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8"/>
  </p:sldMasterIdLst>
  <p:notesMasterIdLst>
    <p:notesMasterId r:id="rId17"/>
  </p:notesMasterIdLst>
  <p:handoutMasterIdLst>
    <p:handoutMasterId r:id="rId18"/>
  </p:handoutMasterIdLst>
  <p:sldIdLst>
    <p:sldId id="256" r:id="rId9"/>
    <p:sldId id="260" r:id="rId10"/>
    <p:sldId id="262" r:id="rId11"/>
    <p:sldId id="263" r:id="rId12"/>
    <p:sldId id="268" r:id="rId13"/>
    <p:sldId id="264" r:id="rId14"/>
    <p:sldId id="265"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3697" autoAdjust="0"/>
  </p:normalViewPr>
  <p:slideViewPr>
    <p:cSldViewPr snapToGrid="0" showGuides="1">
      <p:cViewPr varScale="1">
        <p:scale>
          <a:sx n="108" d="100"/>
          <a:sy n="108" d="100"/>
        </p:scale>
        <p:origin x="106" y="451"/>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5400" y="6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5" Type="http://schemas.openxmlformats.org/officeDocument/2006/relationships/customXml" Target="../customXml/item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62009-A9B7-4B6D-B6B5-4F01B52FF3A5}"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C078F784-2ADC-465F-94DC-C1145B10358C}">
      <dgm:prSet/>
      <dgm:spPr/>
      <dgm:t>
        <a:bodyPr/>
        <a:lstStyle/>
        <a:p>
          <a:r>
            <a:rPr lang="nb-NO"/>
            <a:t>Kommunenes handlingsrom til å gi planbestemmelser som skal ivareta klima- og naturhensyn i arealplanleggingen må tydeliggjøres og styrkes</a:t>
          </a:r>
          <a:endParaRPr lang="en-US"/>
        </a:p>
      </dgm:t>
    </dgm:pt>
    <dgm:pt modelId="{15D2D90B-8D3F-447F-8E44-6ADD0C00736E}" type="parTrans" cxnId="{38FAD437-0DE2-4D8F-BED2-653223E0C6FC}">
      <dgm:prSet/>
      <dgm:spPr/>
      <dgm:t>
        <a:bodyPr/>
        <a:lstStyle/>
        <a:p>
          <a:endParaRPr lang="en-US"/>
        </a:p>
      </dgm:t>
    </dgm:pt>
    <dgm:pt modelId="{3D4CCF89-6CD5-4FFA-80DE-982A7D4A5D58}" type="sibTrans" cxnId="{38FAD437-0DE2-4D8F-BED2-653223E0C6FC}">
      <dgm:prSet/>
      <dgm:spPr/>
      <dgm:t>
        <a:bodyPr/>
        <a:lstStyle/>
        <a:p>
          <a:endParaRPr lang="en-US"/>
        </a:p>
      </dgm:t>
    </dgm:pt>
    <dgm:pt modelId="{F47E22F0-E656-499B-B9C2-EA884699DF9E}">
      <dgm:prSet/>
      <dgm:spPr/>
      <dgm:t>
        <a:bodyPr/>
        <a:lstStyle/>
        <a:p>
          <a:r>
            <a:rPr lang="nb-NO"/>
            <a:t>Endringer i prosessuelle bestemmelser bør ikke øke kompleksitet eller kapasitetsbehov i planleggingen, eventuelt må det følge ressurser og kompetansehevende tiltak </a:t>
          </a:r>
          <a:endParaRPr lang="en-US"/>
        </a:p>
      </dgm:t>
    </dgm:pt>
    <dgm:pt modelId="{B18825F6-F4B2-4172-8CFD-1F8F9B8784FC}" type="parTrans" cxnId="{E3B27EF8-9E9A-4616-8327-3F570C11CA97}">
      <dgm:prSet/>
      <dgm:spPr/>
      <dgm:t>
        <a:bodyPr/>
        <a:lstStyle/>
        <a:p>
          <a:endParaRPr lang="en-US"/>
        </a:p>
      </dgm:t>
    </dgm:pt>
    <dgm:pt modelId="{01D8457E-97EA-4510-93AF-839546B93923}" type="sibTrans" cxnId="{E3B27EF8-9E9A-4616-8327-3F570C11CA97}">
      <dgm:prSet/>
      <dgm:spPr/>
      <dgm:t>
        <a:bodyPr/>
        <a:lstStyle/>
        <a:p>
          <a:endParaRPr lang="en-US"/>
        </a:p>
      </dgm:t>
    </dgm:pt>
    <dgm:pt modelId="{363CCBE9-A60A-4EAA-A189-0CB15C51BFCF}">
      <dgm:prSet/>
      <dgm:spPr/>
      <dgm:t>
        <a:bodyPr/>
        <a:lstStyle/>
        <a:p>
          <a:r>
            <a:rPr lang="nb-NO"/>
            <a:t>Veiledning og tilrettelegging kan i enkelte sammenhenger være mer hensiktsmessig enn å lovfeste utredningskrav</a:t>
          </a:r>
          <a:endParaRPr lang="en-US"/>
        </a:p>
      </dgm:t>
    </dgm:pt>
    <dgm:pt modelId="{26E1CF8D-C058-4A03-AB7F-5C314986B020}" type="parTrans" cxnId="{EB34BDBC-DEB3-486D-9E75-A1B674394CE1}">
      <dgm:prSet/>
      <dgm:spPr/>
      <dgm:t>
        <a:bodyPr/>
        <a:lstStyle/>
        <a:p>
          <a:endParaRPr lang="en-US"/>
        </a:p>
      </dgm:t>
    </dgm:pt>
    <dgm:pt modelId="{AA04D121-9B17-43DD-9595-783B74FC5118}" type="sibTrans" cxnId="{EB34BDBC-DEB3-486D-9E75-A1B674394CE1}">
      <dgm:prSet/>
      <dgm:spPr/>
      <dgm:t>
        <a:bodyPr/>
        <a:lstStyle/>
        <a:p>
          <a:endParaRPr lang="en-US"/>
        </a:p>
      </dgm:t>
    </dgm:pt>
    <dgm:pt modelId="{95AF6C37-5153-4F60-9EE1-3DF47B71D882}">
      <dgm:prSet/>
      <dgm:spPr/>
      <dgm:t>
        <a:bodyPr/>
        <a:lstStyle/>
        <a:p>
          <a:r>
            <a:rPr lang="nb-NO"/>
            <a:t>Natur og klima skal prioriteres, men øvrige samfunnsforhold skal også ivaretas i planleggingen </a:t>
          </a:r>
          <a:endParaRPr lang="en-US"/>
        </a:p>
      </dgm:t>
    </dgm:pt>
    <dgm:pt modelId="{FDFA6465-B700-4530-AB4E-9F03D495811C}" type="parTrans" cxnId="{C3011CA4-5428-4D41-AE70-988F7FA18A2E}">
      <dgm:prSet/>
      <dgm:spPr/>
      <dgm:t>
        <a:bodyPr/>
        <a:lstStyle/>
        <a:p>
          <a:endParaRPr lang="en-US"/>
        </a:p>
      </dgm:t>
    </dgm:pt>
    <dgm:pt modelId="{362FD8CD-8192-468E-B97A-D3485B935E29}" type="sibTrans" cxnId="{C3011CA4-5428-4D41-AE70-988F7FA18A2E}">
      <dgm:prSet/>
      <dgm:spPr/>
      <dgm:t>
        <a:bodyPr/>
        <a:lstStyle/>
        <a:p>
          <a:endParaRPr lang="en-US"/>
        </a:p>
      </dgm:t>
    </dgm:pt>
    <dgm:pt modelId="{B1BAEBBF-F29F-49DD-9860-D775433351B4}">
      <dgm:prSet/>
      <dgm:spPr/>
      <dgm:t>
        <a:bodyPr/>
        <a:lstStyle/>
        <a:p>
          <a:r>
            <a:rPr lang="nb-NO"/>
            <a:t>Formålsbestemmelsen er mindre relevant for den praktiske planleggingshverdagen </a:t>
          </a:r>
          <a:endParaRPr lang="en-US"/>
        </a:p>
      </dgm:t>
    </dgm:pt>
    <dgm:pt modelId="{EAD52C3C-F2AA-4580-BADE-DA28CD6D47FC}" type="parTrans" cxnId="{1C2AD924-7824-455D-8DEA-40C325D10676}">
      <dgm:prSet/>
      <dgm:spPr/>
      <dgm:t>
        <a:bodyPr/>
        <a:lstStyle/>
        <a:p>
          <a:endParaRPr lang="en-US"/>
        </a:p>
      </dgm:t>
    </dgm:pt>
    <dgm:pt modelId="{B1B26087-6E71-438F-ACA2-986F90A9A78D}" type="sibTrans" cxnId="{1C2AD924-7824-455D-8DEA-40C325D10676}">
      <dgm:prSet/>
      <dgm:spPr/>
      <dgm:t>
        <a:bodyPr/>
        <a:lstStyle/>
        <a:p>
          <a:endParaRPr lang="en-US"/>
        </a:p>
      </dgm:t>
    </dgm:pt>
    <dgm:pt modelId="{6B0F1A3D-40F4-4F06-8EA3-DBBBA0D3BF10}" type="pres">
      <dgm:prSet presAssocID="{1B262009-A9B7-4B6D-B6B5-4F01B52FF3A5}" presName="linear" presStyleCnt="0">
        <dgm:presLayoutVars>
          <dgm:animLvl val="lvl"/>
          <dgm:resizeHandles val="exact"/>
        </dgm:presLayoutVars>
      </dgm:prSet>
      <dgm:spPr/>
    </dgm:pt>
    <dgm:pt modelId="{C891FAA9-217F-4D8F-9828-F531246EF99A}" type="pres">
      <dgm:prSet presAssocID="{C078F784-2ADC-465F-94DC-C1145B10358C}" presName="parentText" presStyleLbl="node1" presStyleIdx="0" presStyleCnt="5">
        <dgm:presLayoutVars>
          <dgm:chMax val="0"/>
          <dgm:bulletEnabled val="1"/>
        </dgm:presLayoutVars>
      </dgm:prSet>
      <dgm:spPr/>
    </dgm:pt>
    <dgm:pt modelId="{2384D1DD-CF35-407C-AA91-B2F733569637}" type="pres">
      <dgm:prSet presAssocID="{3D4CCF89-6CD5-4FFA-80DE-982A7D4A5D58}" presName="spacer" presStyleCnt="0"/>
      <dgm:spPr/>
    </dgm:pt>
    <dgm:pt modelId="{C0B3623D-B58B-4FB3-88F7-2E3DE963EFB5}" type="pres">
      <dgm:prSet presAssocID="{F47E22F0-E656-499B-B9C2-EA884699DF9E}" presName="parentText" presStyleLbl="node1" presStyleIdx="1" presStyleCnt="5">
        <dgm:presLayoutVars>
          <dgm:chMax val="0"/>
          <dgm:bulletEnabled val="1"/>
        </dgm:presLayoutVars>
      </dgm:prSet>
      <dgm:spPr/>
    </dgm:pt>
    <dgm:pt modelId="{1DDB26BD-CD37-42CD-BE62-2C2B35B44EB5}" type="pres">
      <dgm:prSet presAssocID="{01D8457E-97EA-4510-93AF-839546B93923}" presName="spacer" presStyleCnt="0"/>
      <dgm:spPr/>
    </dgm:pt>
    <dgm:pt modelId="{962175C2-D40F-4F25-98A1-EC15132C1C7C}" type="pres">
      <dgm:prSet presAssocID="{363CCBE9-A60A-4EAA-A189-0CB15C51BFCF}" presName="parentText" presStyleLbl="node1" presStyleIdx="2" presStyleCnt="5">
        <dgm:presLayoutVars>
          <dgm:chMax val="0"/>
          <dgm:bulletEnabled val="1"/>
        </dgm:presLayoutVars>
      </dgm:prSet>
      <dgm:spPr/>
    </dgm:pt>
    <dgm:pt modelId="{ADA36F12-34E0-4104-8E85-5C96DB0B1FA5}" type="pres">
      <dgm:prSet presAssocID="{AA04D121-9B17-43DD-9595-783B74FC5118}" presName="spacer" presStyleCnt="0"/>
      <dgm:spPr/>
    </dgm:pt>
    <dgm:pt modelId="{A4A49C7D-E240-41BD-8AB9-453DB7B10441}" type="pres">
      <dgm:prSet presAssocID="{95AF6C37-5153-4F60-9EE1-3DF47B71D882}" presName="parentText" presStyleLbl="node1" presStyleIdx="3" presStyleCnt="5">
        <dgm:presLayoutVars>
          <dgm:chMax val="0"/>
          <dgm:bulletEnabled val="1"/>
        </dgm:presLayoutVars>
      </dgm:prSet>
      <dgm:spPr/>
    </dgm:pt>
    <dgm:pt modelId="{6C872353-01A2-4524-829D-934FCF4D6324}" type="pres">
      <dgm:prSet presAssocID="{362FD8CD-8192-468E-B97A-D3485B935E29}" presName="spacer" presStyleCnt="0"/>
      <dgm:spPr/>
    </dgm:pt>
    <dgm:pt modelId="{B10098C9-443B-419C-A5F2-B79C15128F03}" type="pres">
      <dgm:prSet presAssocID="{B1BAEBBF-F29F-49DD-9860-D775433351B4}" presName="parentText" presStyleLbl="node1" presStyleIdx="4" presStyleCnt="5">
        <dgm:presLayoutVars>
          <dgm:chMax val="0"/>
          <dgm:bulletEnabled val="1"/>
        </dgm:presLayoutVars>
      </dgm:prSet>
      <dgm:spPr/>
    </dgm:pt>
  </dgm:ptLst>
  <dgm:cxnLst>
    <dgm:cxn modelId="{59E6D900-35EE-4EDA-86B3-EE97D1735E6A}" type="presOf" srcId="{95AF6C37-5153-4F60-9EE1-3DF47B71D882}" destId="{A4A49C7D-E240-41BD-8AB9-453DB7B10441}" srcOrd="0" destOrd="0" presId="urn:microsoft.com/office/officeart/2005/8/layout/vList2"/>
    <dgm:cxn modelId="{1C2AD924-7824-455D-8DEA-40C325D10676}" srcId="{1B262009-A9B7-4B6D-B6B5-4F01B52FF3A5}" destId="{B1BAEBBF-F29F-49DD-9860-D775433351B4}" srcOrd="4" destOrd="0" parTransId="{EAD52C3C-F2AA-4580-BADE-DA28CD6D47FC}" sibTransId="{B1B26087-6E71-438F-ACA2-986F90A9A78D}"/>
    <dgm:cxn modelId="{38FAD437-0DE2-4D8F-BED2-653223E0C6FC}" srcId="{1B262009-A9B7-4B6D-B6B5-4F01B52FF3A5}" destId="{C078F784-2ADC-465F-94DC-C1145B10358C}" srcOrd="0" destOrd="0" parTransId="{15D2D90B-8D3F-447F-8E44-6ADD0C00736E}" sibTransId="{3D4CCF89-6CD5-4FFA-80DE-982A7D4A5D58}"/>
    <dgm:cxn modelId="{90EC8948-F133-4BE0-AB16-1BA92DCD233F}" type="presOf" srcId="{B1BAEBBF-F29F-49DD-9860-D775433351B4}" destId="{B10098C9-443B-419C-A5F2-B79C15128F03}" srcOrd="0" destOrd="0" presId="urn:microsoft.com/office/officeart/2005/8/layout/vList2"/>
    <dgm:cxn modelId="{688FDB53-1F42-4ADB-AA07-663713123A5B}" type="presOf" srcId="{C078F784-2ADC-465F-94DC-C1145B10358C}" destId="{C891FAA9-217F-4D8F-9828-F531246EF99A}" srcOrd="0" destOrd="0" presId="urn:microsoft.com/office/officeart/2005/8/layout/vList2"/>
    <dgm:cxn modelId="{CC3B4D86-062B-4A18-A7E9-D0C9E968CFD2}" type="presOf" srcId="{F47E22F0-E656-499B-B9C2-EA884699DF9E}" destId="{C0B3623D-B58B-4FB3-88F7-2E3DE963EFB5}" srcOrd="0" destOrd="0" presId="urn:microsoft.com/office/officeart/2005/8/layout/vList2"/>
    <dgm:cxn modelId="{9D05B88A-A17A-4D6C-BDF8-551EAFDDB244}" type="presOf" srcId="{363CCBE9-A60A-4EAA-A189-0CB15C51BFCF}" destId="{962175C2-D40F-4F25-98A1-EC15132C1C7C}" srcOrd="0" destOrd="0" presId="urn:microsoft.com/office/officeart/2005/8/layout/vList2"/>
    <dgm:cxn modelId="{C3011CA4-5428-4D41-AE70-988F7FA18A2E}" srcId="{1B262009-A9B7-4B6D-B6B5-4F01B52FF3A5}" destId="{95AF6C37-5153-4F60-9EE1-3DF47B71D882}" srcOrd="3" destOrd="0" parTransId="{FDFA6465-B700-4530-AB4E-9F03D495811C}" sibTransId="{362FD8CD-8192-468E-B97A-D3485B935E29}"/>
    <dgm:cxn modelId="{EB34BDBC-DEB3-486D-9E75-A1B674394CE1}" srcId="{1B262009-A9B7-4B6D-B6B5-4F01B52FF3A5}" destId="{363CCBE9-A60A-4EAA-A189-0CB15C51BFCF}" srcOrd="2" destOrd="0" parTransId="{26E1CF8D-C058-4A03-AB7F-5C314986B020}" sibTransId="{AA04D121-9B17-43DD-9595-783B74FC5118}"/>
    <dgm:cxn modelId="{CE2A87F2-2773-46BF-8493-08A394593938}" type="presOf" srcId="{1B262009-A9B7-4B6D-B6B5-4F01B52FF3A5}" destId="{6B0F1A3D-40F4-4F06-8EA3-DBBBA0D3BF10}" srcOrd="0" destOrd="0" presId="urn:microsoft.com/office/officeart/2005/8/layout/vList2"/>
    <dgm:cxn modelId="{E3B27EF8-9E9A-4616-8327-3F570C11CA97}" srcId="{1B262009-A9B7-4B6D-B6B5-4F01B52FF3A5}" destId="{F47E22F0-E656-499B-B9C2-EA884699DF9E}" srcOrd="1" destOrd="0" parTransId="{B18825F6-F4B2-4172-8CFD-1F8F9B8784FC}" sibTransId="{01D8457E-97EA-4510-93AF-839546B93923}"/>
    <dgm:cxn modelId="{A29A6878-366D-479D-A74D-DA345ACC14EC}" type="presParOf" srcId="{6B0F1A3D-40F4-4F06-8EA3-DBBBA0D3BF10}" destId="{C891FAA9-217F-4D8F-9828-F531246EF99A}" srcOrd="0" destOrd="0" presId="urn:microsoft.com/office/officeart/2005/8/layout/vList2"/>
    <dgm:cxn modelId="{7A2A8FA7-CB2E-4484-BAB4-A6F8C621C763}" type="presParOf" srcId="{6B0F1A3D-40F4-4F06-8EA3-DBBBA0D3BF10}" destId="{2384D1DD-CF35-407C-AA91-B2F733569637}" srcOrd="1" destOrd="0" presId="urn:microsoft.com/office/officeart/2005/8/layout/vList2"/>
    <dgm:cxn modelId="{35EE4A11-2011-4A30-A5CC-7AEFFA7D9628}" type="presParOf" srcId="{6B0F1A3D-40F4-4F06-8EA3-DBBBA0D3BF10}" destId="{C0B3623D-B58B-4FB3-88F7-2E3DE963EFB5}" srcOrd="2" destOrd="0" presId="urn:microsoft.com/office/officeart/2005/8/layout/vList2"/>
    <dgm:cxn modelId="{11A1C746-4F6C-4ADE-A73C-BFCE2B7E20B6}" type="presParOf" srcId="{6B0F1A3D-40F4-4F06-8EA3-DBBBA0D3BF10}" destId="{1DDB26BD-CD37-42CD-BE62-2C2B35B44EB5}" srcOrd="3" destOrd="0" presId="urn:microsoft.com/office/officeart/2005/8/layout/vList2"/>
    <dgm:cxn modelId="{8021AD57-EC0C-43DC-9AE9-6C4909B6A92C}" type="presParOf" srcId="{6B0F1A3D-40F4-4F06-8EA3-DBBBA0D3BF10}" destId="{962175C2-D40F-4F25-98A1-EC15132C1C7C}" srcOrd="4" destOrd="0" presId="urn:microsoft.com/office/officeart/2005/8/layout/vList2"/>
    <dgm:cxn modelId="{B0B938B1-66EA-4895-AF17-2A910C13DCE3}" type="presParOf" srcId="{6B0F1A3D-40F4-4F06-8EA3-DBBBA0D3BF10}" destId="{ADA36F12-34E0-4104-8E85-5C96DB0B1FA5}" srcOrd="5" destOrd="0" presId="urn:microsoft.com/office/officeart/2005/8/layout/vList2"/>
    <dgm:cxn modelId="{E5A39E05-73D5-4E8F-A433-927396F288AC}" type="presParOf" srcId="{6B0F1A3D-40F4-4F06-8EA3-DBBBA0D3BF10}" destId="{A4A49C7D-E240-41BD-8AB9-453DB7B10441}" srcOrd="6" destOrd="0" presId="urn:microsoft.com/office/officeart/2005/8/layout/vList2"/>
    <dgm:cxn modelId="{2C21ABF8-CCC0-4B94-9EEA-7971790F6BC6}" type="presParOf" srcId="{6B0F1A3D-40F4-4F06-8EA3-DBBBA0D3BF10}" destId="{6C872353-01A2-4524-829D-934FCF4D6324}" srcOrd="7" destOrd="0" presId="urn:microsoft.com/office/officeart/2005/8/layout/vList2"/>
    <dgm:cxn modelId="{50D1563D-0DA4-4DBC-9133-AE2E49CF3E1E}" type="presParOf" srcId="{6B0F1A3D-40F4-4F06-8EA3-DBBBA0D3BF10}" destId="{B10098C9-443B-419C-A5F2-B79C15128F0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5D3B34-442D-4A91-B9B4-A8802F9D40AF}" type="doc">
      <dgm:prSet loTypeId="urn:microsoft.com/office/officeart/2016/7/layout/BasicLinearProcessNumbered" loCatId="process" qsTypeId="urn:microsoft.com/office/officeart/2005/8/quickstyle/simple1" qsCatId="simple" csTypeId="urn:microsoft.com/office/officeart/2005/8/colors/accent3_2" csCatId="accent3" phldr="1"/>
      <dgm:spPr/>
      <dgm:t>
        <a:bodyPr/>
        <a:lstStyle/>
        <a:p>
          <a:endParaRPr lang="en-US"/>
        </a:p>
      </dgm:t>
    </dgm:pt>
    <dgm:pt modelId="{57D4C9C2-FAA1-4A25-B9CF-BE928AD7F039}">
      <dgm:prSet/>
      <dgm:spPr/>
      <dgm:t>
        <a:bodyPr/>
        <a:lstStyle/>
        <a:p>
          <a:r>
            <a:rPr lang="nb-NO" dirty="0"/>
            <a:t>Kommunenes tilbakemelding må brukes med noe varsomhet, da disse er gitt på grunnlag av enkeltforslag som ikke er plassert inn i lovens system og sammenheng for øvrig </a:t>
          </a:r>
          <a:endParaRPr lang="en-US" dirty="0"/>
        </a:p>
      </dgm:t>
    </dgm:pt>
    <dgm:pt modelId="{B9472E56-BB18-4460-9446-C148FB599B6C}" type="parTrans" cxnId="{AF674F6F-4283-4E36-BD9E-FC801EFF3F01}">
      <dgm:prSet/>
      <dgm:spPr/>
      <dgm:t>
        <a:bodyPr/>
        <a:lstStyle/>
        <a:p>
          <a:endParaRPr lang="en-US"/>
        </a:p>
      </dgm:t>
    </dgm:pt>
    <dgm:pt modelId="{E91BDD34-26F8-45B9-BD9B-CB318C45EE00}" type="sibTrans" cxnId="{AF674F6F-4283-4E36-BD9E-FC801EFF3F01}">
      <dgm:prSet phldrT="1" phldr="0"/>
      <dgm:spPr/>
      <dgm:t>
        <a:bodyPr/>
        <a:lstStyle/>
        <a:p>
          <a:r>
            <a:rPr lang="en-US"/>
            <a:t>1</a:t>
          </a:r>
        </a:p>
      </dgm:t>
    </dgm:pt>
    <dgm:pt modelId="{8F6ECAD9-498F-4A8D-A89D-63D4FD63D6A9}">
      <dgm:prSet/>
      <dgm:spPr/>
      <dgm:t>
        <a:bodyPr/>
        <a:lstStyle/>
        <a:p>
          <a:r>
            <a:rPr lang="nb-NO" dirty="0"/>
            <a:t>Det er viktig å legge vekt på helheten og systembetraktninger, som grunnlag for videre behandling av de ulike forslagene </a:t>
          </a:r>
          <a:endParaRPr lang="en-US" dirty="0"/>
        </a:p>
      </dgm:t>
    </dgm:pt>
    <dgm:pt modelId="{6FA0C3CE-0CF3-48B0-9203-A4657E3B44FA}" type="parTrans" cxnId="{BF4B1D88-6C0F-418E-BB36-656CD3A4D00A}">
      <dgm:prSet/>
      <dgm:spPr/>
      <dgm:t>
        <a:bodyPr/>
        <a:lstStyle/>
        <a:p>
          <a:endParaRPr lang="en-US"/>
        </a:p>
      </dgm:t>
    </dgm:pt>
    <dgm:pt modelId="{2F1FBE91-3C61-4432-9FD0-68B2F54EB1C4}" type="sibTrans" cxnId="{BF4B1D88-6C0F-418E-BB36-656CD3A4D00A}">
      <dgm:prSet phldrT="2" phldr="0"/>
      <dgm:spPr/>
      <dgm:t>
        <a:bodyPr/>
        <a:lstStyle/>
        <a:p>
          <a:r>
            <a:rPr lang="en-US"/>
            <a:t>2</a:t>
          </a:r>
        </a:p>
      </dgm:t>
    </dgm:pt>
    <dgm:pt modelId="{7FB263D3-9E23-4DAE-9150-85BC62B69062}">
      <dgm:prSet/>
      <dgm:spPr/>
      <dgm:t>
        <a:bodyPr/>
        <a:lstStyle/>
        <a:p>
          <a:r>
            <a:rPr lang="nb-NO" dirty="0"/>
            <a:t>Det anbefales derfor at KS i sitt videre arbeid ser ulike lovforslag i en større sammenheng, og ut fra en bredere systemforståelse</a:t>
          </a:r>
          <a:endParaRPr lang="en-US" dirty="0"/>
        </a:p>
      </dgm:t>
    </dgm:pt>
    <dgm:pt modelId="{A6644E0C-C5AF-42ED-9EDC-5A4E8D014AFF}" type="parTrans" cxnId="{52105EB1-8B2D-476D-8F72-EDE1ACCC2551}">
      <dgm:prSet/>
      <dgm:spPr/>
      <dgm:t>
        <a:bodyPr/>
        <a:lstStyle/>
        <a:p>
          <a:endParaRPr lang="nb-NO"/>
        </a:p>
      </dgm:t>
    </dgm:pt>
    <dgm:pt modelId="{4B965D0C-6334-4299-8A32-2AADC039F9C3}" type="sibTrans" cxnId="{52105EB1-8B2D-476D-8F72-EDE1ACCC2551}">
      <dgm:prSet phldrT="3" phldr="0"/>
      <dgm:spPr/>
      <dgm:t>
        <a:bodyPr/>
        <a:lstStyle/>
        <a:p>
          <a:r>
            <a:rPr lang="nb-NO"/>
            <a:t>3</a:t>
          </a:r>
        </a:p>
      </dgm:t>
    </dgm:pt>
    <dgm:pt modelId="{FFC8BFDC-B82C-4CA4-AB25-870982E57009}" type="pres">
      <dgm:prSet presAssocID="{9F5D3B34-442D-4A91-B9B4-A8802F9D40AF}" presName="Name0" presStyleCnt="0">
        <dgm:presLayoutVars>
          <dgm:animLvl val="lvl"/>
          <dgm:resizeHandles val="exact"/>
        </dgm:presLayoutVars>
      </dgm:prSet>
      <dgm:spPr/>
    </dgm:pt>
    <dgm:pt modelId="{93D92482-8E80-42F8-84BD-606A41D099F7}" type="pres">
      <dgm:prSet presAssocID="{57D4C9C2-FAA1-4A25-B9CF-BE928AD7F039}" presName="compositeNode" presStyleCnt="0">
        <dgm:presLayoutVars>
          <dgm:bulletEnabled val="1"/>
        </dgm:presLayoutVars>
      </dgm:prSet>
      <dgm:spPr/>
    </dgm:pt>
    <dgm:pt modelId="{FCDAC7DC-94D3-43BF-9DAE-CA193765F73B}" type="pres">
      <dgm:prSet presAssocID="{57D4C9C2-FAA1-4A25-B9CF-BE928AD7F039}" presName="bgRect" presStyleLbl="bgAccFollowNode1" presStyleIdx="0" presStyleCnt="3"/>
      <dgm:spPr/>
    </dgm:pt>
    <dgm:pt modelId="{60AE213C-023A-4A6F-AB2D-3178E7A40BCF}" type="pres">
      <dgm:prSet presAssocID="{E91BDD34-26F8-45B9-BD9B-CB318C45EE00}" presName="sibTransNodeCircle" presStyleLbl="alignNode1" presStyleIdx="0" presStyleCnt="6">
        <dgm:presLayoutVars>
          <dgm:chMax val="0"/>
          <dgm:bulletEnabled/>
        </dgm:presLayoutVars>
      </dgm:prSet>
      <dgm:spPr/>
    </dgm:pt>
    <dgm:pt modelId="{D0F7EEB7-3F7E-48A9-90CA-2DA8D037424E}" type="pres">
      <dgm:prSet presAssocID="{57D4C9C2-FAA1-4A25-B9CF-BE928AD7F039}" presName="bottomLine" presStyleLbl="alignNode1" presStyleIdx="1" presStyleCnt="6">
        <dgm:presLayoutVars/>
      </dgm:prSet>
      <dgm:spPr/>
    </dgm:pt>
    <dgm:pt modelId="{E9B087B4-4F53-4CF0-ADD5-4FDADAA60438}" type="pres">
      <dgm:prSet presAssocID="{57D4C9C2-FAA1-4A25-B9CF-BE928AD7F039}" presName="nodeText" presStyleLbl="bgAccFollowNode1" presStyleIdx="0" presStyleCnt="3">
        <dgm:presLayoutVars>
          <dgm:bulletEnabled val="1"/>
        </dgm:presLayoutVars>
      </dgm:prSet>
      <dgm:spPr/>
    </dgm:pt>
    <dgm:pt modelId="{0F1676A4-D966-4AFB-9C0D-AE9652AF64F5}" type="pres">
      <dgm:prSet presAssocID="{E91BDD34-26F8-45B9-BD9B-CB318C45EE00}" presName="sibTrans" presStyleCnt="0"/>
      <dgm:spPr/>
    </dgm:pt>
    <dgm:pt modelId="{283E4CA3-E6B6-4310-B95B-EC32A13AC448}" type="pres">
      <dgm:prSet presAssocID="{8F6ECAD9-498F-4A8D-A89D-63D4FD63D6A9}" presName="compositeNode" presStyleCnt="0">
        <dgm:presLayoutVars>
          <dgm:bulletEnabled val="1"/>
        </dgm:presLayoutVars>
      </dgm:prSet>
      <dgm:spPr/>
    </dgm:pt>
    <dgm:pt modelId="{55F90810-DC33-4216-ADD3-926214707B1C}" type="pres">
      <dgm:prSet presAssocID="{8F6ECAD9-498F-4A8D-A89D-63D4FD63D6A9}" presName="bgRect" presStyleLbl="bgAccFollowNode1" presStyleIdx="1" presStyleCnt="3"/>
      <dgm:spPr/>
    </dgm:pt>
    <dgm:pt modelId="{C10E28E0-6F35-4536-B705-F63A03AAD0DA}" type="pres">
      <dgm:prSet presAssocID="{2F1FBE91-3C61-4432-9FD0-68B2F54EB1C4}" presName="sibTransNodeCircle" presStyleLbl="alignNode1" presStyleIdx="2" presStyleCnt="6">
        <dgm:presLayoutVars>
          <dgm:chMax val="0"/>
          <dgm:bulletEnabled/>
        </dgm:presLayoutVars>
      </dgm:prSet>
      <dgm:spPr/>
    </dgm:pt>
    <dgm:pt modelId="{B422091C-6B8D-4AD8-A5F2-6A1AB8411C43}" type="pres">
      <dgm:prSet presAssocID="{8F6ECAD9-498F-4A8D-A89D-63D4FD63D6A9}" presName="bottomLine" presStyleLbl="alignNode1" presStyleIdx="3" presStyleCnt="6">
        <dgm:presLayoutVars/>
      </dgm:prSet>
      <dgm:spPr/>
    </dgm:pt>
    <dgm:pt modelId="{E96BB15C-0934-43EF-8A18-F35629F7CF7C}" type="pres">
      <dgm:prSet presAssocID="{8F6ECAD9-498F-4A8D-A89D-63D4FD63D6A9}" presName="nodeText" presStyleLbl="bgAccFollowNode1" presStyleIdx="1" presStyleCnt="3">
        <dgm:presLayoutVars>
          <dgm:bulletEnabled val="1"/>
        </dgm:presLayoutVars>
      </dgm:prSet>
      <dgm:spPr/>
    </dgm:pt>
    <dgm:pt modelId="{14D4D93A-484D-4622-A80B-E000DE07F5D9}" type="pres">
      <dgm:prSet presAssocID="{2F1FBE91-3C61-4432-9FD0-68B2F54EB1C4}" presName="sibTrans" presStyleCnt="0"/>
      <dgm:spPr/>
    </dgm:pt>
    <dgm:pt modelId="{93179D42-124B-41CE-86B0-2E16FD323033}" type="pres">
      <dgm:prSet presAssocID="{7FB263D3-9E23-4DAE-9150-85BC62B69062}" presName="compositeNode" presStyleCnt="0">
        <dgm:presLayoutVars>
          <dgm:bulletEnabled val="1"/>
        </dgm:presLayoutVars>
      </dgm:prSet>
      <dgm:spPr/>
    </dgm:pt>
    <dgm:pt modelId="{E15A21F1-A982-4D7A-A20F-5CF08D6E5D57}" type="pres">
      <dgm:prSet presAssocID="{7FB263D3-9E23-4DAE-9150-85BC62B69062}" presName="bgRect" presStyleLbl="bgAccFollowNode1" presStyleIdx="2" presStyleCnt="3"/>
      <dgm:spPr/>
    </dgm:pt>
    <dgm:pt modelId="{09CADFB5-3F8C-4C3B-AED9-243C31465B97}" type="pres">
      <dgm:prSet presAssocID="{4B965D0C-6334-4299-8A32-2AADC039F9C3}" presName="sibTransNodeCircle" presStyleLbl="alignNode1" presStyleIdx="4" presStyleCnt="6">
        <dgm:presLayoutVars>
          <dgm:chMax val="0"/>
          <dgm:bulletEnabled/>
        </dgm:presLayoutVars>
      </dgm:prSet>
      <dgm:spPr/>
    </dgm:pt>
    <dgm:pt modelId="{FA2AEF64-354F-48E7-BEFF-0E1763F0841D}" type="pres">
      <dgm:prSet presAssocID="{7FB263D3-9E23-4DAE-9150-85BC62B69062}" presName="bottomLine" presStyleLbl="alignNode1" presStyleIdx="5" presStyleCnt="6">
        <dgm:presLayoutVars/>
      </dgm:prSet>
      <dgm:spPr/>
    </dgm:pt>
    <dgm:pt modelId="{5246A9D3-30C4-4554-93BA-2AFE215A1D36}" type="pres">
      <dgm:prSet presAssocID="{7FB263D3-9E23-4DAE-9150-85BC62B69062}" presName="nodeText" presStyleLbl="bgAccFollowNode1" presStyleIdx="2" presStyleCnt="3">
        <dgm:presLayoutVars>
          <dgm:bulletEnabled val="1"/>
        </dgm:presLayoutVars>
      </dgm:prSet>
      <dgm:spPr/>
    </dgm:pt>
  </dgm:ptLst>
  <dgm:cxnLst>
    <dgm:cxn modelId="{090F8211-E9B8-48C6-B37B-0968E8080493}" type="presOf" srcId="{7FB263D3-9E23-4DAE-9150-85BC62B69062}" destId="{5246A9D3-30C4-4554-93BA-2AFE215A1D36}" srcOrd="1" destOrd="0" presId="urn:microsoft.com/office/officeart/2016/7/layout/BasicLinearProcessNumbered"/>
    <dgm:cxn modelId="{DC4F5B1A-F87C-4CEA-B522-4CFE8116FE6A}" type="presOf" srcId="{8F6ECAD9-498F-4A8D-A89D-63D4FD63D6A9}" destId="{E96BB15C-0934-43EF-8A18-F35629F7CF7C}" srcOrd="1" destOrd="0" presId="urn:microsoft.com/office/officeart/2016/7/layout/BasicLinearProcessNumbered"/>
    <dgm:cxn modelId="{72D4FD2F-9504-43CE-9465-804330374CFA}" type="presOf" srcId="{2F1FBE91-3C61-4432-9FD0-68B2F54EB1C4}" destId="{C10E28E0-6F35-4536-B705-F63A03AAD0DA}" srcOrd="0" destOrd="0" presId="urn:microsoft.com/office/officeart/2016/7/layout/BasicLinearProcessNumbered"/>
    <dgm:cxn modelId="{50209A3A-22D4-4A49-944A-9A4A5ECF586E}" type="presOf" srcId="{4B965D0C-6334-4299-8A32-2AADC039F9C3}" destId="{09CADFB5-3F8C-4C3B-AED9-243C31465B97}" srcOrd="0" destOrd="0" presId="urn:microsoft.com/office/officeart/2016/7/layout/BasicLinearProcessNumbered"/>
    <dgm:cxn modelId="{0399B562-93BC-433E-A062-F49555EB818D}" type="presOf" srcId="{8F6ECAD9-498F-4A8D-A89D-63D4FD63D6A9}" destId="{55F90810-DC33-4216-ADD3-926214707B1C}" srcOrd="0" destOrd="0" presId="urn:microsoft.com/office/officeart/2016/7/layout/BasicLinearProcessNumbered"/>
    <dgm:cxn modelId="{BFA8EE64-79C9-463C-B001-4BF4A369CBE9}" type="presOf" srcId="{57D4C9C2-FAA1-4A25-B9CF-BE928AD7F039}" destId="{FCDAC7DC-94D3-43BF-9DAE-CA193765F73B}" srcOrd="0" destOrd="0" presId="urn:microsoft.com/office/officeart/2016/7/layout/BasicLinearProcessNumbered"/>
    <dgm:cxn modelId="{AF674F6F-4283-4E36-BD9E-FC801EFF3F01}" srcId="{9F5D3B34-442D-4A91-B9B4-A8802F9D40AF}" destId="{57D4C9C2-FAA1-4A25-B9CF-BE928AD7F039}" srcOrd="0" destOrd="0" parTransId="{B9472E56-BB18-4460-9446-C148FB599B6C}" sibTransId="{E91BDD34-26F8-45B9-BD9B-CB318C45EE00}"/>
    <dgm:cxn modelId="{A36C7E86-E9F1-49F3-AF12-0E4D4B01A08D}" type="presOf" srcId="{9F5D3B34-442D-4A91-B9B4-A8802F9D40AF}" destId="{FFC8BFDC-B82C-4CA4-AB25-870982E57009}" srcOrd="0" destOrd="0" presId="urn:microsoft.com/office/officeart/2016/7/layout/BasicLinearProcessNumbered"/>
    <dgm:cxn modelId="{BF4B1D88-6C0F-418E-BB36-656CD3A4D00A}" srcId="{9F5D3B34-442D-4A91-B9B4-A8802F9D40AF}" destId="{8F6ECAD9-498F-4A8D-A89D-63D4FD63D6A9}" srcOrd="1" destOrd="0" parTransId="{6FA0C3CE-0CF3-48B0-9203-A4657E3B44FA}" sibTransId="{2F1FBE91-3C61-4432-9FD0-68B2F54EB1C4}"/>
    <dgm:cxn modelId="{384E00A9-55E6-4EAB-BFEA-EDB64788F393}" type="presOf" srcId="{57D4C9C2-FAA1-4A25-B9CF-BE928AD7F039}" destId="{E9B087B4-4F53-4CF0-ADD5-4FDADAA60438}" srcOrd="1" destOrd="0" presId="urn:microsoft.com/office/officeart/2016/7/layout/BasicLinearProcessNumbered"/>
    <dgm:cxn modelId="{52105EB1-8B2D-476D-8F72-EDE1ACCC2551}" srcId="{9F5D3B34-442D-4A91-B9B4-A8802F9D40AF}" destId="{7FB263D3-9E23-4DAE-9150-85BC62B69062}" srcOrd="2" destOrd="0" parTransId="{A6644E0C-C5AF-42ED-9EDC-5A4E8D014AFF}" sibTransId="{4B965D0C-6334-4299-8A32-2AADC039F9C3}"/>
    <dgm:cxn modelId="{B2FA50C8-A580-4E2B-B3E3-004BB52FC3FE}" type="presOf" srcId="{E91BDD34-26F8-45B9-BD9B-CB318C45EE00}" destId="{60AE213C-023A-4A6F-AB2D-3178E7A40BCF}" srcOrd="0" destOrd="0" presId="urn:microsoft.com/office/officeart/2016/7/layout/BasicLinearProcessNumbered"/>
    <dgm:cxn modelId="{47826FD7-DEFB-4E3F-8D30-041D97C4F3F4}" type="presOf" srcId="{7FB263D3-9E23-4DAE-9150-85BC62B69062}" destId="{E15A21F1-A982-4D7A-A20F-5CF08D6E5D57}" srcOrd="0" destOrd="0" presId="urn:microsoft.com/office/officeart/2016/7/layout/BasicLinearProcessNumbered"/>
    <dgm:cxn modelId="{23DBCE8E-7560-42AB-8F88-9F292E148B14}" type="presParOf" srcId="{FFC8BFDC-B82C-4CA4-AB25-870982E57009}" destId="{93D92482-8E80-42F8-84BD-606A41D099F7}" srcOrd="0" destOrd="0" presId="urn:microsoft.com/office/officeart/2016/7/layout/BasicLinearProcessNumbered"/>
    <dgm:cxn modelId="{93EEBB97-F57E-422A-87BD-C02A4868A22C}" type="presParOf" srcId="{93D92482-8E80-42F8-84BD-606A41D099F7}" destId="{FCDAC7DC-94D3-43BF-9DAE-CA193765F73B}" srcOrd="0" destOrd="0" presId="urn:microsoft.com/office/officeart/2016/7/layout/BasicLinearProcessNumbered"/>
    <dgm:cxn modelId="{6AD297A2-CCD2-4AAA-A337-6D8C820A95D9}" type="presParOf" srcId="{93D92482-8E80-42F8-84BD-606A41D099F7}" destId="{60AE213C-023A-4A6F-AB2D-3178E7A40BCF}" srcOrd="1" destOrd="0" presId="urn:microsoft.com/office/officeart/2016/7/layout/BasicLinearProcessNumbered"/>
    <dgm:cxn modelId="{A1577D94-4320-45BC-BAEE-B68C8B7CFD04}" type="presParOf" srcId="{93D92482-8E80-42F8-84BD-606A41D099F7}" destId="{D0F7EEB7-3F7E-48A9-90CA-2DA8D037424E}" srcOrd="2" destOrd="0" presId="urn:microsoft.com/office/officeart/2016/7/layout/BasicLinearProcessNumbered"/>
    <dgm:cxn modelId="{334562B9-0DF7-4DE7-B46C-2A96334AE018}" type="presParOf" srcId="{93D92482-8E80-42F8-84BD-606A41D099F7}" destId="{E9B087B4-4F53-4CF0-ADD5-4FDADAA60438}" srcOrd="3" destOrd="0" presId="urn:microsoft.com/office/officeart/2016/7/layout/BasicLinearProcessNumbered"/>
    <dgm:cxn modelId="{AAAD8334-158A-49F0-A4D9-8A179A387D32}" type="presParOf" srcId="{FFC8BFDC-B82C-4CA4-AB25-870982E57009}" destId="{0F1676A4-D966-4AFB-9C0D-AE9652AF64F5}" srcOrd="1" destOrd="0" presId="urn:microsoft.com/office/officeart/2016/7/layout/BasicLinearProcessNumbered"/>
    <dgm:cxn modelId="{75B3A4B1-09BD-441F-AEE4-371F893AC666}" type="presParOf" srcId="{FFC8BFDC-B82C-4CA4-AB25-870982E57009}" destId="{283E4CA3-E6B6-4310-B95B-EC32A13AC448}" srcOrd="2" destOrd="0" presId="urn:microsoft.com/office/officeart/2016/7/layout/BasicLinearProcessNumbered"/>
    <dgm:cxn modelId="{33474593-4CA5-4D85-A565-8025BE0D8F0A}" type="presParOf" srcId="{283E4CA3-E6B6-4310-B95B-EC32A13AC448}" destId="{55F90810-DC33-4216-ADD3-926214707B1C}" srcOrd="0" destOrd="0" presId="urn:microsoft.com/office/officeart/2016/7/layout/BasicLinearProcessNumbered"/>
    <dgm:cxn modelId="{D718D5F9-14BE-449A-92AD-3CBF815B0C37}" type="presParOf" srcId="{283E4CA3-E6B6-4310-B95B-EC32A13AC448}" destId="{C10E28E0-6F35-4536-B705-F63A03AAD0DA}" srcOrd="1" destOrd="0" presId="urn:microsoft.com/office/officeart/2016/7/layout/BasicLinearProcessNumbered"/>
    <dgm:cxn modelId="{640ACACE-D7B9-471B-A1BE-6363A7A6D7AC}" type="presParOf" srcId="{283E4CA3-E6B6-4310-B95B-EC32A13AC448}" destId="{B422091C-6B8D-4AD8-A5F2-6A1AB8411C43}" srcOrd="2" destOrd="0" presId="urn:microsoft.com/office/officeart/2016/7/layout/BasicLinearProcessNumbered"/>
    <dgm:cxn modelId="{96A1D98D-1B6A-4B3C-8F96-45F927D29FF1}" type="presParOf" srcId="{283E4CA3-E6B6-4310-B95B-EC32A13AC448}" destId="{E96BB15C-0934-43EF-8A18-F35629F7CF7C}" srcOrd="3" destOrd="0" presId="urn:microsoft.com/office/officeart/2016/7/layout/BasicLinearProcessNumbered"/>
    <dgm:cxn modelId="{D12812D9-C16B-47C8-BAFC-77356F671E30}" type="presParOf" srcId="{FFC8BFDC-B82C-4CA4-AB25-870982E57009}" destId="{14D4D93A-484D-4622-A80B-E000DE07F5D9}" srcOrd="3" destOrd="0" presId="urn:microsoft.com/office/officeart/2016/7/layout/BasicLinearProcessNumbered"/>
    <dgm:cxn modelId="{E6C22B66-A221-4929-8AFF-35154F44EE1A}" type="presParOf" srcId="{FFC8BFDC-B82C-4CA4-AB25-870982E57009}" destId="{93179D42-124B-41CE-86B0-2E16FD323033}" srcOrd="4" destOrd="0" presId="urn:microsoft.com/office/officeart/2016/7/layout/BasicLinearProcessNumbered"/>
    <dgm:cxn modelId="{4AE22010-3CBF-4F86-836E-CFAE2C85D3B5}" type="presParOf" srcId="{93179D42-124B-41CE-86B0-2E16FD323033}" destId="{E15A21F1-A982-4D7A-A20F-5CF08D6E5D57}" srcOrd="0" destOrd="0" presId="urn:microsoft.com/office/officeart/2016/7/layout/BasicLinearProcessNumbered"/>
    <dgm:cxn modelId="{1851F566-4CE8-4F3D-9369-48F0C73F2DC2}" type="presParOf" srcId="{93179D42-124B-41CE-86B0-2E16FD323033}" destId="{09CADFB5-3F8C-4C3B-AED9-243C31465B97}" srcOrd="1" destOrd="0" presId="urn:microsoft.com/office/officeart/2016/7/layout/BasicLinearProcessNumbered"/>
    <dgm:cxn modelId="{BDCBDBB1-D24A-4889-9E23-EE92AAD960EB}" type="presParOf" srcId="{93179D42-124B-41CE-86B0-2E16FD323033}" destId="{FA2AEF64-354F-48E7-BEFF-0E1763F0841D}" srcOrd="2" destOrd="0" presId="urn:microsoft.com/office/officeart/2016/7/layout/BasicLinearProcessNumbered"/>
    <dgm:cxn modelId="{3AFA8E29-EC56-45A6-B89C-C783DE178A8E}" type="presParOf" srcId="{93179D42-124B-41CE-86B0-2E16FD323033}" destId="{5246A9D3-30C4-4554-93BA-2AFE215A1D36}"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1FAA9-217F-4D8F-9828-F531246EF99A}">
      <dsp:nvSpPr>
        <dsp:cNvPr id="0" name=""/>
        <dsp:cNvSpPr/>
      </dsp:nvSpPr>
      <dsp:spPr>
        <a:xfrm>
          <a:off x="0" y="300128"/>
          <a:ext cx="7170004" cy="93483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b-NO" sz="1700" kern="1200"/>
            <a:t>Kommunenes handlingsrom til å gi planbestemmelser som skal ivareta klima- og naturhensyn i arealplanleggingen må tydeliggjøres og styrkes</a:t>
          </a:r>
          <a:endParaRPr lang="en-US" sz="1700" kern="1200"/>
        </a:p>
      </dsp:txBody>
      <dsp:txXfrm>
        <a:off x="45635" y="345763"/>
        <a:ext cx="7078734" cy="843560"/>
      </dsp:txXfrm>
    </dsp:sp>
    <dsp:sp modelId="{C0B3623D-B58B-4FB3-88F7-2E3DE963EFB5}">
      <dsp:nvSpPr>
        <dsp:cNvPr id="0" name=""/>
        <dsp:cNvSpPr/>
      </dsp:nvSpPr>
      <dsp:spPr>
        <a:xfrm>
          <a:off x="0" y="1283918"/>
          <a:ext cx="7170004" cy="93483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b-NO" sz="1700" kern="1200"/>
            <a:t>Endringer i prosessuelle bestemmelser bør ikke øke kompleksitet eller kapasitetsbehov i planleggingen, eventuelt må det følge ressurser og kompetansehevende tiltak </a:t>
          </a:r>
          <a:endParaRPr lang="en-US" sz="1700" kern="1200"/>
        </a:p>
      </dsp:txBody>
      <dsp:txXfrm>
        <a:off x="45635" y="1329553"/>
        <a:ext cx="7078734" cy="843560"/>
      </dsp:txXfrm>
    </dsp:sp>
    <dsp:sp modelId="{962175C2-D40F-4F25-98A1-EC15132C1C7C}">
      <dsp:nvSpPr>
        <dsp:cNvPr id="0" name=""/>
        <dsp:cNvSpPr/>
      </dsp:nvSpPr>
      <dsp:spPr>
        <a:xfrm>
          <a:off x="0" y="2267708"/>
          <a:ext cx="7170004" cy="93483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b-NO" sz="1700" kern="1200"/>
            <a:t>Veiledning og tilrettelegging kan i enkelte sammenhenger være mer hensiktsmessig enn å lovfeste utredningskrav</a:t>
          </a:r>
          <a:endParaRPr lang="en-US" sz="1700" kern="1200"/>
        </a:p>
      </dsp:txBody>
      <dsp:txXfrm>
        <a:off x="45635" y="2313343"/>
        <a:ext cx="7078734" cy="843560"/>
      </dsp:txXfrm>
    </dsp:sp>
    <dsp:sp modelId="{A4A49C7D-E240-41BD-8AB9-453DB7B10441}">
      <dsp:nvSpPr>
        <dsp:cNvPr id="0" name=""/>
        <dsp:cNvSpPr/>
      </dsp:nvSpPr>
      <dsp:spPr>
        <a:xfrm>
          <a:off x="0" y="3251498"/>
          <a:ext cx="7170004" cy="93483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b-NO" sz="1700" kern="1200"/>
            <a:t>Natur og klima skal prioriteres, men øvrige samfunnsforhold skal også ivaretas i planleggingen </a:t>
          </a:r>
          <a:endParaRPr lang="en-US" sz="1700" kern="1200"/>
        </a:p>
      </dsp:txBody>
      <dsp:txXfrm>
        <a:off x="45635" y="3297133"/>
        <a:ext cx="7078734" cy="843560"/>
      </dsp:txXfrm>
    </dsp:sp>
    <dsp:sp modelId="{B10098C9-443B-419C-A5F2-B79C15128F03}">
      <dsp:nvSpPr>
        <dsp:cNvPr id="0" name=""/>
        <dsp:cNvSpPr/>
      </dsp:nvSpPr>
      <dsp:spPr>
        <a:xfrm>
          <a:off x="0" y="4235288"/>
          <a:ext cx="7170004" cy="93483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b-NO" sz="1700" kern="1200"/>
            <a:t>Formålsbestemmelsen er mindre relevant for den praktiske planleggingshverdagen </a:t>
          </a:r>
          <a:endParaRPr lang="en-US" sz="1700" kern="1200"/>
        </a:p>
      </dsp:txBody>
      <dsp:txXfrm>
        <a:off x="45635" y="4280923"/>
        <a:ext cx="7078734" cy="843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AC7DC-94D3-43BF-9DAE-CA193765F73B}">
      <dsp:nvSpPr>
        <dsp:cNvPr id="0" name=""/>
        <dsp:cNvSpPr/>
      </dsp:nvSpPr>
      <dsp:spPr>
        <a:xfrm>
          <a:off x="0" y="0"/>
          <a:ext cx="3585374" cy="429480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530" tIns="330200" rIns="279530" bIns="330200" numCol="1" spcCol="1270" anchor="t" anchorCtr="0">
          <a:noAutofit/>
        </a:bodyPr>
        <a:lstStyle/>
        <a:p>
          <a:pPr marL="0" lvl="0" indent="0" algn="l" defTabSz="755650">
            <a:lnSpc>
              <a:spcPct val="90000"/>
            </a:lnSpc>
            <a:spcBef>
              <a:spcPct val="0"/>
            </a:spcBef>
            <a:spcAft>
              <a:spcPct val="35000"/>
            </a:spcAft>
            <a:buNone/>
          </a:pPr>
          <a:r>
            <a:rPr lang="nb-NO" sz="1700" kern="1200" dirty="0"/>
            <a:t>Kommunenes tilbakemelding må brukes med noe varsomhet, da disse er gitt på grunnlag av enkeltforslag som ikke er plassert inn i lovens system og sammenheng for øvrig </a:t>
          </a:r>
          <a:endParaRPr lang="en-US" sz="1700" kern="1200" dirty="0"/>
        </a:p>
      </dsp:txBody>
      <dsp:txXfrm>
        <a:off x="0" y="1632024"/>
        <a:ext cx="3585374" cy="2576880"/>
      </dsp:txXfrm>
    </dsp:sp>
    <dsp:sp modelId="{60AE213C-023A-4A6F-AB2D-3178E7A40BCF}">
      <dsp:nvSpPr>
        <dsp:cNvPr id="0" name=""/>
        <dsp:cNvSpPr/>
      </dsp:nvSpPr>
      <dsp:spPr>
        <a:xfrm>
          <a:off x="1148467" y="429479"/>
          <a:ext cx="1288440" cy="1288440"/>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452" tIns="12700" rIns="100452"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337155" y="618167"/>
        <a:ext cx="911064" cy="911064"/>
      </dsp:txXfrm>
    </dsp:sp>
    <dsp:sp modelId="{D0F7EEB7-3F7E-48A9-90CA-2DA8D037424E}">
      <dsp:nvSpPr>
        <dsp:cNvPr id="0" name=""/>
        <dsp:cNvSpPr/>
      </dsp:nvSpPr>
      <dsp:spPr>
        <a:xfrm>
          <a:off x="0" y="4294728"/>
          <a:ext cx="3585374"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F90810-DC33-4216-ADD3-926214707B1C}">
      <dsp:nvSpPr>
        <dsp:cNvPr id="0" name=""/>
        <dsp:cNvSpPr/>
      </dsp:nvSpPr>
      <dsp:spPr>
        <a:xfrm>
          <a:off x="3943912" y="0"/>
          <a:ext cx="3585374" cy="429480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530" tIns="330200" rIns="279530" bIns="330200" numCol="1" spcCol="1270" anchor="t" anchorCtr="0">
          <a:noAutofit/>
        </a:bodyPr>
        <a:lstStyle/>
        <a:p>
          <a:pPr marL="0" lvl="0" indent="0" algn="l" defTabSz="755650">
            <a:lnSpc>
              <a:spcPct val="90000"/>
            </a:lnSpc>
            <a:spcBef>
              <a:spcPct val="0"/>
            </a:spcBef>
            <a:spcAft>
              <a:spcPct val="35000"/>
            </a:spcAft>
            <a:buNone/>
          </a:pPr>
          <a:r>
            <a:rPr lang="nb-NO" sz="1700" kern="1200" dirty="0"/>
            <a:t>Det er viktig å legge vekt på helheten og systembetraktninger, som grunnlag for videre behandling av de ulike forslagene </a:t>
          </a:r>
          <a:endParaRPr lang="en-US" sz="1700" kern="1200" dirty="0"/>
        </a:p>
      </dsp:txBody>
      <dsp:txXfrm>
        <a:off x="3943912" y="1632024"/>
        <a:ext cx="3585374" cy="2576880"/>
      </dsp:txXfrm>
    </dsp:sp>
    <dsp:sp modelId="{C10E28E0-6F35-4536-B705-F63A03AAD0DA}">
      <dsp:nvSpPr>
        <dsp:cNvPr id="0" name=""/>
        <dsp:cNvSpPr/>
      </dsp:nvSpPr>
      <dsp:spPr>
        <a:xfrm>
          <a:off x="5092379" y="429479"/>
          <a:ext cx="1288440" cy="1288440"/>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452" tIns="12700" rIns="100452"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281067" y="618167"/>
        <a:ext cx="911064" cy="911064"/>
      </dsp:txXfrm>
    </dsp:sp>
    <dsp:sp modelId="{B422091C-6B8D-4AD8-A5F2-6A1AB8411C43}">
      <dsp:nvSpPr>
        <dsp:cNvPr id="0" name=""/>
        <dsp:cNvSpPr/>
      </dsp:nvSpPr>
      <dsp:spPr>
        <a:xfrm>
          <a:off x="3943912" y="4294728"/>
          <a:ext cx="3585374"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5A21F1-A982-4D7A-A20F-5CF08D6E5D57}">
      <dsp:nvSpPr>
        <dsp:cNvPr id="0" name=""/>
        <dsp:cNvSpPr/>
      </dsp:nvSpPr>
      <dsp:spPr>
        <a:xfrm>
          <a:off x="7887824" y="0"/>
          <a:ext cx="3585374" cy="429480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530" tIns="330200" rIns="279530" bIns="330200" numCol="1" spcCol="1270" anchor="t" anchorCtr="0">
          <a:noAutofit/>
        </a:bodyPr>
        <a:lstStyle/>
        <a:p>
          <a:pPr marL="0" lvl="0" indent="0" algn="l" defTabSz="755650">
            <a:lnSpc>
              <a:spcPct val="90000"/>
            </a:lnSpc>
            <a:spcBef>
              <a:spcPct val="0"/>
            </a:spcBef>
            <a:spcAft>
              <a:spcPct val="35000"/>
            </a:spcAft>
            <a:buNone/>
          </a:pPr>
          <a:r>
            <a:rPr lang="nb-NO" sz="1700" kern="1200" dirty="0"/>
            <a:t>Det anbefales derfor at KS i sitt videre arbeid ser ulike lovforslag i en større sammenheng, og ut fra en bredere systemforståelse</a:t>
          </a:r>
          <a:endParaRPr lang="en-US" sz="1700" kern="1200" dirty="0"/>
        </a:p>
      </dsp:txBody>
      <dsp:txXfrm>
        <a:off x="7887824" y="1632024"/>
        <a:ext cx="3585374" cy="2576880"/>
      </dsp:txXfrm>
    </dsp:sp>
    <dsp:sp modelId="{09CADFB5-3F8C-4C3B-AED9-243C31465B97}">
      <dsp:nvSpPr>
        <dsp:cNvPr id="0" name=""/>
        <dsp:cNvSpPr/>
      </dsp:nvSpPr>
      <dsp:spPr>
        <a:xfrm>
          <a:off x="9036292" y="429479"/>
          <a:ext cx="1288440" cy="1288440"/>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452" tIns="12700" rIns="100452" bIns="12700" numCol="1" spcCol="1270" anchor="ctr" anchorCtr="0">
          <a:noAutofit/>
        </a:bodyPr>
        <a:lstStyle/>
        <a:p>
          <a:pPr marL="0" lvl="0" indent="0" algn="ctr" defTabSz="2133600">
            <a:lnSpc>
              <a:spcPct val="90000"/>
            </a:lnSpc>
            <a:spcBef>
              <a:spcPct val="0"/>
            </a:spcBef>
            <a:spcAft>
              <a:spcPct val="35000"/>
            </a:spcAft>
            <a:buNone/>
          </a:pPr>
          <a:r>
            <a:rPr lang="nb-NO" sz="4800" kern="1200"/>
            <a:t>3</a:t>
          </a:r>
        </a:p>
      </dsp:txBody>
      <dsp:txXfrm>
        <a:off x="9224980" y="618167"/>
        <a:ext cx="911064" cy="911064"/>
      </dsp:txXfrm>
    </dsp:sp>
    <dsp:sp modelId="{FA2AEF64-354F-48E7-BEFF-0E1763F0841D}">
      <dsp:nvSpPr>
        <dsp:cNvPr id="0" name=""/>
        <dsp:cNvSpPr/>
      </dsp:nvSpPr>
      <dsp:spPr>
        <a:xfrm>
          <a:off x="7887824" y="4294728"/>
          <a:ext cx="3585374"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1ADCD-0986-466F-BCF4-F140374402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6FAD45B1-DDA3-4823-B57F-398ED6D7CE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42B987-EC31-4746-B4E6-062CD7AA3A1A}" type="datetime1">
              <a:rPr lang="en-GB" smtClean="0"/>
              <a:t>29/01/2024</a:t>
            </a:fld>
            <a:endParaRPr lang="en-GB" dirty="0"/>
          </a:p>
        </p:txBody>
      </p:sp>
      <p:sp>
        <p:nvSpPr>
          <p:cNvPr id="4" name="Slide Number Placeholder 3">
            <a:extLst>
              <a:ext uri="{FF2B5EF4-FFF2-40B4-BE49-F238E27FC236}">
                <a16:creationId xmlns:a16="http://schemas.microsoft.com/office/drawing/2014/main" id="{7A3B3C53-DC75-4A5C-81E7-5D7CB96E12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BF6EE6-6533-46A0-A8FB-DBC252423243}" type="slidenum">
              <a:rPr lang="en-GB" smtClean="0"/>
              <a:t>‹#›</a:t>
            </a:fld>
            <a:endParaRPr lang="en-GB"/>
          </a:p>
        </p:txBody>
      </p:sp>
      <p:sp>
        <p:nvSpPr>
          <p:cNvPr id="5" name="Footer Placeholder 4">
            <a:extLst>
              <a:ext uri="{FF2B5EF4-FFF2-40B4-BE49-F238E27FC236}">
                <a16:creationId xmlns:a16="http://schemas.microsoft.com/office/drawing/2014/main" id="{9891B013-C79C-4BAB-9591-CE1E1BF2A9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38611-CB23-4A11-B466-01829FB3E64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D025B-ACD2-45C1-B156-1DDB470CE319}" type="slidenum">
              <a:rPr lang="en-GB" smtClean="0"/>
              <a:t>‹#›</a:t>
            </a:fld>
            <a:endParaRPr lang="en-GB"/>
          </a:p>
        </p:txBody>
      </p:sp>
      <p:sp>
        <p:nvSpPr>
          <p:cNvPr id="3" name="Notes Placeholder 2">
            <a:extLst>
              <a:ext uri="{FF2B5EF4-FFF2-40B4-BE49-F238E27FC236}">
                <a16:creationId xmlns:a16="http://schemas.microsoft.com/office/drawing/2014/main" id="{05F8BE06-C1AD-4FF4-9212-678516BAB91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D410225-CB48-4A2A-9739-463AD2DBC31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5BBF7-0B0C-48D4-ABAA-EF360EF241C5}" type="datetime1">
              <a:rPr lang="en-GB" smtClean="0"/>
              <a:t>29/01/2024</a:t>
            </a:fld>
            <a:endParaRPr lang="en-GB"/>
          </a:p>
        </p:txBody>
      </p:sp>
      <p:sp>
        <p:nvSpPr>
          <p:cNvPr id="5" name="Header Placeholder 4">
            <a:extLst>
              <a:ext uri="{FF2B5EF4-FFF2-40B4-BE49-F238E27FC236}">
                <a16:creationId xmlns:a16="http://schemas.microsoft.com/office/drawing/2014/main" id="{668863D3-1D0C-412C-99BB-873840116A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6" name="Slide Image Placeholder 5">
            <a:extLst>
              <a:ext uri="{FF2B5EF4-FFF2-40B4-BE49-F238E27FC236}">
                <a16:creationId xmlns:a16="http://schemas.microsoft.com/office/drawing/2014/main" id="{5E44B7E2-ED93-42BE-81A6-FE398D91C1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7" name="Footer Placeholder 6">
            <a:extLst>
              <a:ext uri="{FF2B5EF4-FFF2-40B4-BE49-F238E27FC236}">
                <a16:creationId xmlns:a16="http://schemas.microsoft.com/office/drawing/2014/main" id="{75691570-C65F-4C66-9CB2-8798BF7E897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D1903C8B-6A03-40C4-AD50-AACDEC5FDA0C}" type="datetime1">
              <a:rPr lang="en-GB" smtClean="0"/>
              <a:t>29/01/2024</a:t>
            </a:fld>
            <a:endParaRPr lang="en-GB"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dirty="0"/>
              <a:t>Mark placeholder to insert image </a:t>
            </a:r>
            <a:r>
              <a:rPr lang="en-GB" dirty="0"/>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dirty="0"/>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422711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4DE8F052-B495-40BE-9682-094846479C8E}" type="datetime1">
              <a:rPr lang="en-GB" smtClean="0"/>
              <a:t>29/01/2024</a:t>
            </a:fld>
            <a:endParaRPr lang="en-GB" dirty="0"/>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801837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1B4C9864-BFD0-4574-B370-8DFD1BF6363B}" type="datetime1">
              <a:rPr lang="en-GB" smtClean="0"/>
              <a:t>29/01/2024</a:t>
            </a:fld>
            <a:endParaRPr lang="en-GB" dirty="0"/>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dirty="0"/>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dirty="0"/>
              <a:t>Click to add title</a:t>
            </a:r>
            <a:endParaRPr lang="en-GB" dirty="0"/>
          </a:p>
        </p:txBody>
      </p:sp>
    </p:spTree>
    <p:extLst>
      <p:ext uri="{BB962C8B-B14F-4D97-AF65-F5344CB8AC3E}">
        <p14:creationId xmlns:p14="http://schemas.microsoft.com/office/powerpoint/2010/main" val="288701528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B9941A0D-1A7D-4418-872D-0A573109AE3D}" type="datetime1">
              <a:rPr lang="en-GB" smtClean="0"/>
              <a:t>29/01/2024</a:t>
            </a:fld>
            <a:endParaRPr lang="en-GB" dirty="0"/>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dirty="0"/>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dirty="0"/>
              <a:t>Click to add title</a:t>
            </a:r>
            <a:endParaRPr lang="en-GB" dirty="0"/>
          </a:p>
        </p:txBody>
      </p:sp>
    </p:spTree>
    <p:extLst>
      <p:ext uri="{BB962C8B-B14F-4D97-AF65-F5344CB8AC3E}">
        <p14:creationId xmlns:p14="http://schemas.microsoft.com/office/powerpoint/2010/main" val="303915787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CE630481-804D-4542-835F-93D05E69FE5F}" type="datetime1">
              <a:rPr lang="en-GB" smtClean="0"/>
              <a:t>29/01/2024</a:t>
            </a:fld>
            <a:endParaRPr lang="en-GB" dirty="0"/>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dirty="0"/>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dirty="0"/>
              <a:t>Click to add title</a:t>
            </a:r>
            <a:endParaRPr lang="en-GB" dirty="0"/>
          </a:p>
        </p:txBody>
      </p:sp>
    </p:spTree>
    <p:extLst>
      <p:ext uri="{BB962C8B-B14F-4D97-AF65-F5344CB8AC3E}">
        <p14:creationId xmlns:p14="http://schemas.microsoft.com/office/powerpoint/2010/main" val="423404407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dirty="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7BF43399-B145-4BBC-AF2A-C9EC8B4305A6}" type="datetime1">
              <a:rPr lang="en-GB" smtClean="0"/>
              <a:t>29/01/2024</a:t>
            </a:fld>
            <a:endParaRPr lang="en-GB" dirty="0"/>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dirty="0"/>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dirty="0"/>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dirty="0"/>
              <a:t>Click to add title</a:t>
            </a:r>
            <a:endParaRPr lang="en-GB" dirty="0"/>
          </a:p>
        </p:txBody>
      </p:sp>
    </p:spTree>
    <p:extLst>
      <p:ext uri="{BB962C8B-B14F-4D97-AF65-F5344CB8AC3E}">
        <p14:creationId xmlns:p14="http://schemas.microsoft.com/office/powerpoint/2010/main" val="72648153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2D74F0F3-9842-478D-99B7-277D0E19CEC9}" type="datetime1">
              <a:rPr lang="en-GB" smtClean="0"/>
              <a:t>29/01/2024</a:t>
            </a:fld>
            <a:endParaRPr lang="en-GB" dirty="0"/>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dirty="0"/>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dirty="0"/>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dirty="0"/>
              <a:t>Click to add title</a:t>
            </a:r>
            <a:endParaRPr lang="en-GB" dirty="0"/>
          </a:p>
        </p:txBody>
      </p:sp>
    </p:spTree>
    <p:extLst>
      <p:ext uri="{BB962C8B-B14F-4D97-AF65-F5344CB8AC3E}">
        <p14:creationId xmlns:p14="http://schemas.microsoft.com/office/powerpoint/2010/main" val="8247501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233B4BAF-2B92-4850-839C-D15349852EB5}" type="datetime1">
              <a:rPr lang="en-GB" smtClean="0"/>
              <a:t>29/01/2024</a:t>
            </a:fld>
            <a:endParaRPr lang="en-GB" dirty="0"/>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dirty="0"/>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dirty="0"/>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dirty="0"/>
              <a:t>Click to add title</a:t>
            </a:r>
            <a:endParaRPr lang="en-GB" dirty="0"/>
          </a:p>
        </p:txBody>
      </p:sp>
    </p:spTree>
    <p:extLst>
      <p:ext uri="{BB962C8B-B14F-4D97-AF65-F5344CB8AC3E}">
        <p14:creationId xmlns:p14="http://schemas.microsoft.com/office/powerpoint/2010/main" val="326103065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dirty="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dirty="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dirty="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dirty="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7B5352C5-81EC-4100-8EF4-0409291AC406}" type="datetime1">
              <a:rPr lang="en-GB" smtClean="0"/>
              <a:t>29/01/2024</a:t>
            </a:fld>
            <a:endParaRPr lang="en-GB" dirty="0"/>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dirty="0"/>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dirty="0"/>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dirty="0"/>
              <a:t>Click to add title</a:t>
            </a:r>
            <a:endParaRPr lang="en-GB" dirty="0"/>
          </a:p>
        </p:txBody>
      </p:sp>
    </p:spTree>
    <p:extLst>
      <p:ext uri="{BB962C8B-B14F-4D97-AF65-F5344CB8AC3E}">
        <p14:creationId xmlns:p14="http://schemas.microsoft.com/office/powerpoint/2010/main" val="336716850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8A4F6F59-6CB3-4166-9CD8-0F5BCD967261}" type="datetime1">
              <a:rPr lang="en-GB" smtClean="0"/>
              <a:t>29/01/2024</a:t>
            </a:fld>
            <a:endParaRPr lang="en-GB" dirty="0"/>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dirty="0"/>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dirty="0"/>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dirty="0"/>
              <a:t>Click to add title</a:t>
            </a:r>
            <a:endParaRPr lang="en-GB" dirty="0"/>
          </a:p>
        </p:txBody>
      </p:sp>
    </p:spTree>
    <p:extLst>
      <p:ext uri="{BB962C8B-B14F-4D97-AF65-F5344CB8AC3E}">
        <p14:creationId xmlns:p14="http://schemas.microsoft.com/office/powerpoint/2010/main" val="70262089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a:xfrm>
            <a:off x="4297496" y="654050"/>
            <a:ext cx="7524000" cy="938213"/>
          </a:xfrm>
        </p:spPr>
        <p:txBody>
          <a:bodyPr/>
          <a:lstStyle/>
          <a:p>
            <a:r>
              <a:rPr lang="en-GB" noProof="0" dirty="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6ACCEA19-5171-4127-A28C-C6D875C2D7D4}" type="datetime1">
              <a:rPr lang="en-GB" smtClean="0"/>
              <a:t>29/01/2024</a:t>
            </a:fld>
            <a:endParaRPr lang="en-GB" dirty="0"/>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dirty="0"/>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dirty="0">
                <a:solidFill>
                  <a:schemeClr val="bg1"/>
                </a:solidFill>
              </a:rPr>
              <a:t>Ramboll</a:t>
            </a:r>
          </a:p>
        </p:txBody>
      </p:sp>
    </p:spTree>
    <p:extLst>
      <p:ext uri="{BB962C8B-B14F-4D97-AF65-F5344CB8AC3E}">
        <p14:creationId xmlns:p14="http://schemas.microsoft.com/office/powerpoint/2010/main" val="399696354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1B42BF88-9EAB-4FF1-8C7D-3D1A57D94546}" type="datetime1">
              <a:rPr lang="en-GB" smtClean="0"/>
              <a:t>29/01/2024</a:t>
            </a:fld>
            <a:endParaRPr lang="en-GB"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dirty="0"/>
              <a:t>Mark placeholder to insert image </a:t>
            </a:r>
            <a:r>
              <a:rPr lang="en-GB" dirty="0"/>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dirty="0"/>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dirty="0"/>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435628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9AA3F283-0871-412B-8A65-5C27135FA311}" type="datetime1">
              <a:rPr lang="en-GB" smtClean="0"/>
              <a:t>29/01/2024</a:t>
            </a:fld>
            <a:endParaRPr lang="en-GB" dirty="0"/>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dirty="0"/>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dirty="0"/>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dirty="0"/>
              <a:t>Click to add title</a:t>
            </a:r>
            <a:endParaRPr lang="en-GB" dirty="0"/>
          </a:p>
        </p:txBody>
      </p:sp>
    </p:spTree>
    <p:extLst>
      <p:ext uri="{BB962C8B-B14F-4D97-AF65-F5344CB8AC3E}">
        <p14:creationId xmlns:p14="http://schemas.microsoft.com/office/powerpoint/2010/main" val="57416277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a:xfrm>
            <a:off x="4302000" y="654050"/>
            <a:ext cx="7524000" cy="938213"/>
          </a:xfrm>
        </p:spPr>
        <p:txBody>
          <a:bodyPr/>
          <a:lstStyle/>
          <a:p>
            <a:r>
              <a:rPr lang="en-GB" noProof="0" dirty="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A67BCEC0-92C2-4FF9-A782-344903368E13}" type="datetime1">
              <a:rPr lang="en-GB" smtClean="0"/>
              <a:t>29/01/2024</a:t>
            </a:fld>
            <a:endParaRPr lang="en-GB" dirty="0"/>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dirty="0"/>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dirty="0"/>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dirty="0">
                <a:solidFill>
                  <a:schemeClr val="bg1"/>
                </a:solidFill>
              </a:rPr>
              <a:t>Ramboll</a:t>
            </a:r>
          </a:p>
        </p:txBody>
      </p:sp>
    </p:spTree>
    <p:extLst>
      <p:ext uri="{BB962C8B-B14F-4D97-AF65-F5344CB8AC3E}">
        <p14:creationId xmlns:p14="http://schemas.microsoft.com/office/powerpoint/2010/main" val="355366551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a:xfrm>
            <a:off x="359999" y="654050"/>
            <a:ext cx="7524000" cy="938213"/>
          </a:xfrm>
        </p:spPr>
        <p:txBody>
          <a:bodyPr/>
          <a:lstStyle/>
          <a:p>
            <a:r>
              <a:rPr lang="en-GB" noProof="0" dirty="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314D1594-E68D-46B5-98E0-BADEBF2D8E2F}" type="datetime1">
              <a:rPr lang="en-GB" smtClean="0"/>
              <a:t>29/01/2024</a:t>
            </a:fld>
            <a:endParaRPr lang="en-GB" dirty="0"/>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dirty="0"/>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50232252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a:xfrm>
            <a:off x="4297496" y="654050"/>
            <a:ext cx="7524000" cy="938213"/>
          </a:xfrm>
        </p:spPr>
        <p:txBody>
          <a:bodyPr/>
          <a:lstStyle/>
          <a:p>
            <a:r>
              <a:rPr lang="en-GB" noProof="0" dirty="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265A58E6-12DB-4BF0-8165-AE5E60E9367A}" type="datetime1">
              <a:rPr lang="en-GB" smtClean="0"/>
              <a:t>29/01/2024</a:t>
            </a:fld>
            <a:endParaRPr lang="en-GB" dirty="0"/>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dirty="0"/>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dirty="0">
                <a:solidFill>
                  <a:schemeClr val="tx2"/>
                </a:solidFill>
              </a:rPr>
              <a:t>Ramboll</a:t>
            </a:r>
          </a:p>
        </p:txBody>
      </p:sp>
    </p:spTree>
    <p:extLst>
      <p:ext uri="{BB962C8B-B14F-4D97-AF65-F5344CB8AC3E}">
        <p14:creationId xmlns:p14="http://schemas.microsoft.com/office/powerpoint/2010/main" val="279330793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a:xfrm>
            <a:off x="359999" y="654050"/>
            <a:ext cx="7524000" cy="938213"/>
          </a:xfrm>
        </p:spPr>
        <p:txBody>
          <a:bodyPr/>
          <a:lstStyle/>
          <a:p>
            <a:r>
              <a:rPr lang="en-GB" noProof="0" dirty="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904988D6-6DD0-4C39-8AE1-A7E25B5D1BF4}" type="datetime1">
              <a:rPr lang="en-GB" smtClean="0"/>
              <a:t>29/01/2024</a:t>
            </a:fld>
            <a:endParaRPr lang="en-GB" dirty="0"/>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dirty="0"/>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66005419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a:xfrm>
            <a:off x="359999" y="654050"/>
            <a:ext cx="8514000" cy="938213"/>
          </a:xfrm>
        </p:spPr>
        <p:txBody>
          <a:bodyPr/>
          <a:lstStyle/>
          <a:p>
            <a:r>
              <a:rPr lang="en-GB" noProof="0" dirty="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DC7F6929-E9B5-46A3-B5E9-6150C85426CE}" type="datetime1">
              <a:rPr lang="en-GB" smtClean="0"/>
              <a:t>29/01/2024</a:t>
            </a:fld>
            <a:endParaRPr lang="en-GB" dirty="0"/>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dirty="0"/>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dirty="0"/>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86216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a:xfrm>
            <a:off x="359999" y="654050"/>
            <a:ext cx="7524000" cy="938213"/>
          </a:xfrm>
        </p:spPr>
        <p:txBody>
          <a:bodyPr/>
          <a:lstStyle/>
          <a:p>
            <a:r>
              <a:rPr lang="en-GB" noProof="0" dirty="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59FA29BE-106E-4609-97DE-EDE0B0C087F7}" type="datetime1">
              <a:rPr lang="en-GB" smtClean="0"/>
              <a:t>29/01/2024</a:t>
            </a:fld>
            <a:endParaRPr lang="en-GB" dirty="0"/>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dirty="0"/>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dirty="0"/>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Tree>
    <p:extLst>
      <p:ext uri="{BB962C8B-B14F-4D97-AF65-F5344CB8AC3E}">
        <p14:creationId xmlns:p14="http://schemas.microsoft.com/office/powerpoint/2010/main" val="247462000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a:xfrm>
            <a:off x="359999" y="654050"/>
            <a:ext cx="8514000" cy="938213"/>
          </a:xfrm>
        </p:spPr>
        <p:txBody>
          <a:bodyPr/>
          <a:lstStyle/>
          <a:p>
            <a:r>
              <a:rPr lang="en-GB" noProof="0" dirty="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3EFAF684-C611-4113-B7D5-C3E527F22C4F}" type="datetime1">
              <a:rPr lang="en-GB" smtClean="0"/>
              <a:t>29/01/2024</a:t>
            </a:fld>
            <a:endParaRPr lang="en-GB" dirty="0"/>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dirty="0"/>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dirty="0"/>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83064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C4B04AE4-03BB-4174-AD21-7567A4C959F4}" type="datetime1">
              <a:rPr lang="en-GB" smtClean="0"/>
              <a:t>29/01/2024</a:t>
            </a:fld>
            <a:endParaRPr lang="en-GB" dirty="0"/>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2" name="Title 1"/>
          <p:cNvSpPr>
            <a:spLocks noGrp="1"/>
          </p:cNvSpPr>
          <p:nvPr>
            <p:ph type="title" hasCustomPrompt="1"/>
          </p:nvPr>
        </p:nvSpPr>
        <p:spPr>
          <a:xfrm>
            <a:off x="359999" y="654050"/>
            <a:ext cx="7524000" cy="938213"/>
          </a:xfrm>
        </p:spPr>
        <p:txBody>
          <a:bodyPr/>
          <a:lstStyle/>
          <a:p>
            <a:r>
              <a:rPr lang="en-GB" noProof="0" dirty="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dirty="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dirty="0"/>
          </a:p>
        </p:txBody>
      </p:sp>
    </p:spTree>
    <p:extLst>
      <p:ext uri="{BB962C8B-B14F-4D97-AF65-F5344CB8AC3E}">
        <p14:creationId xmlns:p14="http://schemas.microsoft.com/office/powerpoint/2010/main" val="184592025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dirty="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a:lstStyle/>
          <a:p>
            <a:r>
              <a:rPr lang="en-GB" noProof="0" dirty="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3A46E679-721E-4A44-A034-B3833441D488}" type="datetime1">
              <a:rPr lang="en-GB" smtClean="0"/>
              <a:t>29/01/2024</a:t>
            </a:fld>
            <a:endParaRPr lang="en-GB" dirty="0"/>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dirty="0"/>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590505054"/>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ED06D66A-00D9-479B-9856-27577BF36107}" type="datetime1">
              <a:rPr lang="en-GB" smtClean="0"/>
              <a:t>29/01/2024</a:t>
            </a:fld>
            <a:endParaRPr lang="en-GB"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dirty="0"/>
              <a:t>Mark placeholder to insert image </a:t>
            </a:r>
            <a:r>
              <a:rPr lang="en-GB" dirty="0"/>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dirty="0"/>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dirty="0"/>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576671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F6C1ADEE-7B52-423A-9878-0398FEFAF71F}" type="datetime1">
              <a:rPr lang="en-GB" smtClean="0"/>
              <a:t>29/01/2024</a:t>
            </a:fld>
            <a:endParaRPr lang="en-GB" dirty="0"/>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dirty="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dirty="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dirty="0"/>
          </a:p>
        </p:txBody>
      </p:sp>
    </p:spTree>
    <p:extLst>
      <p:ext uri="{BB962C8B-B14F-4D97-AF65-F5344CB8AC3E}">
        <p14:creationId xmlns:p14="http://schemas.microsoft.com/office/powerpoint/2010/main" val="2475563379"/>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dirty="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dirty="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3FD627AC-F023-4E38-BBE2-8CC6A4B15F9B}" type="datetime1">
              <a:rPr lang="en-GB" smtClean="0"/>
              <a:t>29/01/2024</a:t>
            </a:fld>
            <a:endParaRPr lang="en-GB" dirty="0"/>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dirty="0"/>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368981122"/>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791AE312-9C38-4B88-A1BD-03872F0FCB4A}" type="datetime1">
              <a:rPr lang="en-GB" smtClean="0"/>
              <a:t>29/01/2024</a:t>
            </a:fld>
            <a:endParaRPr lang="en-GB" dirty="0"/>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dirty="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dirty="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dirty="0"/>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dirty="0">
                <a:solidFill>
                  <a:schemeClr val="bg1"/>
                </a:solidFill>
              </a:rPr>
              <a:t>Ramboll</a:t>
            </a:r>
          </a:p>
        </p:txBody>
      </p:sp>
    </p:spTree>
    <p:extLst>
      <p:ext uri="{BB962C8B-B14F-4D97-AF65-F5344CB8AC3E}">
        <p14:creationId xmlns:p14="http://schemas.microsoft.com/office/powerpoint/2010/main" val="2751567655"/>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dirty="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dirty="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B28D1D58-AB37-4343-ADE9-EEBE954DF792}" type="datetime1">
              <a:rPr lang="en-GB" smtClean="0"/>
              <a:t>29/01/2024</a:t>
            </a:fld>
            <a:endParaRPr lang="en-GB" dirty="0"/>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4097920717"/>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dirty="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06093368-26E3-4532-8FD8-7B783022E688}" type="datetime1">
              <a:rPr lang="en-GB" smtClean="0"/>
              <a:t>29/01/2024</a:t>
            </a:fld>
            <a:endParaRPr lang="en-GB" dirty="0"/>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dirty="0"/>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dirty="0">
                <a:solidFill>
                  <a:schemeClr val="bg1"/>
                </a:solidFill>
              </a:rPr>
              <a:t>Ramboll</a:t>
            </a:r>
          </a:p>
        </p:txBody>
      </p:sp>
    </p:spTree>
    <p:extLst>
      <p:ext uri="{BB962C8B-B14F-4D97-AF65-F5344CB8AC3E}">
        <p14:creationId xmlns:p14="http://schemas.microsoft.com/office/powerpoint/2010/main" val="363308567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dirty="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851E3A26-CACC-472F-999E-6CEDC51DAFFB}" type="datetime1">
              <a:rPr lang="en-GB" smtClean="0"/>
              <a:t>29/01/2024</a:t>
            </a:fld>
            <a:endParaRPr lang="en-GB" dirty="0"/>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dirty="0"/>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dirty="0">
                <a:solidFill>
                  <a:schemeClr val="bg1"/>
                </a:solidFill>
              </a:rPr>
              <a:t>Ramboll</a:t>
            </a:r>
          </a:p>
        </p:txBody>
      </p:sp>
    </p:spTree>
    <p:extLst>
      <p:ext uri="{BB962C8B-B14F-4D97-AF65-F5344CB8AC3E}">
        <p14:creationId xmlns:p14="http://schemas.microsoft.com/office/powerpoint/2010/main" val="3914093151"/>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dirty="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dirty="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923212C7-A548-4370-9C24-272889F12011}" type="datetime1">
              <a:rPr lang="en-GB" smtClean="0"/>
              <a:t>29/01/2024</a:t>
            </a:fld>
            <a:endParaRPr lang="en-GB" dirty="0"/>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dirty="0"/>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409627768"/>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dirty="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3393CB94-5BA6-4B5C-8025-21D6F4E52D5E}" type="datetime1">
              <a:rPr lang="en-GB" smtClean="0"/>
              <a:t>29/01/2024</a:t>
            </a:fld>
            <a:endParaRPr lang="en-GB" dirty="0"/>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dirty="0"/>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dirty="0">
                <a:solidFill>
                  <a:schemeClr val="tx2"/>
                </a:solidFill>
              </a:rPr>
              <a:t>Ramboll</a:t>
            </a:r>
          </a:p>
        </p:txBody>
      </p:sp>
    </p:spTree>
    <p:extLst>
      <p:ext uri="{BB962C8B-B14F-4D97-AF65-F5344CB8AC3E}">
        <p14:creationId xmlns:p14="http://schemas.microsoft.com/office/powerpoint/2010/main" val="3959807195"/>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dirty="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dirty="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29D73515-F0A6-4B30-A688-5D4CF44B9186}" type="datetime1">
              <a:rPr lang="en-GB" smtClean="0"/>
              <a:t>29/01/2024</a:t>
            </a:fld>
            <a:endParaRPr lang="en-GB" dirty="0"/>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dirty="0"/>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76643522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dirty="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B6F065B1-CCC8-4072-99B6-C71232109F4F}" type="datetime1">
              <a:rPr lang="en-GB" smtClean="0"/>
              <a:t>29/01/2024</a:t>
            </a:fld>
            <a:endParaRPr lang="en-GB" dirty="0"/>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dirty="0"/>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dirty="0">
                <a:solidFill>
                  <a:schemeClr val="tx2"/>
                </a:solidFill>
              </a:rPr>
              <a:t>Ramboll</a:t>
            </a:r>
          </a:p>
        </p:txBody>
      </p:sp>
    </p:spTree>
    <p:extLst>
      <p:ext uri="{BB962C8B-B14F-4D97-AF65-F5344CB8AC3E}">
        <p14:creationId xmlns:p14="http://schemas.microsoft.com/office/powerpoint/2010/main" val="3083077099"/>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2D3E1E10-4E6B-4C9C-B68B-DC96BC56ABFC}" type="datetime1">
              <a:rPr lang="en-GB" smtClean="0"/>
              <a:t>29/01/2024</a:t>
            </a:fld>
            <a:endParaRPr lang="en-GB"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dirty="0"/>
              <a:t>Mark placeholder to insert image </a:t>
            </a:r>
            <a:r>
              <a:rPr lang="en-GB" dirty="0"/>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dirty="0"/>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dirty="0"/>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34743210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dirty="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dirty="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4C0216E3-463B-4CB8-BE43-497F498BEEEE}" type="datetime1">
              <a:rPr lang="en-GB" smtClean="0"/>
              <a:t>29/01/2024</a:t>
            </a:fld>
            <a:endParaRPr lang="en-GB" dirty="0"/>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dirty="0"/>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4792959"/>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dirty="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49EE3078-35F5-4450-8DDB-1711F663AF0B}" type="datetime1">
              <a:rPr lang="en-GB" smtClean="0"/>
              <a:t>29/01/2024</a:t>
            </a:fld>
            <a:endParaRPr lang="en-GB" dirty="0"/>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dirty="0"/>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dirty="0">
                <a:solidFill>
                  <a:schemeClr val="accent2"/>
                </a:solidFill>
              </a:rPr>
              <a:t>Ramboll</a:t>
            </a:r>
          </a:p>
        </p:txBody>
      </p:sp>
    </p:spTree>
    <p:extLst>
      <p:ext uri="{BB962C8B-B14F-4D97-AF65-F5344CB8AC3E}">
        <p14:creationId xmlns:p14="http://schemas.microsoft.com/office/powerpoint/2010/main" val="2217327958"/>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87CEE0B2-D606-4C87-BD16-18AC95AF549F}" type="datetime1">
              <a:rPr lang="en-GB" smtClean="0"/>
              <a:t>29/01/2024</a:t>
            </a:fld>
            <a:endParaRPr lang="en-GB" dirty="0"/>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dirty="0"/>
              <a:t>Mark placeholder to insert image using the Insert tab – Pictures or from Templafy</a:t>
            </a:r>
          </a:p>
        </p:txBody>
      </p:sp>
      <p:sp>
        <p:nvSpPr>
          <p:cNvPr id="2" name="Title 1"/>
          <p:cNvSpPr>
            <a:spLocks noGrp="1"/>
          </p:cNvSpPr>
          <p:nvPr>
            <p:ph type="title" hasCustomPrompt="1"/>
          </p:nvPr>
        </p:nvSpPr>
        <p:spPr/>
        <p:txBody>
          <a:bodyPr/>
          <a:lstStyle/>
          <a:p>
            <a:r>
              <a:rPr lang="en-GB" noProof="0" dirty="0"/>
              <a:t>Click to add title</a:t>
            </a:r>
          </a:p>
        </p:txBody>
      </p:sp>
    </p:spTree>
    <p:extLst>
      <p:ext uri="{BB962C8B-B14F-4D97-AF65-F5344CB8AC3E}">
        <p14:creationId xmlns:p14="http://schemas.microsoft.com/office/powerpoint/2010/main" val="31974764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dirty="0"/>
              <a:t>Click to add </a:t>
            </a:r>
            <a:r>
              <a:rPr lang="en-GB" dirty="0"/>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dirty="0"/>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075B1503-1805-4DC5-AF6E-FDE48DB177B4}" type="datetime1">
              <a:rPr lang="en-GB" smtClean="0"/>
              <a:t>29/01/2024</a:t>
            </a:fld>
            <a:endParaRPr lang="en-GB" dirty="0"/>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dirty="0"/>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dirty="0"/>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dirty="0">
                <a:solidFill>
                  <a:schemeClr val="bg2"/>
                </a:solidFill>
              </a:rPr>
              <a:t>Ramboll</a:t>
            </a:r>
          </a:p>
        </p:txBody>
      </p:sp>
    </p:spTree>
    <p:extLst>
      <p:ext uri="{BB962C8B-B14F-4D97-AF65-F5344CB8AC3E}">
        <p14:creationId xmlns:p14="http://schemas.microsoft.com/office/powerpoint/2010/main" val="1480811344"/>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dirty="0"/>
              <a:t>Click to add </a:t>
            </a:r>
            <a:r>
              <a:rPr lang="en-GB" dirty="0"/>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dirty="0"/>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F24941B2-5F7F-4165-B2DE-D010B7A4A5F5}" type="datetime1">
              <a:rPr lang="en-GB" smtClean="0"/>
              <a:t>29/01/2024</a:t>
            </a:fld>
            <a:endParaRPr lang="en-GB" dirty="0"/>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dirty="0"/>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dirty="0">
                <a:solidFill>
                  <a:schemeClr val="tx1"/>
                </a:solidFill>
              </a:rPr>
              <a:t>Ramboll</a:t>
            </a:r>
          </a:p>
        </p:txBody>
      </p:sp>
    </p:spTree>
    <p:extLst>
      <p:ext uri="{BB962C8B-B14F-4D97-AF65-F5344CB8AC3E}">
        <p14:creationId xmlns:p14="http://schemas.microsoft.com/office/powerpoint/2010/main" val="4004401256"/>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dirty="0"/>
              <a:t>Click to add </a:t>
            </a:r>
            <a:r>
              <a:rPr lang="en-GB" dirty="0"/>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dirty="0"/>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E373EE1C-D19B-4EA0-9A15-DED1DEE449B9}" type="datetime1">
              <a:rPr lang="en-GB" smtClean="0"/>
              <a:t>29/01/2024</a:t>
            </a:fld>
            <a:endParaRPr lang="en-GB" dirty="0"/>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dirty="0"/>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dirty="0"/>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dirty="0">
                <a:solidFill>
                  <a:schemeClr val="accent2"/>
                </a:solidFill>
              </a:rPr>
              <a:t>Ramboll</a:t>
            </a:r>
          </a:p>
        </p:txBody>
      </p:sp>
    </p:spTree>
    <p:extLst>
      <p:ext uri="{BB962C8B-B14F-4D97-AF65-F5344CB8AC3E}">
        <p14:creationId xmlns:p14="http://schemas.microsoft.com/office/powerpoint/2010/main" val="709031245"/>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1466C188-1D45-4F08-8DB4-23F6002C2B91}" type="datetime1">
              <a:rPr lang="en-GB" smtClean="0"/>
              <a:t>29/01/2024</a:t>
            </a:fld>
            <a:endParaRPr lang="en-GB" dirty="0"/>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dirty="0"/>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dirty="0"/>
              <a:t>Click to add </a:t>
            </a:r>
            <a:r>
              <a:rPr lang="en-GB" dirty="0"/>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dirty="0"/>
              <a:t>Click to add subtitle</a:t>
            </a:r>
          </a:p>
        </p:txBody>
      </p:sp>
    </p:spTree>
    <p:extLst>
      <p:ext uri="{BB962C8B-B14F-4D97-AF65-F5344CB8AC3E}">
        <p14:creationId xmlns:p14="http://schemas.microsoft.com/office/powerpoint/2010/main" val="22360431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endParaRPr lang="en-GB" dirty="0"/>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7494C8F4-6B6A-48C1-B023-792B6BA54AED}" type="datetime1">
              <a:rPr lang="en-GB" smtClean="0"/>
              <a:t>29/01/2024</a:t>
            </a:fld>
            <a:endParaRPr lang="en-GB" dirty="0"/>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dirty="0"/>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9907839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8C247F8E-8C20-40E4-A53C-3DA358D8C9A7}" type="datetime1">
              <a:rPr lang="en-GB" smtClean="0"/>
              <a:t>29/01/2024</a:t>
            </a:fld>
            <a:endParaRPr lang="en-GB" dirty="0"/>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9548526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8E8C12B2-0AE5-428E-985F-E18D4DA17AC7}" type="datetime1">
              <a:rPr lang="en-GB" smtClean="0"/>
              <a:t>29/01/2024</a:t>
            </a:fld>
            <a:endParaRPr lang="en-GB" dirty="0"/>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dirty="0"/>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dirty="0"/>
              <a:t>Click to add </a:t>
            </a:r>
            <a:r>
              <a:rPr lang="en-GB" dirty="0"/>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dirty="0"/>
              <a:t>Click to add Name Last name</a:t>
            </a:r>
            <a:br>
              <a:rPr lang="en-GB" dirty="0"/>
            </a:br>
            <a:r>
              <a:rPr lang="en-GB" dirty="0"/>
              <a:t>Job title, Department</a:t>
            </a:r>
            <a:br>
              <a:rPr lang="en-GB" dirty="0"/>
            </a:br>
            <a:r>
              <a:rPr lang="en-GB" dirty="0"/>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379742527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65259D24-E6A6-4D69-90CB-83073E8387B2}" type="datetime1">
              <a:rPr lang="en-GB" smtClean="0"/>
              <a:t>29/01/2024</a:t>
            </a:fld>
            <a:endParaRPr lang="en-GB"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dirty="0"/>
              <a:t>Mark placeholder to insert image </a:t>
            </a:r>
            <a:r>
              <a:rPr lang="en-GB" dirty="0"/>
              <a:t>using the Insert tab – Pictures or from Templafy</a:t>
            </a:r>
          </a:p>
          <a:p>
            <a:endParaRPr lang="en-GB" dirty="0"/>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dirty="0"/>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dirty="0"/>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dirty="0"/>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dirty="0"/>
              <a:t>Headline</a:t>
            </a:r>
          </a:p>
        </p:txBody>
      </p:sp>
    </p:spTree>
    <p:extLst>
      <p:ext uri="{BB962C8B-B14F-4D97-AF65-F5344CB8AC3E}">
        <p14:creationId xmlns:p14="http://schemas.microsoft.com/office/powerpoint/2010/main" val="4285753852"/>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D9DD72BF-EDEC-441F-B5D6-F68832F343C4}" type="datetime1">
              <a:rPr lang="en-GB" smtClean="0"/>
              <a:t>29/01/2024</a:t>
            </a:fld>
            <a:endParaRPr lang="en-GB" dirty="0"/>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dirty="0"/>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dirty="0"/>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dirty="0"/>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dirty="0"/>
              <a:t>Click to add </a:t>
            </a:r>
            <a:r>
              <a:rPr lang="en-GB" dirty="0"/>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dirty="0"/>
              <a:t>Click to add Name Last name</a:t>
            </a:r>
            <a:br>
              <a:rPr lang="en-GB" dirty="0"/>
            </a:br>
            <a:r>
              <a:rPr lang="en-GB" dirty="0"/>
              <a:t>Job title, Department</a:t>
            </a:r>
            <a:br>
              <a:rPr lang="en-GB" dirty="0"/>
            </a:br>
            <a:r>
              <a:rPr lang="en-GB" dirty="0"/>
              <a:t>e-mail</a:t>
            </a:r>
          </a:p>
        </p:txBody>
      </p:sp>
    </p:spTree>
    <p:extLst>
      <p:ext uri="{BB962C8B-B14F-4D97-AF65-F5344CB8AC3E}">
        <p14:creationId xmlns:p14="http://schemas.microsoft.com/office/powerpoint/2010/main" val="3980217615"/>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D9DD72BF-EDEC-441F-B5D6-F68832F343C4}" type="datetime1">
              <a:rPr lang="en-GB" smtClean="0"/>
              <a:t>29/01/2024</a:t>
            </a:fld>
            <a:endParaRPr lang="en-GB" dirty="0"/>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dirty="0"/>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dirty="0"/>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dirty="0"/>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dirty="0"/>
              <a:t>Click to add </a:t>
            </a:r>
            <a:r>
              <a:rPr lang="en-GB" dirty="0"/>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dirty="0"/>
              <a:t>Click to add Name Last name</a:t>
            </a:r>
            <a:br>
              <a:rPr lang="en-GB" dirty="0"/>
            </a:br>
            <a:r>
              <a:rPr lang="en-GB" dirty="0"/>
              <a:t>Job title, Department</a:t>
            </a:r>
            <a:br>
              <a:rPr lang="en-GB" dirty="0"/>
            </a:br>
            <a:r>
              <a:rPr lang="en-GB" dirty="0"/>
              <a:t>e-mail</a:t>
            </a:r>
          </a:p>
        </p:txBody>
      </p:sp>
    </p:spTree>
    <p:extLst>
      <p:ext uri="{BB962C8B-B14F-4D97-AF65-F5344CB8AC3E}">
        <p14:creationId xmlns:p14="http://schemas.microsoft.com/office/powerpoint/2010/main" val="223647738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A6F26645-C2A2-4B76-9EB3-5D9CA57B224A}" type="datetime1">
              <a:rPr lang="en-GB" smtClean="0"/>
              <a:t>29/01/2024</a:t>
            </a:fld>
            <a:endParaRPr lang="en-GB" dirty="0"/>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dirty="0"/>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4184137119"/>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F25BA43C-8502-4266-A056-72866794E701}" type="datetime1">
              <a:rPr lang="en-GB" smtClean="0"/>
              <a:t>29/01/2024</a:t>
            </a:fld>
            <a:endParaRPr lang="en-GB" dirty="0"/>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dirty="0"/>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952240583"/>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dirty="0">
                <a:solidFill>
                  <a:srgbClr val="333333"/>
                </a:solidFill>
                <a:latin typeface="+mn-lt"/>
                <a:cs typeface="Verdana" panose="020B0604030504040204" pitchFamily="34" charset="0"/>
              </a:rPr>
              <a:t>PICTURES</a:t>
            </a:r>
            <a:br>
              <a:rPr lang="en-GB" sz="900" dirty="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dirty="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dirty="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A5B220B3-5DAB-45AB-9B6A-9B7C36B5A57F}" type="datetime1">
              <a:rPr lang="en-GB" smtClean="0"/>
              <a:t>29/01/2024</a:t>
            </a:fld>
            <a:endParaRPr lang="en-GB" dirty="0"/>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dirty="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dirty="0">
                <a:solidFill>
                  <a:srgbClr val="333333"/>
                </a:solidFill>
                <a:latin typeface="+mn-lt"/>
                <a:ea typeface="Verdana" panose="020B0604030504040204" pitchFamily="34" charset="0"/>
              </a:rPr>
              <a:t>Click on the arrow next to </a:t>
            </a:r>
            <a:r>
              <a:rPr lang="en-GB" sz="900" b="1" dirty="0">
                <a:solidFill>
                  <a:srgbClr val="333333"/>
                </a:solidFill>
                <a:latin typeface="+mn-lt"/>
                <a:ea typeface="Verdana" panose="020B0604030504040204" pitchFamily="34" charset="0"/>
              </a:rPr>
              <a:t>Layout </a:t>
            </a:r>
            <a:r>
              <a:rPr lang="en-GB" sz="900" dirty="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dirty="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dirty="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4368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dirty="0">
                <a:solidFill>
                  <a:schemeClr val="tx1"/>
                </a:solidFill>
              </a:rPr>
              <a:t>If you see any </a:t>
            </a:r>
            <a:r>
              <a:rPr lang="en-GB" sz="4000" b="1" i="1" noProof="0" dirty="0">
                <a:solidFill>
                  <a:schemeClr val="tx1"/>
                </a:solidFill>
              </a:rPr>
              <a:t>layouts after this </a:t>
            </a:r>
            <a:r>
              <a:rPr lang="en-GB" sz="4000" b="0" i="0" noProof="0" dirty="0">
                <a:solidFill>
                  <a:schemeClr val="tx1"/>
                </a:solidFill>
              </a:rPr>
              <a:t>one</a:t>
            </a:r>
            <a:r>
              <a:rPr lang="en-GB" sz="4000" b="1" i="1" noProof="0" dirty="0">
                <a:solidFill>
                  <a:schemeClr val="tx1"/>
                </a:solidFill>
              </a:rPr>
              <a:t>,</a:t>
            </a:r>
            <a:br>
              <a:rPr lang="en-GB" sz="4000" b="0" i="0" noProof="0" dirty="0">
                <a:solidFill>
                  <a:schemeClr val="tx1"/>
                </a:solidFill>
              </a:rPr>
            </a:br>
            <a:r>
              <a:rPr lang="en-GB" sz="4000" b="0" noProof="0" dirty="0">
                <a:solidFill>
                  <a:schemeClr val="tx1"/>
                </a:solidFill>
              </a:rPr>
              <a:t>do not use them. These layouts </a:t>
            </a:r>
            <a:r>
              <a:rPr lang="en-GB" sz="4000" b="1" i="1" u="none" noProof="0" dirty="0">
                <a:solidFill>
                  <a:schemeClr val="tx1"/>
                </a:solidFill>
              </a:rPr>
              <a:t>are not </a:t>
            </a:r>
            <a:r>
              <a:rPr lang="en-GB" sz="4000" b="0" noProof="0" dirty="0">
                <a:solidFill>
                  <a:schemeClr val="tx1"/>
                </a:solidFill>
              </a:rPr>
              <a:t>part of our corporate template.</a:t>
            </a:r>
            <a:endParaRPr lang="en-GB" sz="2400" b="0" noProof="0" dirty="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dirty="0">
                <a:solidFill>
                  <a:schemeClr val="tx1"/>
                </a:solidFill>
              </a:rPr>
              <a:t>Do not use </a:t>
            </a:r>
            <a:endParaRPr lang="en-GB" sz="2000" b="1" i="1" dirty="0">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dirty="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dirty="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06357EC7-0D53-4A60-9E41-D75A47B48389}" type="datetime1">
              <a:rPr lang="en-GB" smtClean="0"/>
              <a:t>29/01/2024</a:t>
            </a:fld>
            <a:endParaRPr lang="en-GB"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12983485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BED15FA-6EE8-4B82-A537-F53ACAF84CA4}" type="datetime1">
              <a:rPr lang="en-GB" smtClean="0"/>
              <a:t>29/01/2024</a:t>
            </a:fld>
            <a:endParaRPr lang="en-GB"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dirty="0"/>
              <a:t>Mark placeholder to insert image </a:t>
            </a:r>
            <a:r>
              <a:rPr lang="en-GB" dirty="0"/>
              <a:t>using the Insert tab – Pictures or from Templafy</a:t>
            </a:r>
          </a:p>
          <a:p>
            <a:endParaRPr lang="en-GB" dirty="0"/>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dirty="0"/>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dirty="0"/>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dirty="0"/>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dirty="0"/>
              <a:t>Headline</a:t>
            </a:r>
          </a:p>
        </p:txBody>
      </p:sp>
    </p:spTree>
    <p:extLst>
      <p:ext uri="{BB962C8B-B14F-4D97-AF65-F5344CB8AC3E}">
        <p14:creationId xmlns:p14="http://schemas.microsoft.com/office/powerpoint/2010/main" val="402351870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4C6B010D-12BA-4529-B692-206652452F2C}" type="datetime1">
              <a:rPr lang="en-GB" smtClean="0"/>
              <a:t>29/01/2024</a:t>
            </a:fld>
            <a:endParaRPr lang="en-GB"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dirty="0"/>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dirty="0"/>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dirty="0"/>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309881713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dirty="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dirty="0"/>
              <a:t>Click to add agenda point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527E5059-8FC8-469D-AF5C-AED221334502}" type="datetime1">
              <a:rPr lang="en-GB" smtClean="0"/>
              <a:t>29/01/2024</a:t>
            </a:fld>
            <a:endParaRPr lang="en-GB" dirty="0"/>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dirty="0"/>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94702549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dirty="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dirty="0"/>
              <a:t>Click to add agenda point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B0A79E5A-EC3D-4F9C-8449-9968B8A873CD}" type="datetime1">
              <a:rPr lang="en-GB" smtClean="0"/>
              <a:t>29/01/2024</a:t>
            </a:fld>
            <a:endParaRPr lang="en-GB" dirty="0"/>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dirty="0"/>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dirty="0">
                <a:solidFill>
                  <a:schemeClr val="tx1"/>
                </a:solidFill>
              </a:rPr>
              <a:t>Ramboll</a:t>
            </a:r>
          </a:p>
        </p:txBody>
      </p:sp>
    </p:spTree>
    <p:extLst>
      <p:ext uri="{BB962C8B-B14F-4D97-AF65-F5344CB8AC3E}">
        <p14:creationId xmlns:p14="http://schemas.microsoft.com/office/powerpoint/2010/main" val="18112712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dirty="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dirty="0"/>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dirty="0"/>
              <a:t>Level 1 (Enter+TAB for next text level, SHIFT+TAB to go back in levels)</a:t>
            </a:r>
          </a:p>
          <a:p>
            <a:pPr lvl="1"/>
            <a:r>
              <a:rPr lang="en-GB" noProof="0" dirty="0"/>
              <a:t>Level 2</a:t>
            </a:r>
          </a:p>
          <a:p>
            <a:pPr lvl="2"/>
            <a:r>
              <a:rPr lang="en-GB" noProof="0" dirty="0"/>
              <a:t>Level 3</a:t>
            </a:r>
          </a:p>
          <a:p>
            <a:pPr lvl="3"/>
            <a:r>
              <a:rPr lang="en-GB" noProof="0" dirty="0"/>
              <a:t>Level 4</a:t>
            </a:r>
          </a:p>
          <a:p>
            <a:pPr lvl="4"/>
            <a:r>
              <a:rPr lang="en-GB" noProof="0" dirty="0"/>
              <a:t>Level 5</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D7C7A626-396F-47CE-9599-33B16A849820}" type="datetime1">
              <a:rPr lang="en-GB" smtClean="0"/>
              <a:t>29/01/2024</a:t>
            </a:fld>
            <a:endParaRPr lang="en-GB" dirty="0"/>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userDrawn="1">
          <p15:clr>
            <a:srgbClr val="A4A3A4"/>
          </p15:clr>
        </p15:guide>
        <p15:guide id="2" pos="847" userDrawn="1">
          <p15:clr>
            <a:srgbClr val="A4A3A4"/>
          </p15:clr>
        </p15:guide>
        <p15:guide id="3" orient="horz" pos="410" userDrawn="1">
          <p15:clr>
            <a:srgbClr val="F26B43"/>
          </p15:clr>
        </p15:guide>
        <p15:guide id="4" orient="horz" pos="4135" userDrawn="1">
          <p15:clr>
            <a:srgbClr val="A4A3A4"/>
          </p15:clr>
        </p15:guide>
        <p15:guide id="5" pos="226" userDrawn="1">
          <p15:clr>
            <a:srgbClr val="F26B43"/>
          </p15:clr>
        </p15:guide>
        <p15:guide id="6" pos="7453" userDrawn="1">
          <p15:clr>
            <a:srgbClr val="F26B43"/>
          </p15:clr>
        </p15:guide>
        <p15:guide id="7" orient="horz" pos="1152" userDrawn="1">
          <p15:clr>
            <a:srgbClr val="F26B43"/>
          </p15:clr>
        </p15:guide>
        <p15:guide id="8" pos="1242" userDrawn="1">
          <p15:clr>
            <a:srgbClr val="A4A3A4"/>
          </p15:clr>
        </p15:guide>
        <p15:guide id="9" pos="1468" userDrawn="1">
          <p15:clr>
            <a:srgbClr val="A4A3A4"/>
          </p15:clr>
        </p15:guide>
        <p15:guide id="10" pos="1863" userDrawn="1">
          <p15:clr>
            <a:srgbClr val="A4A3A4"/>
          </p15:clr>
        </p15:guide>
        <p15:guide id="11" pos="2090" userDrawn="1">
          <p15:clr>
            <a:srgbClr val="A4A3A4"/>
          </p15:clr>
        </p15:guide>
        <p15:guide id="12" pos="2484" userDrawn="1">
          <p15:clr>
            <a:srgbClr val="A4A3A4"/>
          </p15:clr>
        </p15:guide>
        <p15:guide id="13" pos="2711" userDrawn="1">
          <p15:clr>
            <a:srgbClr val="A4A3A4"/>
          </p15:clr>
        </p15:guide>
        <p15:guide id="14" pos="3105" userDrawn="1">
          <p15:clr>
            <a:srgbClr val="A4A3A4"/>
          </p15:clr>
        </p15:guide>
        <p15:guide id="15" pos="3332" userDrawn="1">
          <p15:clr>
            <a:srgbClr val="A4A3A4"/>
          </p15:clr>
        </p15:guide>
        <p15:guide id="16" pos="3726" userDrawn="1">
          <p15:clr>
            <a:srgbClr val="A4A3A4"/>
          </p15:clr>
        </p15:guide>
        <p15:guide id="17" pos="3953" userDrawn="1">
          <p15:clr>
            <a:srgbClr val="A4A3A4"/>
          </p15:clr>
        </p15:guide>
        <p15:guide id="18" pos="4347" userDrawn="1">
          <p15:clr>
            <a:srgbClr val="A4A3A4"/>
          </p15:clr>
        </p15:guide>
        <p15:guide id="19" pos="4574" userDrawn="1">
          <p15:clr>
            <a:srgbClr val="A4A3A4"/>
          </p15:clr>
        </p15:guide>
        <p15:guide id="20" pos="4968" userDrawn="1">
          <p15:clr>
            <a:srgbClr val="A4A3A4"/>
          </p15:clr>
        </p15:guide>
        <p15:guide id="21" pos="5195" userDrawn="1">
          <p15:clr>
            <a:srgbClr val="A4A3A4"/>
          </p15:clr>
        </p15:guide>
        <p15:guide id="22" pos="5589" userDrawn="1">
          <p15:clr>
            <a:srgbClr val="A4A3A4"/>
          </p15:clr>
        </p15:guide>
        <p15:guide id="23" pos="5816" userDrawn="1">
          <p15:clr>
            <a:srgbClr val="A4A3A4"/>
          </p15:clr>
        </p15:guide>
        <p15:guide id="24" pos="6211" userDrawn="1">
          <p15:clr>
            <a:srgbClr val="A4A3A4"/>
          </p15:clr>
        </p15:guide>
        <p15:guide id="25" pos="6437" userDrawn="1">
          <p15:clr>
            <a:srgbClr val="A4A3A4"/>
          </p15:clr>
        </p15:guide>
        <p15:guide id="26" pos="6832" userDrawn="1">
          <p15:clr>
            <a:srgbClr val="A4A3A4"/>
          </p15:clr>
        </p15:guide>
        <p15:guide id="27" pos="7058" userDrawn="1">
          <p15:clr>
            <a:srgbClr val="A4A3A4"/>
          </p15:clr>
        </p15:guide>
        <p15:guide id="28" orient="horz" pos="3858"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tags" Target="../tags/tag1.xml"/><Relationship Id="rId7" Type="http://schemas.openxmlformats.org/officeDocument/2006/relationships/image" Target="../media/image17.png"/><Relationship Id="rId2" Type="http://schemas.openxmlformats.org/officeDocument/2006/relationships/customXml" Target="../../customXml/item3.xml"/><Relationship Id="rId1" Type="http://schemas.openxmlformats.org/officeDocument/2006/relationships/customXml" Target="../../customXml/item6.xml"/><Relationship Id="rId6" Type="http://schemas.openxmlformats.org/officeDocument/2006/relationships/image" Target="../media/image16.jpeg"/><Relationship Id="rId5" Type="http://schemas.openxmlformats.org/officeDocument/2006/relationships/slideLayout" Target="../slideLayouts/slideLayout6.xml"/><Relationship Id="rId4"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9FCCFE-889F-4525-B43F-166C7E08A495}"/>
              </a:ext>
            </a:extLst>
          </p:cNvPr>
          <p:cNvSpPr>
            <a:spLocks noGrp="1"/>
          </p:cNvSpPr>
          <p:nvPr>
            <p:ph type="sldNum" sz="quarter" idx="17"/>
          </p:nvPr>
        </p:nvSpPr>
        <p:spPr/>
        <p:txBody>
          <a:bodyPr/>
          <a:lstStyle/>
          <a:p>
            <a:fld id="{23AA811B-2EBD-4900-905E-5BE206449611}" type="slidenum">
              <a:rPr lang="en-GB" smtClean="0"/>
              <a:pPr/>
              <a:t>1</a:t>
            </a:fld>
            <a:endParaRPr lang="en-GB" dirty="0"/>
          </a:p>
        </p:txBody>
      </p:sp>
      <p:pic>
        <p:nvPicPr>
          <p:cNvPr id="13" name="Picture Placeholder 9">
            <a:extLst>
              <a:ext uri="{FF2B5EF4-FFF2-40B4-BE49-F238E27FC236}">
                <a16:creationId xmlns:a16="http://schemas.microsoft.com/office/drawing/2014/main" id="{306BF14A-5718-E16F-E99D-9C254021F21F}"/>
              </a:ext>
            </a:extLst>
          </p:cNvPr>
          <p:cNvPicPr>
            <a:picLocks noGrp="1" noChangeAspect="1"/>
          </p:cNvPicPr>
          <p:nvPr>
            <p:ph type="pic" sz="quarter" idx="13"/>
            <p:custDataLst>
              <p:tags r:id="rId4"/>
            </p:custDataLst>
          </p:nvPr>
        </p:nvPicPr>
        <p:blipFill rotWithShape="1">
          <a:blip r:embed="rId6">
            <a:extLst>
              <a:ext uri="{28A0092B-C50C-407E-A947-70E740481C1C}">
                <a14:useLocalDpi xmlns:a14="http://schemas.microsoft.com/office/drawing/2010/main" val="0"/>
              </a:ext>
            </a:extLst>
          </a:blip>
          <a:srcRect t="12488" b="12488"/>
          <a:stretch/>
        </p:blipFill>
        <p:spPr/>
      </p:pic>
      <p:sp>
        <p:nvSpPr>
          <p:cNvPr id="15" name="Text Placeholder 14">
            <a:extLst>
              <a:ext uri="{FF2B5EF4-FFF2-40B4-BE49-F238E27FC236}">
                <a16:creationId xmlns:a16="http://schemas.microsoft.com/office/drawing/2014/main" id="{8A2D4E88-5DA8-00FF-12CE-120F11ADEECE}"/>
              </a:ext>
            </a:extLst>
          </p:cNvPr>
          <p:cNvSpPr>
            <a:spLocks noGrp="1"/>
          </p:cNvSpPr>
          <p:nvPr>
            <p:ph type="body" sz="quarter" idx="19"/>
          </p:nvPr>
        </p:nvSpPr>
        <p:spPr/>
        <p:txBody>
          <a:bodyPr/>
          <a:lstStyle/>
          <a:p>
            <a:endParaRPr lang="nb-NO" dirty="0"/>
          </a:p>
        </p:txBody>
      </p:sp>
      <p:sp>
        <p:nvSpPr>
          <p:cNvPr id="3" name="Title 2">
            <a:extLst>
              <a:ext uri="{FF2B5EF4-FFF2-40B4-BE49-F238E27FC236}">
                <a16:creationId xmlns:a16="http://schemas.microsoft.com/office/drawing/2014/main" id="{A5FF75E0-1BB3-4CF0-848A-D978DD9F00B1}"/>
              </a:ext>
            </a:extLst>
          </p:cNvPr>
          <p:cNvSpPr>
            <a:spLocks noGrp="1"/>
          </p:cNvSpPr>
          <p:nvPr>
            <p:ph type="ctrTitle"/>
          </p:nvPr>
        </p:nvSpPr>
        <p:spPr/>
        <p:txBody>
          <a:bodyPr/>
          <a:lstStyle/>
          <a:p>
            <a:r>
              <a:rPr lang="nb-NO" sz="1800" dirty="0"/>
              <a:t>Kunnskapsgrunnlag</a:t>
            </a:r>
            <a:endParaRPr lang="nb-NO" dirty="0"/>
          </a:p>
        </p:txBody>
      </p:sp>
      <p:sp>
        <p:nvSpPr>
          <p:cNvPr id="14" name="Subtitle 13">
            <a:extLst>
              <a:ext uri="{FF2B5EF4-FFF2-40B4-BE49-F238E27FC236}">
                <a16:creationId xmlns:a16="http://schemas.microsoft.com/office/drawing/2014/main" id="{E6450590-A538-BA48-7FEC-5661A998EC83}"/>
              </a:ext>
            </a:extLst>
          </p:cNvPr>
          <p:cNvSpPr>
            <a:spLocks noGrp="1"/>
          </p:cNvSpPr>
          <p:nvPr>
            <p:ph type="subTitle" idx="1"/>
          </p:nvPr>
        </p:nvSpPr>
        <p:spPr/>
        <p:txBody>
          <a:bodyPr/>
          <a:lstStyle/>
          <a:p>
            <a:r>
              <a:rPr lang="nb-NO" dirty="0"/>
              <a:t>KS FoU-prosjekt nr. 236008</a:t>
            </a:r>
          </a:p>
          <a:p>
            <a:r>
              <a:rPr lang="nb-NO" dirty="0"/>
              <a:t>Januar 2024</a:t>
            </a:r>
          </a:p>
        </p:txBody>
      </p:sp>
      <p:sp>
        <p:nvSpPr>
          <p:cNvPr id="5" name="Text Placeholder 4">
            <a:extLst>
              <a:ext uri="{FF2B5EF4-FFF2-40B4-BE49-F238E27FC236}">
                <a16:creationId xmlns:a16="http://schemas.microsoft.com/office/drawing/2014/main" id="{D7FD4F0E-CD52-4E94-A9D4-A18F20E6F98A}"/>
              </a:ext>
            </a:extLst>
          </p:cNvPr>
          <p:cNvSpPr>
            <a:spLocks noGrp="1"/>
          </p:cNvSpPr>
          <p:nvPr>
            <p:ph type="body" sz="quarter" idx="18"/>
          </p:nvPr>
        </p:nvSpPr>
        <p:spPr/>
        <p:txBody>
          <a:bodyPr/>
          <a:lstStyle/>
          <a:p>
            <a:r>
              <a:rPr lang="nb-NO" sz="3600" dirty="0"/>
              <a:t>Juridiske rammebetingelser for klima- og naturhensyn i kommunal planlegging</a:t>
            </a:r>
          </a:p>
        </p:txBody>
      </p:sp>
      <p:pic>
        <p:nvPicPr>
          <p:cNvPr id="20" name="Picture 19">
            <a:extLst>
              <a:ext uri="{FF2B5EF4-FFF2-40B4-BE49-F238E27FC236}">
                <a16:creationId xmlns:a16="http://schemas.microsoft.com/office/drawing/2014/main" id="{0AF3F550-21EB-017A-B0A3-5458EDC96896}"/>
              </a:ext>
            </a:extLst>
          </p:cNvPr>
          <p:cNvPicPr>
            <a:picLocks noChangeAspect="1"/>
          </p:cNvPicPr>
          <p:nvPr/>
        </p:nvPicPr>
        <p:blipFill rotWithShape="1">
          <a:blip r:embed="rId7">
            <a:extLst>
              <a:ext uri="{28A0092B-C50C-407E-A947-70E740481C1C}">
                <a14:useLocalDpi xmlns:a14="http://schemas.microsoft.com/office/drawing/2010/main" val="0"/>
              </a:ext>
            </a:extLst>
          </a:blip>
          <a:srcRect t="11546" b="-1"/>
          <a:stretch/>
        </p:blipFill>
        <p:spPr>
          <a:xfrm>
            <a:off x="3086275" y="5878658"/>
            <a:ext cx="1668600" cy="340050"/>
          </a:xfrm>
          <a:prstGeom prst="rect">
            <a:avLst/>
          </a:prstGeom>
        </p:spPr>
      </p:pic>
      <p:pic>
        <p:nvPicPr>
          <p:cNvPr id="6" name="Picture 5">
            <a:extLst>
              <a:ext uri="{FF2B5EF4-FFF2-40B4-BE49-F238E27FC236}">
                <a16:creationId xmlns:a16="http://schemas.microsoft.com/office/drawing/2014/main" id="{01F75E4D-3BC1-BE6A-8FFD-831D270453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53815" y="324878"/>
            <a:ext cx="1422400" cy="730572"/>
          </a:xfrm>
          <a:prstGeom prst="rect">
            <a:avLst/>
          </a:prstGeom>
        </p:spPr>
      </p:pic>
    </p:spTree>
    <p:custDataLst>
      <p:custData r:id="rId1"/>
      <p:custData r:id="rId2"/>
      <p:tags r:id="rId3"/>
    </p:custDataLst>
    <p:extLst>
      <p:ext uri="{BB962C8B-B14F-4D97-AF65-F5344CB8AC3E}">
        <p14:creationId xmlns:p14="http://schemas.microsoft.com/office/powerpoint/2010/main" val="2368167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unlight in the forest">
            <a:extLst>
              <a:ext uri="{FF2B5EF4-FFF2-40B4-BE49-F238E27FC236}">
                <a16:creationId xmlns:a16="http://schemas.microsoft.com/office/drawing/2014/main" id="{1E372E2B-FB83-6E6F-52D1-59C74DE5C64E}"/>
              </a:ext>
            </a:extLst>
          </p:cNvPr>
          <p:cNvPicPr>
            <a:picLocks noChangeAspect="1"/>
          </p:cNvPicPr>
          <p:nvPr/>
        </p:nvPicPr>
        <p:blipFill rotWithShape="1">
          <a:blip r:embed="rId2"/>
          <a:srcRect l="27047" r="34584" b="-1"/>
          <a:stretch/>
        </p:blipFill>
        <p:spPr>
          <a:xfrm>
            <a:off x="20" y="10"/>
            <a:ext cx="3941980" cy="6857990"/>
          </a:xfrm>
          <a:prstGeom prst="rect">
            <a:avLst/>
          </a:prstGeom>
          <a:noFill/>
        </p:spPr>
      </p:pic>
      <p:sp>
        <p:nvSpPr>
          <p:cNvPr id="2" name="Title 1">
            <a:extLst>
              <a:ext uri="{FF2B5EF4-FFF2-40B4-BE49-F238E27FC236}">
                <a16:creationId xmlns:a16="http://schemas.microsoft.com/office/drawing/2014/main" id="{050C69CC-F2DD-3359-F703-43CB60153A2D}"/>
              </a:ext>
            </a:extLst>
          </p:cNvPr>
          <p:cNvSpPr>
            <a:spLocks noGrp="1"/>
          </p:cNvSpPr>
          <p:nvPr>
            <p:ph type="title"/>
          </p:nvPr>
        </p:nvSpPr>
        <p:spPr>
          <a:xfrm>
            <a:off x="4297496" y="654050"/>
            <a:ext cx="7524000" cy="936000"/>
          </a:xfrm>
        </p:spPr>
        <p:txBody>
          <a:bodyPr anchor="t">
            <a:normAutofit/>
          </a:bodyPr>
          <a:lstStyle/>
          <a:p>
            <a:r>
              <a:rPr lang="nb-NO" dirty="0"/>
              <a:t>Formålet med prosjektet</a:t>
            </a:r>
          </a:p>
        </p:txBody>
      </p:sp>
      <p:sp>
        <p:nvSpPr>
          <p:cNvPr id="3" name="Content Placeholder 2">
            <a:extLst>
              <a:ext uri="{FF2B5EF4-FFF2-40B4-BE49-F238E27FC236}">
                <a16:creationId xmlns:a16="http://schemas.microsoft.com/office/drawing/2014/main" id="{41351AAD-DBB1-AF28-9295-A636E9A5E150}"/>
              </a:ext>
            </a:extLst>
          </p:cNvPr>
          <p:cNvSpPr>
            <a:spLocks noGrp="1"/>
          </p:cNvSpPr>
          <p:nvPr>
            <p:ph idx="1"/>
          </p:nvPr>
        </p:nvSpPr>
        <p:spPr>
          <a:xfrm>
            <a:off x="4297496" y="1829496"/>
            <a:ext cx="7524000" cy="4296001"/>
          </a:xfrm>
        </p:spPr>
        <p:txBody>
          <a:bodyPr>
            <a:normAutofit fontScale="92500" lnSpcReduction="20000"/>
          </a:bodyPr>
          <a:lstStyle/>
          <a:p>
            <a:pPr marL="0" indent="0">
              <a:buNone/>
            </a:pPr>
            <a:r>
              <a:rPr lang="nb-NO" dirty="0"/>
              <a:t>Gi et grunnlag for KS til å utarbeide interessepolitiske posisjoner i lys av mulige lovendringer for å styrke klima- og miljøhensyn i kommunal planlegging </a:t>
            </a:r>
          </a:p>
          <a:p>
            <a:pPr marL="0" indent="0">
              <a:buNone/>
            </a:pPr>
            <a:endParaRPr lang="nb-NO" dirty="0"/>
          </a:p>
          <a:p>
            <a:pPr marL="0" indent="0">
              <a:buNone/>
            </a:pPr>
            <a:r>
              <a:rPr lang="nb-NO" dirty="0"/>
              <a:t>Gjennom å fremskaffe innsikt i kommuners syn på mulige lovendringer som kan ha betydning for planarbeid knyttet til klima- og naturhensyn</a:t>
            </a:r>
          </a:p>
          <a:p>
            <a:pPr marL="0" indent="0">
              <a:buNone/>
            </a:pPr>
            <a:endParaRPr lang="nb-NO" dirty="0"/>
          </a:p>
          <a:p>
            <a:pPr marL="0" indent="0">
              <a:buNone/>
            </a:pPr>
            <a:r>
              <a:rPr lang="nb-NO" dirty="0"/>
              <a:t>Undersøkt et utvalg kommuners vurdering og synspunkt på et utvalg av foreslåtte endringer i plan- og bygningsloven, mht. hvordan forslagene:</a:t>
            </a:r>
          </a:p>
          <a:p>
            <a:pPr marL="0" indent="0">
              <a:buNone/>
            </a:pPr>
            <a:r>
              <a:rPr lang="nb-NO" dirty="0"/>
              <a:t>	a) påvirker kommunenes handlingsrom i plansaker</a:t>
            </a:r>
          </a:p>
          <a:p>
            <a:pPr marL="0" indent="0">
              <a:buNone/>
            </a:pPr>
            <a:r>
              <a:rPr lang="nb-NO" dirty="0"/>
              <a:t>	b) påvirker kommunenes behov for kompetanse</a:t>
            </a:r>
          </a:p>
          <a:p>
            <a:pPr marL="0" indent="0">
              <a:buNone/>
            </a:pPr>
            <a:r>
              <a:rPr lang="nb-NO" dirty="0"/>
              <a:t>	c) påvirker kommunens kapasitet </a:t>
            </a:r>
          </a:p>
          <a:p>
            <a:pPr marL="0" indent="0">
              <a:buNone/>
            </a:pPr>
            <a:endParaRPr lang="nb-NO" dirty="0"/>
          </a:p>
          <a:p>
            <a:pPr marL="0" indent="0">
              <a:buNone/>
            </a:pPr>
            <a:r>
              <a:rPr lang="nb-NO" dirty="0"/>
              <a:t>Grunnlag: </a:t>
            </a:r>
          </a:p>
          <a:p>
            <a:pPr marL="0" indent="0">
              <a:buNone/>
            </a:pPr>
            <a:r>
              <a:rPr lang="nb-NO" dirty="0"/>
              <a:t>Dokumentstudier, gruppediskusjon med kommunedirektørutvalget til KS, kvalitative intervjuer med syv utvalgte kommuner (plansjef/kommunedirektør)</a:t>
            </a:r>
          </a:p>
          <a:p>
            <a:pPr marL="0" indent="0">
              <a:buNone/>
            </a:pPr>
            <a:endParaRPr lang="nb-NO" dirty="0"/>
          </a:p>
          <a:p>
            <a:pPr marL="0" indent="0">
              <a:buNone/>
            </a:pPr>
            <a:endParaRPr lang="nb-NO" dirty="0"/>
          </a:p>
          <a:p>
            <a:pPr marL="0" indent="0">
              <a:buNone/>
            </a:pPr>
            <a:endParaRPr lang="nb-NO" dirty="0"/>
          </a:p>
        </p:txBody>
      </p:sp>
      <p:sp>
        <p:nvSpPr>
          <p:cNvPr id="4" name="Slide Number Placeholder 3">
            <a:extLst>
              <a:ext uri="{FF2B5EF4-FFF2-40B4-BE49-F238E27FC236}">
                <a16:creationId xmlns:a16="http://schemas.microsoft.com/office/drawing/2014/main" id="{4A9BE3AA-F934-E21A-9198-EF4273B47DAF}"/>
              </a:ext>
            </a:extLst>
          </p:cNvPr>
          <p:cNvSpPr>
            <a:spLocks noGrp="1"/>
          </p:cNvSpPr>
          <p:nvPr>
            <p:ph type="sldNum" sz="quarter" idx="17"/>
          </p:nvPr>
        </p:nvSpPr>
        <p:spPr>
          <a:xfrm>
            <a:off x="11206800" y="6476400"/>
            <a:ext cx="626400" cy="108000"/>
          </a:xfrm>
        </p:spPr>
        <p:txBody>
          <a:bodyPr anchor="b">
            <a:normAutofit/>
          </a:bodyPr>
          <a:lstStyle/>
          <a:p>
            <a:pPr>
              <a:spcAft>
                <a:spcPts val="600"/>
              </a:spcAft>
            </a:pPr>
            <a:fld id="{23AA811B-2EBD-4900-905E-5BE206449611}" type="slidenum">
              <a:rPr lang="en-GB" smtClean="0"/>
              <a:pPr>
                <a:spcAft>
                  <a:spcPts val="600"/>
                </a:spcAft>
              </a:pPr>
              <a:t>2</a:t>
            </a:fld>
            <a:endParaRPr lang="en-GB"/>
          </a:p>
        </p:txBody>
      </p:sp>
    </p:spTree>
    <p:extLst>
      <p:ext uri="{BB962C8B-B14F-4D97-AF65-F5344CB8AC3E}">
        <p14:creationId xmlns:p14="http://schemas.microsoft.com/office/powerpoint/2010/main" val="3909070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4D47202-C611-7AA4-E160-640B1691AC0B}"/>
              </a:ext>
            </a:extLst>
          </p:cNvPr>
          <p:cNvSpPr>
            <a:spLocks noGrp="1"/>
          </p:cNvSpPr>
          <p:nvPr>
            <p:ph idx="1"/>
          </p:nvPr>
        </p:nvSpPr>
        <p:spPr>
          <a:xfrm>
            <a:off x="360000" y="2707758"/>
            <a:ext cx="3583352" cy="3416538"/>
          </a:xfrm>
        </p:spPr>
        <p:txBody>
          <a:bodyPr/>
          <a:lstStyle/>
          <a:p>
            <a:pPr marL="0" indent="0">
              <a:buNone/>
            </a:pPr>
            <a:endParaRPr lang="nb-NO" sz="1400" i="1" dirty="0">
              <a:effectLst/>
              <a:latin typeface="Verdana" panose="020B0604030504040204" pitchFamily="34" charset="0"/>
              <a:ea typeface="Verdana" panose="020B0604030504040204" pitchFamily="34" charset="0"/>
              <a:cs typeface="Times New Roman" panose="02020603050405020304" pitchFamily="18" charset="0"/>
            </a:endParaRPr>
          </a:p>
          <a:p>
            <a:pPr marL="0" indent="0">
              <a:buNone/>
            </a:pPr>
            <a:r>
              <a:rPr lang="nb-NO" sz="1400" i="1" dirty="0">
                <a:effectLst/>
                <a:latin typeface="Verdana" panose="020B0604030504040204" pitchFamily="34" charset="0"/>
                <a:ea typeface="Verdana" panose="020B0604030504040204" pitchFamily="34" charset="0"/>
                <a:cs typeface="Times New Roman" panose="02020603050405020304" pitchFamily="18" charset="0"/>
              </a:rPr>
              <a:t>Kommunenes vurdering:</a:t>
            </a:r>
          </a:p>
          <a:p>
            <a:pPr marL="0" indent="0">
              <a:buNone/>
            </a:pPr>
            <a:r>
              <a:rPr lang="nb-NO" sz="1400" dirty="0">
                <a:effectLst/>
                <a:latin typeface="Verdana" panose="020B0604030504040204" pitchFamily="34" charset="0"/>
                <a:ea typeface="Verdana" panose="020B0604030504040204" pitchFamily="34" charset="0"/>
                <a:cs typeface="Times New Roman" panose="02020603050405020304" pitchFamily="18" charset="0"/>
              </a:rPr>
              <a:t>Lovens formålsparagraf har i det store og hele ikke stor betydning for praktisk planlegging, vurdering av konkrete prosjekter og den daglige oppfølgingen av loven.  </a:t>
            </a:r>
          </a:p>
          <a:p>
            <a:pPr marL="0" indent="0">
              <a:buNone/>
            </a:pPr>
            <a:r>
              <a:rPr lang="nb-NO" sz="1400" dirty="0">
                <a:effectLst/>
                <a:latin typeface="Verdana" panose="020B0604030504040204" pitchFamily="34" charset="0"/>
                <a:ea typeface="Verdana" panose="020B0604030504040204" pitchFamily="34" charset="0"/>
                <a:cs typeface="Times New Roman" panose="02020603050405020304" pitchFamily="18" charset="0"/>
              </a:rPr>
              <a:t>Forslaget har etter kommunenes vurdering med andre ord liten betydning for kommunens handlingsrom, kompetansebehov og kapasitet. </a:t>
            </a:r>
          </a:p>
          <a:p>
            <a:pPr marL="0" indent="0">
              <a:buNone/>
            </a:pPr>
            <a:r>
              <a:rPr lang="nb-NO" b="1" dirty="0"/>
              <a:t> </a:t>
            </a:r>
          </a:p>
        </p:txBody>
      </p:sp>
      <p:sp>
        <p:nvSpPr>
          <p:cNvPr id="10" name="Content Placeholder 9">
            <a:extLst>
              <a:ext uri="{FF2B5EF4-FFF2-40B4-BE49-F238E27FC236}">
                <a16:creationId xmlns:a16="http://schemas.microsoft.com/office/drawing/2014/main" id="{EC7377FE-B892-476D-DC33-76F6224B53BB}"/>
              </a:ext>
            </a:extLst>
          </p:cNvPr>
          <p:cNvSpPr>
            <a:spLocks noGrp="1"/>
          </p:cNvSpPr>
          <p:nvPr>
            <p:ph sz="half" idx="2"/>
          </p:nvPr>
        </p:nvSpPr>
        <p:spPr>
          <a:xfrm>
            <a:off x="4303712" y="2707758"/>
            <a:ext cx="3582987" cy="3416538"/>
          </a:xfrm>
        </p:spPr>
        <p:txBody>
          <a:bodyPr/>
          <a:lstStyle/>
          <a:p>
            <a:pPr marL="0" indent="0">
              <a:buNone/>
            </a:pPr>
            <a:endParaRPr lang="nb-NO" b="1" dirty="0"/>
          </a:p>
          <a:p>
            <a:pPr marL="0" indent="0">
              <a:buNone/>
            </a:pPr>
            <a:r>
              <a:rPr lang="nb-NO" sz="1400" i="1" dirty="0">
                <a:latin typeface="Verdana" panose="020B0604030504040204" pitchFamily="34" charset="0"/>
                <a:ea typeface="Verdana" panose="020B0604030504040204" pitchFamily="34" charset="0"/>
                <a:cs typeface="Times New Roman" panose="02020603050405020304" pitchFamily="18" charset="0"/>
              </a:rPr>
              <a:t>Kommunenes vurdering:</a:t>
            </a:r>
          </a:p>
          <a:p>
            <a:pPr marL="0" indent="0">
              <a:buNone/>
            </a:pPr>
            <a:r>
              <a:rPr lang="nb-NO" sz="1400" dirty="0">
                <a:latin typeface="Verdana" panose="020B0604030504040204" pitchFamily="34" charset="0"/>
                <a:ea typeface="Verdana" panose="020B0604030504040204" pitchFamily="34" charset="0"/>
                <a:cs typeface="Times New Roman" panose="02020603050405020304" pitchFamily="18" charset="0"/>
              </a:rPr>
              <a:t>Et viktig forslag alle kommuner stiller seg positive til. Behov for at lovendringen må skje raskt. Vil utvide det kommunale handlingsrommet, og dermed gi kommunene større mulighet til å sette krav til konkrete klimatiltak. </a:t>
            </a:r>
          </a:p>
          <a:p>
            <a:pPr marL="0" indent="0">
              <a:buNone/>
            </a:pPr>
            <a:r>
              <a:rPr lang="nb-NO" sz="1400" dirty="0">
                <a:latin typeface="Verdana" panose="020B0604030504040204" pitchFamily="34" charset="0"/>
                <a:ea typeface="Verdana" panose="020B0604030504040204" pitchFamily="34" charset="0"/>
                <a:cs typeface="Times New Roman" panose="02020603050405020304" pitchFamily="18" charset="0"/>
              </a:rPr>
              <a:t>Kan føre til mer effektive planprosesser ved at dagens usikre rettstilstand blir avklart. Det kan være behov for bedre veiledning rundt hva kommunene faktisk har anledning til å kreve etter gjeldende regelverk. </a:t>
            </a:r>
          </a:p>
          <a:p>
            <a:pPr marL="0" indent="0">
              <a:buNone/>
            </a:pPr>
            <a:endParaRPr lang="nb-NO" sz="1400" i="1" dirty="0">
              <a:effectLst/>
              <a:latin typeface="Verdana" panose="020B0604030504040204" pitchFamily="34" charset="0"/>
              <a:ea typeface="Verdana" panose="020B0604030504040204" pitchFamily="34" charset="0"/>
              <a:cs typeface="Times New Roman" panose="02020603050405020304" pitchFamily="18" charset="0"/>
            </a:endParaRPr>
          </a:p>
          <a:p>
            <a:pPr marL="0" indent="0">
              <a:buNone/>
            </a:pPr>
            <a:endParaRPr lang="nb-NO" b="1" dirty="0"/>
          </a:p>
        </p:txBody>
      </p:sp>
      <p:sp>
        <p:nvSpPr>
          <p:cNvPr id="11" name="Content Placeholder 10">
            <a:extLst>
              <a:ext uri="{FF2B5EF4-FFF2-40B4-BE49-F238E27FC236}">
                <a16:creationId xmlns:a16="http://schemas.microsoft.com/office/drawing/2014/main" id="{90633FC5-D0E6-A52F-CEB8-EB9134968753}"/>
              </a:ext>
            </a:extLst>
          </p:cNvPr>
          <p:cNvSpPr>
            <a:spLocks noGrp="1"/>
          </p:cNvSpPr>
          <p:nvPr>
            <p:ph sz="half" idx="13"/>
          </p:nvPr>
        </p:nvSpPr>
        <p:spPr>
          <a:xfrm>
            <a:off x="8247063" y="2707758"/>
            <a:ext cx="3584575" cy="3416538"/>
          </a:xfrm>
        </p:spPr>
        <p:txBody>
          <a:bodyPr/>
          <a:lstStyle/>
          <a:p>
            <a:pPr marL="0" indent="0">
              <a:buNone/>
            </a:pPr>
            <a:endParaRPr lang="nb-NO" b="1" i="1" dirty="0"/>
          </a:p>
          <a:p>
            <a:pPr marL="0" indent="0">
              <a:buNone/>
            </a:pPr>
            <a:r>
              <a:rPr lang="nb-NO" sz="1400" i="1" dirty="0">
                <a:latin typeface="Verdana" panose="020B0604030504040204" pitchFamily="34" charset="0"/>
                <a:ea typeface="Verdana" panose="020B0604030504040204" pitchFamily="34" charset="0"/>
                <a:cs typeface="Times New Roman" panose="02020603050405020304" pitchFamily="18" charset="0"/>
              </a:rPr>
              <a:t>Kommunenes vurdering:</a:t>
            </a:r>
          </a:p>
          <a:p>
            <a:pPr marL="0" indent="0">
              <a:buNone/>
            </a:pPr>
            <a:r>
              <a:rPr lang="nb-NO" sz="1400" dirty="0">
                <a:latin typeface="Verdana" panose="020B0604030504040204" pitchFamily="34" charset="0"/>
                <a:ea typeface="Verdana" panose="020B0604030504040204" pitchFamily="34" charset="0"/>
                <a:cs typeface="Times New Roman" panose="02020603050405020304" pitchFamily="18" charset="0"/>
              </a:rPr>
              <a:t>De fleste anerkjenner behovet for økt kommunal styring av arealbruk innen LNFR for å ivareta klima- og naturhensyn. </a:t>
            </a:r>
          </a:p>
          <a:p>
            <a:pPr marL="0" indent="0">
              <a:buNone/>
            </a:pPr>
            <a:r>
              <a:rPr lang="nb-NO" sz="1400" dirty="0">
                <a:latin typeface="Verdana" panose="020B0604030504040204" pitchFamily="34" charset="0"/>
                <a:ea typeface="Verdana" panose="020B0604030504040204" pitchFamily="34" charset="0"/>
                <a:cs typeface="Times New Roman" panose="02020603050405020304" pitchFamily="18" charset="0"/>
              </a:rPr>
              <a:t>Det stilles imidlertid spørsmål ved om det er hensiktsmessig å dele opp LNFR-formålet. Enkelte viser til at det i stedet er behov for økt handlingsrom til å styre arealbruken i slike området gjennom planbestemmelser. </a:t>
            </a:r>
          </a:p>
          <a:p>
            <a:pPr marL="0" indent="0">
              <a:buNone/>
            </a:pPr>
            <a:endParaRPr lang="nb-NO" i="1" dirty="0"/>
          </a:p>
        </p:txBody>
      </p:sp>
      <p:sp>
        <p:nvSpPr>
          <p:cNvPr id="4" name="Slide Number Placeholder 3">
            <a:extLst>
              <a:ext uri="{FF2B5EF4-FFF2-40B4-BE49-F238E27FC236}">
                <a16:creationId xmlns:a16="http://schemas.microsoft.com/office/drawing/2014/main" id="{4A9BE3AA-F934-E21A-9198-EF4273B47DAF}"/>
              </a:ext>
            </a:extLst>
          </p:cNvPr>
          <p:cNvSpPr>
            <a:spLocks noGrp="1"/>
          </p:cNvSpPr>
          <p:nvPr>
            <p:ph type="sldNum" sz="quarter" idx="16"/>
          </p:nvPr>
        </p:nvSpPr>
        <p:spPr/>
        <p:txBody>
          <a:bodyPr/>
          <a:lstStyle/>
          <a:p>
            <a:fld id="{23AA811B-2EBD-4900-905E-5BE206449611}" type="slidenum">
              <a:rPr lang="en-GB" smtClean="0"/>
              <a:pPr/>
              <a:t>3</a:t>
            </a:fld>
            <a:endParaRPr lang="en-GB" dirty="0"/>
          </a:p>
        </p:txBody>
      </p:sp>
      <p:sp>
        <p:nvSpPr>
          <p:cNvPr id="2" name="Title 1">
            <a:extLst>
              <a:ext uri="{FF2B5EF4-FFF2-40B4-BE49-F238E27FC236}">
                <a16:creationId xmlns:a16="http://schemas.microsoft.com/office/drawing/2014/main" id="{050C69CC-F2DD-3359-F703-43CB60153A2D}"/>
              </a:ext>
            </a:extLst>
          </p:cNvPr>
          <p:cNvSpPr>
            <a:spLocks noGrp="1"/>
          </p:cNvSpPr>
          <p:nvPr>
            <p:ph type="title"/>
          </p:nvPr>
        </p:nvSpPr>
        <p:spPr/>
        <p:txBody>
          <a:bodyPr/>
          <a:lstStyle/>
          <a:p>
            <a:r>
              <a:rPr lang="nb-NO" dirty="0"/>
              <a:t>Forslag 1-3</a:t>
            </a:r>
          </a:p>
        </p:txBody>
      </p:sp>
      <p:sp>
        <p:nvSpPr>
          <p:cNvPr id="3" name="Slide Number Placeholder 3">
            <a:extLst>
              <a:ext uri="{FF2B5EF4-FFF2-40B4-BE49-F238E27FC236}">
                <a16:creationId xmlns:a16="http://schemas.microsoft.com/office/drawing/2014/main" id="{6451E76D-90FD-8112-4124-8BB6691A3A0C}"/>
              </a:ext>
            </a:extLst>
          </p:cNvPr>
          <p:cNvSpPr txBox="1">
            <a:spLocks/>
          </p:cNvSpPr>
          <p:nvPr/>
        </p:nvSpPr>
        <p:spPr>
          <a:xfrm>
            <a:off x="469556" y="6476400"/>
            <a:ext cx="996324" cy="108000"/>
          </a:xfrm>
          <a:prstGeom prst="rect">
            <a:avLst/>
          </a:prstGeom>
        </p:spPr>
        <p:txBody>
          <a:bodyPr vert="horz" lIns="0" tIns="0" rIns="0" bIns="0" rtlCol="0" anchor="b" anchorCtr="0">
            <a:normAutofit/>
          </a:bodyPr>
          <a:lstStyle>
            <a:defPPr>
              <a:defRPr lang="en-US"/>
            </a:defPPr>
            <a:lvl1pPr marL="0" algn="r"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GB" dirty="0"/>
              <a:t>Holth &amp; Winge</a:t>
            </a:r>
          </a:p>
        </p:txBody>
      </p:sp>
      <p:sp>
        <p:nvSpPr>
          <p:cNvPr id="5" name="TextBox 4">
            <a:extLst>
              <a:ext uri="{FF2B5EF4-FFF2-40B4-BE49-F238E27FC236}">
                <a16:creationId xmlns:a16="http://schemas.microsoft.com/office/drawing/2014/main" id="{B567854A-64DC-A5E0-E532-A12BC794D7A9}"/>
              </a:ext>
            </a:extLst>
          </p:cNvPr>
          <p:cNvSpPr txBox="1"/>
          <p:nvPr/>
        </p:nvSpPr>
        <p:spPr>
          <a:xfrm>
            <a:off x="6882809" y="1323503"/>
            <a:ext cx="1538242" cy="307777"/>
          </a:xfrm>
          <a:prstGeom prst="rect">
            <a:avLst/>
          </a:prstGeom>
          <a:noFill/>
        </p:spPr>
        <p:txBody>
          <a:bodyPr wrap="square" lIns="0" tIns="0" rIns="0" bIns="0" rtlCol="0">
            <a:spAutoFit/>
          </a:bodyPr>
          <a:lstStyle/>
          <a:p>
            <a:endParaRPr lang="nb-NO" sz="2000" dirty="0" err="1"/>
          </a:p>
        </p:txBody>
      </p:sp>
      <p:sp>
        <p:nvSpPr>
          <p:cNvPr id="6" name="TextBox 5">
            <a:extLst>
              <a:ext uri="{FF2B5EF4-FFF2-40B4-BE49-F238E27FC236}">
                <a16:creationId xmlns:a16="http://schemas.microsoft.com/office/drawing/2014/main" id="{AAC50E5D-D19E-A435-9FEE-484DBD775D16}"/>
              </a:ext>
            </a:extLst>
          </p:cNvPr>
          <p:cNvSpPr txBox="1"/>
          <p:nvPr/>
        </p:nvSpPr>
        <p:spPr>
          <a:xfrm>
            <a:off x="360000" y="1829496"/>
            <a:ext cx="3582987" cy="861774"/>
          </a:xfrm>
          <a:prstGeom prst="rect">
            <a:avLst/>
          </a:prstGeom>
          <a:noFill/>
        </p:spPr>
        <p:txBody>
          <a:bodyPr wrap="square" lIns="0" tIns="0" rIns="0" bIns="0" rtlCol="0">
            <a:spAutoFit/>
          </a:bodyPr>
          <a:lstStyle/>
          <a:p>
            <a:pPr marL="0" indent="0">
              <a:buNone/>
            </a:pPr>
            <a:r>
              <a:rPr lang="nb-NO" sz="1400" b="1" dirty="0"/>
              <a:t>Plan- og bygningslovens formålsbestemmelse bør fremheve klima og natur som grunnleggende hensyn i loven</a:t>
            </a:r>
          </a:p>
        </p:txBody>
      </p:sp>
      <p:sp>
        <p:nvSpPr>
          <p:cNvPr id="8" name="TextBox 7">
            <a:extLst>
              <a:ext uri="{FF2B5EF4-FFF2-40B4-BE49-F238E27FC236}">
                <a16:creationId xmlns:a16="http://schemas.microsoft.com/office/drawing/2014/main" id="{CABD7D33-699E-D60A-87B1-71895EA06EB5}"/>
              </a:ext>
            </a:extLst>
          </p:cNvPr>
          <p:cNvSpPr txBox="1"/>
          <p:nvPr/>
        </p:nvSpPr>
        <p:spPr>
          <a:xfrm>
            <a:off x="4227239" y="1829496"/>
            <a:ext cx="3891516" cy="738664"/>
          </a:xfrm>
          <a:prstGeom prst="rect">
            <a:avLst/>
          </a:prstGeom>
          <a:noFill/>
        </p:spPr>
        <p:txBody>
          <a:bodyPr wrap="square">
            <a:spAutoFit/>
          </a:bodyPr>
          <a:lstStyle/>
          <a:p>
            <a:pPr marL="0" indent="0">
              <a:buNone/>
            </a:pPr>
            <a:r>
              <a:rPr lang="nb-NO" sz="1400" b="1" dirty="0"/>
              <a:t>Økt handlingsrom til å sette planbestemmelser med krav til klimatiltak </a:t>
            </a:r>
          </a:p>
        </p:txBody>
      </p:sp>
      <p:sp>
        <p:nvSpPr>
          <p:cNvPr id="12" name="TextBox 11">
            <a:extLst>
              <a:ext uri="{FF2B5EF4-FFF2-40B4-BE49-F238E27FC236}">
                <a16:creationId xmlns:a16="http://schemas.microsoft.com/office/drawing/2014/main" id="{F0A6B32A-7969-0D23-2191-826F5D7FAE0D}"/>
              </a:ext>
            </a:extLst>
          </p:cNvPr>
          <p:cNvSpPr txBox="1"/>
          <p:nvPr/>
        </p:nvSpPr>
        <p:spPr>
          <a:xfrm>
            <a:off x="8247063" y="1829496"/>
            <a:ext cx="3891516" cy="738664"/>
          </a:xfrm>
          <a:prstGeom prst="rect">
            <a:avLst/>
          </a:prstGeom>
          <a:noFill/>
        </p:spPr>
        <p:txBody>
          <a:bodyPr wrap="square">
            <a:spAutoFit/>
          </a:bodyPr>
          <a:lstStyle/>
          <a:p>
            <a:pPr marL="0" indent="0">
              <a:buNone/>
            </a:pPr>
            <a:r>
              <a:rPr lang="nb-NO" sz="1400" b="1" dirty="0"/>
              <a:t>Gi kommunene handlingsrom til å splitte opp LNFR-formålet i kommuneplanens arealdel </a:t>
            </a:r>
          </a:p>
        </p:txBody>
      </p:sp>
    </p:spTree>
    <p:extLst>
      <p:ext uri="{BB962C8B-B14F-4D97-AF65-F5344CB8AC3E}">
        <p14:creationId xmlns:p14="http://schemas.microsoft.com/office/powerpoint/2010/main" val="3124092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CA1B0F-0948-6656-19B4-82E300DED7E7}"/>
              </a:ext>
            </a:extLst>
          </p:cNvPr>
          <p:cNvSpPr>
            <a:spLocks noGrp="1"/>
          </p:cNvSpPr>
          <p:nvPr>
            <p:ph idx="1"/>
          </p:nvPr>
        </p:nvSpPr>
        <p:spPr>
          <a:xfrm>
            <a:off x="359998" y="2707758"/>
            <a:ext cx="3583352" cy="3416538"/>
          </a:xfrm>
        </p:spPr>
        <p:txBody>
          <a:bodyPr/>
          <a:lstStyle/>
          <a:p>
            <a:pPr marL="0" indent="0">
              <a:buNone/>
            </a:pPr>
            <a:endParaRPr lang="nb-NO" b="1" dirty="0"/>
          </a:p>
          <a:p>
            <a:pPr marL="0" indent="0">
              <a:buNone/>
            </a:pPr>
            <a:r>
              <a:rPr lang="nb-NO" sz="1400" i="1" dirty="0">
                <a:latin typeface="Verdana" panose="020B0604030504040204" pitchFamily="34" charset="0"/>
                <a:ea typeface="Verdana" panose="020B0604030504040204" pitchFamily="34" charset="0"/>
                <a:cs typeface="Times New Roman" panose="02020603050405020304" pitchFamily="18" charset="0"/>
              </a:rPr>
              <a:t>Kommunenes vurdering:</a:t>
            </a:r>
          </a:p>
          <a:p>
            <a:pPr marL="0" indent="0">
              <a:buNone/>
            </a:pPr>
            <a:r>
              <a:rPr lang="nb-NO" sz="1400" dirty="0">
                <a:effectLst/>
                <a:latin typeface="Verdana" panose="020B0604030504040204" pitchFamily="34" charset="0"/>
                <a:ea typeface="Verdana" panose="020B0604030504040204" pitchFamily="34" charset="0"/>
                <a:cs typeface="Times New Roman" panose="02020603050405020304" pitchFamily="18" charset="0"/>
              </a:rPr>
              <a:t>Tydeligere hjemler for å sikre restaurering er viktig for mange kommuner. Forslaget utvider kommunenes handlingsrom, og gir et nytt verktøy for å ivareta naturhensyn.</a:t>
            </a:r>
          </a:p>
          <a:p>
            <a:pPr marL="0" indent="0">
              <a:buNone/>
            </a:pPr>
            <a:r>
              <a:rPr lang="nb-NO" sz="1400" dirty="0">
                <a:effectLst/>
                <a:latin typeface="Verdana" panose="020B0604030504040204" pitchFamily="34" charset="0"/>
                <a:ea typeface="Verdana" panose="020B0604030504040204" pitchFamily="34" charset="0"/>
                <a:cs typeface="Times New Roman" panose="02020603050405020304" pitchFamily="18" charset="0"/>
              </a:rPr>
              <a:t>Samtidig ble det påpekt at det bør vurderes mekanismer og grep for å unngå at dette blir et verktøy for grønnvasking eller mulighet til å «kjøpe seg ut» ved forslag om nedbygging av natur.</a:t>
            </a:r>
          </a:p>
          <a:p>
            <a:pPr marL="0" indent="0">
              <a:buNone/>
            </a:pPr>
            <a:endParaRPr lang="nb-NO" b="1" dirty="0"/>
          </a:p>
        </p:txBody>
      </p:sp>
      <p:sp>
        <p:nvSpPr>
          <p:cNvPr id="9" name="Content Placeholder 8">
            <a:extLst>
              <a:ext uri="{FF2B5EF4-FFF2-40B4-BE49-F238E27FC236}">
                <a16:creationId xmlns:a16="http://schemas.microsoft.com/office/drawing/2014/main" id="{18211668-D5CB-B51D-C493-FE6E38E5A4DC}"/>
              </a:ext>
            </a:extLst>
          </p:cNvPr>
          <p:cNvSpPr>
            <a:spLocks noGrp="1"/>
          </p:cNvSpPr>
          <p:nvPr>
            <p:ph sz="half" idx="2"/>
          </p:nvPr>
        </p:nvSpPr>
        <p:spPr>
          <a:xfrm>
            <a:off x="4303712" y="2707756"/>
            <a:ext cx="3582987" cy="3416539"/>
          </a:xfrm>
        </p:spPr>
        <p:txBody>
          <a:bodyPr/>
          <a:lstStyle/>
          <a:p>
            <a:pPr marL="0" indent="0">
              <a:buNone/>
            </a:pPr>
            <a:endParaRPr lang="nb-NO" dirty="0"/>
          </a:p>
          <a:p>
            <a:pPr marL="0" indent="0">
              <a:buNone/>
            </a:pPr>
            <a:r>
              <a:rPr lang="nb-NO" sz="1400" i="1" dirty="0">
                <a:latin typeface="Verdana" panose="020B0604030504040204" pitchFamily="34" charset="0"/>
                <a:ea typeface="Verdana" panose="020B0604030504040204" pitchFamily="34" charset="0"/>
                <a:cs typeface="Times New Roman" panose="02020603050405020304" pitchFamily="18" charset="0"/>
              </a:rPr>
              <a:t>Kommunenes vurdering:</a:t>
            </a:r>
          </a:p>
          <a:p>
            <a:pPr marL="0" indent="0">
              <a:buNone/>
            </a:pPr>
            <a:r>
              <a:rPr lang="nb-NO" sz="1400" dirty="0">
                <a:latin typeface="Verdana" panose="020B0604030504040204" pitchFamily="34" charset="0"/>
                <a:ea typeface="Verdana" panose="020B0604030504040204" pitchFamily="34" charset="0"/>
                <a:cs typeface="Times New Roman" panose="02020603050405020304" pitchFamily="18" charset="0"/>
              </a:rPr>
              <a:t>Kommunene ser utfordringene med eldre reguleringsplaner. Samtidig vurderes forslaget som lite praktisk gjennomførbart, med krevende konsekvenser hva gjelder kommunenes kapasitet og ressursbruk. </a:t>
            </a:r>
          </a:p>
          <a:p>
            <a:pPr marL="0" indent="0">
              <a:buNone/>
            </a:pPr>
            <a:r>
              <a:rPr lang="nb-NO" sz="1400" dirty="0">
                <a:latin typeface="Verdana" panose="020B0604030504040204" pitchFamily="34" charset="0"/>
                <a:ea typeface="Verdana" panose="020B0604030504040204" pitchFamily="34" charset="0"/>
                <a:cs typeface="Times New Roman" panose="02020603050405020304" pitchFamily="18" charset="0"/>
              </a:rPr>
              <a:t>Flere viste til at bedre veiledning og klargjøring av prosesser for å endre og oppheve eldre reguleringsplaner, kan være et mer hensiktsmessig grep. </a:t>
            </a:r>
          </a:p>
          <a:p>
            <a:pPr marL="0" indent="0">
              <a:buNone/>
            </a:pPr>
            <a:endParaRPr lang="nb-NO" i="1" dirty="0"/>
          </a:p>
        </p:txBody>
      </p:sp>
      <p:sp>
        <p:nvSpPr>
          <p:cNvPr id="10" name="Content Placeholder 9">
            <a:extLst>
              <a:ext uri="{FF2B5EF4-FFF2-40B4-BE49-F238E27FC236}">
                <a16:creationId xmlns:a16="http://schemas.microsoft.com/office/drawing/2014/main" id="{F8D7052E-140C-B3C9-16B3-6CA7DCD5E823}"/>
              </a:ext>
            </a:extLst>
          </p:cNvPr>
          <p:cNvSpPr>
            <a:spLocks noGrp="1"/>
          </p:cNvSpPr>
          <p:nvPr>
            <p:ph sz="half" idx="13"/>
          </p:nvPr>
        </p:nvSpPr>
        <p:spPr>
          <a:xfrm>
            <a:off x="8247063" y="2707756"/>
            <a:ext cx="3584575" cy="3416540"/>
          </a:xfrm>
        </p:spPr>
        <p:txBody>
          <a:bodyPr/>
          <a:lstStyle/>
          <a:p>
            <a:pPr marL="0" indent="0">
              <a:buNone/>
            </a:pPr>
            <a:endParaRPr lang="nb-NO" sz="1400" b="1" dirty="0"/>
          </a:p>
          <a:p>
            <a:pPr marL="0" indent="0">
              <a:buNone/>
            </a:pPr>
            <a:r>
              <a:rPr lang="nb-NO" sz="1400" i="1" dirty="0">
                <a:latin typeface="Verdana" panose="020B0604030504040204" pitchFamily="34" charset="0"/>
                <a:ea typeface="Verdana" panose="020B0604030504040204" pitchFamily="34" charset="0"/>
                <a:cs typeface="Times New Roman" panose="02020603050405020304" pitchFamily="18" charset="0"/>
              </a:rPr>
              <a:t>Kommunenes vurdering:</a:t>
            </a:r>
          </a:p>
          <a:p>
            <a:pPr marL="0" indent="0">
              <a:buNone/>
            </a:pPr>
            <a:r>
              <a:rPr lang="nb-NO" sz="1400" dirty="0">
                <a:latin typeface="Verdana" panose="020B0604030504040204" pitchFamily="34" charset="0"/>
                <a:ea typeface="Verdana" panose="020B0604030504040204" pitchFamily="34" charset="0"/>
                <a:cs typeface="Times New Roman" panose="02020603050405020304" pitchFamily="18" charset="0"/>
              </a:rPr>
              <a:t>De fleste kommunene mente dette var viktige verktøy for å få et godt kunnskapsgrunnlag for planleggingen.  Det ble imidlertid reist spørsmål om det er nødvendig og hensiktsmessig med et lovfestet krav. Økt veiledning, kompetanseheving og mer systematiserte og standardiserte tilnærminger ble ansett som mer hensiktsmessig. Det ble også av enkelte kommuner vist til behov for økte ressurser, kapasitet og kompetanse dersom dette skulle være lovpålagte oppgaver.. </a:t>
            </a:r>
          </a:p>
          <a:p>
            <a:pPr marL="0" indent="0">
              <a:buNone/>
            </a:pPr>
            <a:endParaRPr lang="nb-NO" sz="1400" b="1" dirty="0"/>
          </a:p>
        </p:txBody>
      </p:sp>
      <p:sp>
        <p:nvSpPr>
          <p:cNvPr id="4" name="Slide Number Placeholder 3">
            <a:extLst>
              <a:ext uri="{FF2B5EF4-FFF2-40B4-BE49-F238E27FC236}">
                <a16:creationId xmlns:a16="http://schemas.microsoft.com/office/drawing/2014/main" id="{4A9BE3AA-F934-E21A-9198-EF4273B47DAF}"/>
              </a:ext>
            </a:extLst>
          </p:cNvPr>
          <p:cNvSpPr>
            <a:spLocks noGrp="1"/>
          </p:cNvSpPr>
          <p:nvPr>
            <p:ph type="sldNum" sz="quarter" idx="16"/>
          </p:nvPr>
        </p:nvSpPr>
        <p:spPr/>
        <p:txBody>
          <a:bodyPr/>
          <a:lstStyle/>
          <a:p>
            <a:fld id="{23AA811B-2EBD-4900-905E-5BE206449611}" type="slidenum">
              <a:rPr lang="en-GB" smtClean="0"/>
              <a:pPr/>
              <a:t>4</a:t>
            </a:fld>
            <a:endParaRPr lang="en-GB" dirty="0"/>
          </a:p>
        </p:txBody>
      </p:sp>
      <p:sp>
        <p:nvSpPr>
          <p:cNvPr id="2" name="Title 1">
            <a:extLst>
              <a:ext uri="{FF2B5EF4-FFF2-40B4-BE49-F238E27FC236}">
                <a16:creationId xmlns:a16="http://schemas.microsoft.com/office/drawing/2014/main" id="{050C69CC-F2DD-3359-F703-43CB60153A2D}"/>
              </a:ext>
            </a:extLst>
          </p:cNvPr>
          <p:cNvSpPr>
            <a:spLocks noGrp="1"/>
          </p:cNvSpPr>
          <p:nvPr>
            <p:ph type="title"/>
          </p:nvPr>
        </p:nvSpPr>
        <p:spPr/>
        <p:txBody>
          <a:bodyPr/>
          <a:lstStyle/>
          <a:p>
            <a:r>
              <a:rPr lang="nb-NO" dirty="0"/>
              <a:t>Forslag 4-6</a:t>
            </a:r>
          </a:p>
        </p:txBody>
      </p:sp>
      <p:sp>
        <p:nvSpPr>
          <p:cNvPr id="11" name="Slide Number Placeholder 3">
            <a:extLst>
              <a:ext uri="{FF2B5EF4-FFF2-40B4-BE49-F238E27FC236}">
                <a16:creationId xmlns:a16="http://schemas.microsoft.com/office/drawing/2014/main" id="{5B003EF4-FE49-56C8-3A4F-DBB201DC877E}"/>
              </a:ext>
            </a:extLst>
          </p:cNvPr>
          <p:cNvSpPr txBox="1">
            <a:spLocks/>
          </p:cNvSpPr>
          <p:nvPr/>
        </p:nvSpPr>
        <p:spPr>
          <a:xfrm>
            <a:off x="469556" y="6476400"/>
            <a:ext cx="996324" cy="108000"/>
          </a:xfrm>
          <a:prstGeom prst="rect">
            <a:avLst/>
          </a:prstGeom>
        </p:spPr>
        <p:txBody>
          <a:bodyPr vert="horz" lIns="0" tIns="0" rIns="0" bIns="0" rtlCol="0" anchor="b" anchorCtr="0">
            <a:normAutofit/>
          </a:bodyPr>
          <a:lstStyle>
            <a:defPPr>
              <a:defRPr lang="en-US"/>
            </a:defPPr>
            <a:lvl1pPr marL="0" algn="r"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GB" dirty="0"/>
              <a:t>Holth &amp; Winge</a:t>
            </a:r>
          </a:p>
        </p:txBody>
      </p:sp>
      <p:sp>
        <p:nvSpPr>
          <p:cNvPr id="15" name="TextBox 14">
            <a:extLst>
              <a:ext uri="{FF2B5EF4-FFF2-40B4-BE49-F238E27FC236}">
                <a16:creationId xmlns:a16="http://schemas.microsoft.com/office/drawing/2014/main" id="{74326618-7974-2AFE-E5F4-28C6A64079FB}"/>
              </a:ext>
            </a:extLst>
          </p:cNvPr>
          <p:cNvSpPr txBox="1"/>
          <p:nvPr/>
        </p:nvSpPr>
        <p:spPr>
          <a:xfrm>
            <a:off x="255183" y="1826313"/>
            <a:ext cx="3919870" cy="954107"/>
          </a:xfrm>
          <a:prstGeom prst="rect">
            <a:avLst/>
          </a:prstGeom>
          <a:noFill/>
        </p:spPr>
        <p:txBody>
          <a:bodyPr wrap="square">
            <a:spAutoFit/>
          </a:bodyPr>
          <a:lstStyle/>
          <a:p>
            <a:pPr marL="0" indent="0">
              <a:buNone/>
            </a:pPr>
            <a:r>
              <a:rPr lang="nb-NO" sz="1400" b="1" dirty="0"/>
              <a:t>Gi bestemmelser om restaurering i loven, herunder handlingsrom til å sette restaurering som et rekkefølgekrav</a:t>
            </a:r>
          </a:p>
        </p:txBody>
      </p:sp>
      <p:sp>
        <p:nvSpPr>
          <p:cNvPr id="16" name="TextBox 15">
            <a:extLst>
              <a:ext uri="{FF2B5EF4-FFF2-40B4-BE49-F238E27FC236}">
                <a16:creationId xmlns:a16="http://schemas.microsoft.com/office/drawing/2014/main" id="{83DD65C9-71E7-2E64-60E6-4037B7747239}"/>
              </a:ext>
            </a:extLst>
          </p:cNvPr>
          <p:cNvSpPr txBox="1"/>
          <p:nvPr/>
        </p:nvSpPr>
        <p:spPr>
          <a:xfrm>
            <a:off x="4097079" y="1826313"/>
            <a:ext cx="3919870" cy="523220"/>
          </a:xfrm>
          <a:prstGeom prst="rect">
            <a:avLst/>
          </a:prstGeom>
          <a:noFill/>
        </p:spPr>
        <p:txBody>
          <a:bodyPr wrap="square">
            <a:spAutoFit/>
          </a:bodyPr>
          <a:lstStyle/>
          <a:p>
            <a:pPr marL="0" indent="0">
              <a:buNone/>
            </a:pPr>
            <a:r>
              <a:rPr lang="nb-NO" sz="1400" b="1" dirty="0"/>
              <a:t>Innføre en frist for gjennomføring på 10 år for reguleringsplaner</a:t>
            </a:r>
          </a:p>
        </p:txBody>
      </p:sp>
      <p:sp>
        <p:nvSpPr>
          <p:cNvPr id="17" name="TextBox 16">
            <a:extLst>
              <a:ext uri="{FF2B5EF4-FFF2-40B4-BE49-F238E27FC236}">
                <a16:creationId xmlns:a16="http://schemas.microsoft.com/office/drawing/2014/main" id="{B5129F44-A860-E340-EA43-3B6BFCF37421}"/>
              </a:ext>
            </a:extLst>
          </p:cNvPr>
          <p:cNvSpPr txBox="1"/>
          <p:nvPr/>
        </p:nvSpPr>
        <p:spPr>
          <a:xfrm>
            <a:off x="8016949" y="1826313"/>
            <a:ext cx="3919870" cy="523220"/>
          </a:xfrm>
          <a:prstGeom prst="rect">
            <a:avLst/>
          </a:prstGeom>
          <a:noFill/>
        </p:spPr>
        <p:txBody>
          <a:bodyPr wrap="square">
            <a:spAutoFit/>
          </a:bodyPr>
          <a:lstStyle/>
          <a:p>
            <a:pPr marL="0" indent="0">
              <a:buNone/>
            </a:pPr>
            <a:r>
              <a:rPr lang="nb-NO" sz="1400" b="1" dirty="0"/>
              <a:t>Lovfeste et krav om areal-, klima- og naturregnskap i kommunene </a:t>
            </a:r>
          </a:p>
        </p:txBody>
      </p:sp>
    </p:spTree>
    <p:extLst>
      <p:ext uri="{BB962C8B-B14F-4D97-AF65-F5344CB8AC3E}">
        <p14:creationId xmlns:p14="http://schemas.microsoft.com/office/powerpoint/2010/main" val="2940662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19D51C-BF05-559D-F1A0-D00BD310FE36}"/>
              </a:ext>
            </a:extLst>
          </p:cNvPr>
          <p:cNvSpPr>
            <a:spLocks noGrp="1"/>
          </p:cNvSpPr>
          <p:nvPr>
            <p:ph idx="1"/>
          </p:nvPr>
        </p:nvSpPr>
        <p:spPr>
          <a:xfrm>
            <a:off x="359998" y="2693580"/>
            <a:ext cx="3583352" cy="3430715"/>
          </a:xfrm>
        </p:spPr>
        <p:txBody>
          <a:bodyPr/>
          <a:lstStyle/>
          <a:p>
            <a:pPr marL="0" indent="0">
              <a:buNone/>
            </a:pPr>
            <a:endParaRPr lang="nb-NO" b="1" dirty="0"/>
          </a:p>
          <a:p>
            <a:pPr marL="0" indent="0">
              <a:buNone/>
            </a:pPr>
            <a:r>
              <a:rPr lang="nb-NO" sz="1400" i="1" dirty="0"/>
              <a:t>Kommunenes vurdering:</a:t>
            </a:r>
          </a:p>
          <a:p>
            <a:pPr marL="0" indent="0">
              <a:buNone/>
            </a:pPr>
            <a:r>
              <a:rPr lang="nb-NO" sz="1400" dirty="0">
                <a:effectLst/>
                <a:latin typeface="Verdana" panose="020B0604030504040204" pitchFamily="34" charset="0"/>
                <a:ea typeface="Verdana" panose="020B0604030504040204" pitchFamily="34" charset="0"/>
                <a:cs typeface="Times New Roman" panose="02020603050405020304" pitchFamily="18" charset="0"/>
              </a:rPr>
              <a:t>De fleste kommunene erkjente at det er problematisk med tette bånd mellom utbygger og utreder. </a:t>
            </a:r>
            <a:r>
              <a:rPr lang="nb-NO" sz="1400" dirty="0">
                <a:latin typeface="Verdana" panose="020B0604030504040204" pitchFamily="34" charset="0"/>
                <a:ea typeface="Verdana" panose="020B0604030504040204" pitchFamily="34" charset="0"/>
                <a:cs typeface="Times New Roman" panose="02020603050405020304" pitchFamily="18" charset="0"/>
              </a:rPr>
              <a:t>Men </a:t>
            </a:r>
            <a:r>
              <a:rPr lang="nb-NO" sz="1400" dirty="0">
                <a:effectLst/>
                <a:latin typeface="Verdana" panose="020B0604030504040204" pitchFamily="34" charset="0"/>
                <a:ea typeface="Verdana" panose="020B0604030504040204" pitchFamily="34" charset="0"/>
                <a:cs typeface="Times New Roman" panose="02020603050405020304" pitchFamily="18" charset="0"/>
              </a:rPr>
              <a:t>de praktiske konsekvensene av forslaget er for krevende for kommunene. Det vil bety merarbeid, legge press på andre fagmiljøer i kommunen og mulighet for forsinkelse og utsettelse av utbyggingsplaner. Andre løsninger for å svare ut utfordringen bør vurderes, for eksempel uavhengig kontroll, tilsyn, sertifisering og kvalitetssikring av konsekvensutredning.</a:t>
            </a:r>
            <a:r>
              <a:rPr lang="nb-NO" sz="1800" dirty="0">
                <a:effectLst/>
                <a:latin typeface="Verdana" panose="020B0604030504040204" pitchFamily="34" charset="0"/>
                <a:ea typeface="Verdana" panose="020B0604030504040204" pitchFamily="34" charset="0"/>
                <a:cs typeface="Times New Roman" panose="02020603050405020304" pitchFamily="18" charset="0"/>
              </a:rPr>
              <a:t> </a:t>
            </a:r>
          </a:p>
          <a:p>
            <a:pPr marL="0" indent="0">
              <a:buNone/>
            </a:pPr>
            <a:endParaRPr lang="nb-NO" sz="1400" i="1" dirty="0"/>
          </a:p>
        </p:txBody>
      </p:sp>
      <p:sp>
        <p:nvSpPr>
          <p:cNvPr id="3" name="Content Placeholder 2">
            <a:extLst>
              <a:ext uri="{FF2B5EF4-FFF2-40B4-BE49-F238E27FC236}">
                <a16:creationId xmlns:a16="http://schemas.microsoft.com/office/drawing/2014/main" id="{039AE7BF-EDD4-2A22-6A15-FAF2DE4B1E86}"/>
              </a:ext>
            </a:extLst>
          </p:cNvPr>
          <p:cNvSpPr>
            <a:spLocks noGrp="1"/>
          </p:cNvSpPr>
          <p:nvPr>
            <p:ph sz="half" idx="2"/>
          </p:nvPr>
        </p:nvSpPr>
        <p:spPr>
          <a:xfrm>
            <a:off x="4303712" y="2693580"/>
            <a:ext cx="3582987" cy="3430716"/>
          </a:xfrm>
        </p:spPr>
        <p:txBody>
          <a:bodyPr/>
          <a:lstStyle/>
          <a:p>
            <a:pPr marL="0" indent="0">
              <a:buNone/>
            </a:pPr>
            <a:endParaRPr lang="nb-NO" b="1" dirty="0"/>
          </a:p>
          <a:p>
            <a:pPr marL="0" indent="0">
              <a:buNone/>
            </a:pPr>
            <a:r>
              <a:rPr lang="nb-NO" sz="1400" i="1" dirty="0"/>
              <a:t>Kommunenes vurdering:</a:t>
            </a:r>
          </a:p>
          <a:p>
            <a:pPr marL="0" indent="0">
              <a:buNone/>
            </a:pPr>
            <a:r>
              <a:rPr lang="nb-NO" sz="1400" dirty="0">
                <a:effectLst/>
                <a:latin typeface="Verdana" panose="020B0604030504040204" pitchFamily="34" charset="0"/>
                <a:ea typeface="Verdana" panose="020B0604030504040204" pitchFamily="34" charset="0"/>
                <a:cs typeface="Times New Roman" panose="02020603050405020304" pitchFamily="18" charset="0"/>
              </a:rPr>
              <a:t>Selv om et par kommuner uttrykker noe positivt syn til forslaget, er det helhetlige inntrykket at det er lite klargjort hvilke gevinster dette skulle ha for klima- og naturhensyn.</a:t>
            </a:r>
          </a:p>
          <a:p>
            <a:pPr marL="0" indent="0">
              <a:buNone/>
            </a:pPr>
            <a:r>
              <a:rPr lang="nb-NO" sz="1400" dirty="0">
                <a:effectLst/>
                <a:latin typeface="Verdana" panose="020B0604030504040204" pitchFamily="34" charset="0"/>
                <a:ea typeface="Verdana" panose="020B0604030504040204" pitchFamily="34" charset="0"/>
                <a:cs typeface="Times New Roman" panose="02020603050405020304" pitchFamily="18" charset="0"/>
              </a:rPr>
              <a:t>De fleste kommunene mente at samfunnshensyn også bør være en del av konsekvensutredninger. Samlet kan det sies at forslaget ikke virker viktig for kommunene selv, og at enkelte av kommunene stiller spørsmål ved hensiktsmessigheten av forslaget. </a:t>
            </a:r>
          </a:p>
          <a:p>
            <a:pPr marL="0" indent="0">
              <a:buNone/>
            </a:pPr>
            <a:endParaRPr lang="nb-NO" sz="1400" i="1" dirty="0"/>
          </a:p>
        </p:txBody>
      </p:sp>
      <p:sp>
        <p:nvSpPr>
          <p:cNvPr id="4" name="Content Placeholder 3">
            <a:extLst>
              <a:ext uri="{FF2B5EF4-FFF2-40B4-BE49-F238E27FC236}">
                <a16:creationId xmlns:a16="http://schemas.microsoft.com/office/drawing/2014/main" id="{DAB1B5F2-8215-62BF-9BFB-8C3E672F1579}"/>
              </a:ext>
            </a:extLst>
          </p:cNvPr>
          <p:cNvSpPr>
            <a:spLocks noGrp="1"/>
          </p:cNvSpPr>
          <p:nvPr>
            <p:ph sz="half" idx="13"/>
          </p:nvPr>
        </p:nvSpPr>
        <p:spPr>
          <a:xfrm>
            <a:off x="8247063" y="2693578"/>
            <a:ext cx="3584575" cy="3430717"/>
          </a:xfrm>
        </p:spPr>
        <p:txBody>
          <a:bodyPr/>
          <a:lstStyle/>
          <a:p>
            <a:pPr marL="0" indent="0">
              <a:buNone/>
            </a:pPr>
            <a:endParaRPr lang="nb-NO" b="1" dirty="0"/>
          </a:p>
          <a:p>
            <a:pPr marL="0" indent="0">
              <a:buNone/>
            </a:pPr>
            <a:r>
              <a:rPr lang="nb-NO" sz="1400" i="1" dirty="0"/>
              <a:t>Kommunenes vurdering:</a:t>
            </a:r>
          </a:p>
          <a:p>
            <a:pPr marL="0" indent="0">
              <a:buNone/>
            </a:pPr>
            <a:r>
              <a:rPr lang="nb-NO" sz="1400" dirty="0">
                <a:effectLst/>
                <a:latin typeface="Verdana" panose="020B0604030504040204" pitchFamily="34" charset="0"/>
                <a:ea typeface="Verdana" panose="020B0604030504040204" pitchFamily="34" charset="0"/>
                <a:cs typeface="Times New Roman" panose="02020603050405020304" pitchFamily="18" charset="0"/>
              </a:rPr>
              <a:t>Kommunene erfarer dagens dispensasjonsbestemmelse og -praksis som krevende. Noen er positive til forslaget, men de fleste mener dette også kan ha enkelte problematiske sider. Enkelte kommuner stilte spørsmål ved om lovforslaget vil gjøre det mer komplisert å vurdere dispensasjonssøknader. Andre kommuner var skeptiske til å gi økt handlingsrom til å gi dispensasjon i byggeområder. </a:t>
            </a:r>
          </a:p>
          <a:p>
            <a:pPr marL="0" indent="0">
              <a:buNone/>
            </a:pPr>
            <a:endParaRPr lang="nb-NO" i="1" dirty="0"/>
          </a:p>
        </p:txBody>
      </p:sp>
      <p:sp>
        <p:nvSpPr>
          <p:cNvPr id="6" name="Slide Number Placeholder 5">
            <a:extLst>
              <a:ext uri="{FF2B5EF4-FFF2-40B4-BE49-F238E27FC236}">
                <a16:creationId xmlns:a16="http://schemas.microsoft.com/office/drawing/2014/main" id="{810C3E53-9151-7349-F403-1765EDED6A4D}"/>
              </a:ext>
            </a:extLst>
          </p:cNvPr>
          <p:cNvSpPr>
            <a:spLocks noGrp="1"/>
          </p:cNvSpPr>
          <p:nvPr>
            <p:ph type="sldNum" sz="quarter" idx="16"/>
          </p:nvPr>
        </p:nvSpPr>
        <p:spPr/>
        <p:txBody>
          <a:bodyPr/>
          <a:lstStyle/>
          <a:p>
            <a:fld id="{23AA811B-2EBD-4900-905E-5BE206449611}" type="slidenum">
              <a:rPr lang="en-GB" smtClean="0"/>
              <a:pPr/>
              <a:t>5</a:t>
            </a:fld>
            <a:endParaRPr lang="en-GB" dirty="0"/>
          </a:p>
        </p:txBody>
      </p:sp>
      <p:sp>
        <p:nvSpPr>
          <p:cNvPr id="8" name="Title 7">
            <a:extLst>
              <a:ext uri="{FF2B5EF4-FFF2-40B4-BE49-F238E27FC236}">
                <a16:creationId xmlns:a16="http://schemas.microsoft.com/office/drawing/2014/main" id="{F74D20B0-E594-A34A-2EA8-F6988386FA42}"/>
              </a:ext>
            </a:extLst>
          </p:cNvPr>
          <p:cNvSpPr>
            <a:spLocks noGrp="1"/>
          </p:cNvSpPr>
          <p:nvPr>
            <p:ph type="title"/>
          </p:nvPr>
        </p:nvSpPr>
        <p:spPr/>
        <p:txBody>
          <a:bodyPr/>
          <a:lstStyle/>
          <a:p>
            <a:r>
              <a:rPr lang="nb-NO" dirty="0"/>
              <a:t>Forslag 7-9 </a:t>
            </a:r>
          </a:p>
        </p:txBody>
      </p:sp>
      <p:sp>
        <p:nvSpPr>
          <p:cNvPr id="5" name="Slide Number Placeholder 3">
            <a:extLst>
              <a:ext uri="{FF2B5EF4-FFF2-40B4-BE49-F238E27FC236}">
                <a16:creationId xmlns:a16="http://schemas.microsoft.com/office/drawing/2014/main" id="{D0EE65AD-4D07-DF45-BBCA-9C5B1423AB2C}"/>
              </a:ext>
            </a:extLst>
          </p:cNvPr>
          <p:cNvSpPr txBox="1">
            <a:spLocks/>
          </p:cNvSpPr>
          <p:nvPr/>
        </p:nvSpPr>
        <p:spPr>
          <a:xfrm>
            <a:off x="678556" y="6411906"/>
            <a:ext cx="760383" cy="172493"/>
          </a:xfrm>
          <a:prstGeom prst="rect">
            <a:avLst/>
          </a:prstGeom>
        </p:spPr>
        <p:txBody>
          <a:bodyPr vert="horz" lIns="0" tIns="0" rIns="0" bIns="0" rtlCol="0" anchor="b" anchorCtr="0">
            <a:normAutofit/>
          </a:bodyPr>
          <a:lstStyle>
            <a:defPPr>
              <a:defRPr lang="en-US"/>
            </a:defPPr>
            <a:lvl1pPr marL="0" algn="r"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GB" dirty="0">
                <a:solidFill>
                  <a:schemeClr val="bg1"/>
                </a:solidFill>
              </a:rPr>
              <a:t>Holth &amp; Winge</a:t>
            </a:r>
          </a:p>
        </p:txBody>
      </p:sp>
      <p:sp>
        <p:nvSpPr>
          <p:cNvPr id="7" name="Slide Number Placeholder 3">
            <a:extLst>
              <a:ext uri="{FF2B5EF4-FFF2-40B4-BE49-F238E27FC236}">
                <a16:creationId xmlns:a16="http://schemas.microsoft.com/office/drawing/2014/main" id="{260192B8-E717-9A7B-EDFB-4AD6ECCFD44D}"/>
              </a:ext>
            </a:extLst>
          </p:cNvPr>
          <p:cNvSpPr txBox="1">
            <a:spLocks/>
          </p:cNvSpPr>
          <p:nvPr/>
        </p:nvSpPr>
        <p:spPr>
          <a:xfrm>
            <a:off x="469556" y="6476400"/>
            <a:ext cx="996324" cy="108000"/>
          </a:xfrm>
          <a:prstGeom prst="rect">
            <a:avLst/>
          </a:prstGeom>
        </p:spPr>
        <p:txBody>
          <a:bodyPr vert="horz" lIns="0" tIns="0" rIns="0" bIns="0" rtlCol="0" anchor="b" anchorCtr="0">
            <a:normAutofit/>
          </a:bodyPr>
          <a:lstStyle>
            <a:defPPr>
              <a:defRPr lang="en-US"/>
            </a:defPPr>
            <a:lvl1pPr marL="0" algn="r"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GB" dirty="0"/>
              <a:t>Holth &amp; Winge</a:t>
            </a:r>
          </a:p>
        </p:txBody>
      </p:sp>
      <p:sp>
        <p:nvSpPr>
          <p:cNvPr id="11" name="TextBox 10">
            <a:extLst>
              <a:ext uri="{FF2B5EF4-FFF2-40B4-BE49-F238E27FC236}">
                <a16:creationId xmlns:a16="http://schemas.microsoft.com/office/drawing/2014/main" id="{A8060E29-2A76-F365-E08D-877EC65C31D7}"/>
              </a:ext>
            </a:extLst>
          </p:cNvPr>
          <p:cNvSpPr txBox="1"/>
          <p:nvPr/>
        </p:nvSpPr>
        <p:spPr>
          <a:xfrm>
            <a:off x="244902" y="1764945"/>
            <a:ext cx="3813543" cy="523220"/>
          </a:xfrm>
          <a:prstGeom prst="rect">
            <a:avLst/>
          </a:prstGeom>
          <a:noFill/>
        </p:spPr>
        <p:txBody>
          <a:bodyPr wrap="square">
            <a:spAutoFit/>
          </a:bodyPr>
          <a:lstStyle/>
          <a:p>
            <a:pPr marL="0" indent="0">
              <a:buNone/>
            </a:pPr>
            <a:r>
              <a:rPr lang="nb-NO" sz="1400" b="1" dirty="0"/>
              <a:t>Bryte bånd mellom utreder og utbygger</a:t>
            </a:r>
          </a:p>
        </p:txBody>
      </p:sp>
      <p:sp>
        <p:nvSpPr>
          <p:cNvPr id="13" name="TextBox 12">
            <a:extLst>
              <a:ext uri="{FF2B5EF4-FFF2-40B4-BE49-F238E27FC236}">
                <a16:creationId xmlns:a16="http://schemas.microsoft.com/office/drawing/2014/main" id="{0E72AFCE-E228-B475-7F64-2E866FFD3E6C}"/>
              </a:ext>
            </a:extLst>
          </p:cNvPr>
          <p:cNvSpPr txBox="1"/>
          <p:nvPr/>
        </p:nvSpPr>
        <p:spPr>
          <a:xfrm>
            <a:off x="4121935" y="1761951"/>
            <a:ext cx="3813543" cy="738664"/>
          </a:xfrm>
          <a:prstGeom prst="rect">
            <a:avLst/>
          </a:prstGeom>
          <a:noFill/>
        </p:spPr>
        <p:txBody>
          <a:bodyPr wrap="square">
            <a:spAutoFit/>
          </a:bodyPr>
          <a:lstStyle/>
          <a:p>
            <a:pPr marL="0" indent="0">
              <a:buNone/>
            </a:pPr>
            <a:r>
              <a:rPr lang="nb-NO" sz="1400" b="1" dirty="0"/>
              <a:t>Konsekvensutredninger kan rendyrkes som et virkemiddel for å utrede miljøhensyn</a:t>
            </a:r>
          </a:p>
        </p:txBody>
      </p:sp>
      <p:sp>
        <p:nvSpPr>
          <p:cNvPr id="14" name="TextBox 13">
            <a:extLst>
              <a:ext uri="{FF2B5EF4-FFF2-40B4-BE49-F238E27FC236}">
                <a16:creationId xmlns:a16="http://schemas.microsoft.com/office/drawing/2014/main" id="{A3EAF18B-1CAA-6A3F-0338-01FBBBAEE01C}"/>
              </a:ext>
            </a:extLst>
          </p:cNvPr>
          <p:cNvSpPr txBox="1"/>
          <p:nvPr/>
        </p:nvSpPr>
        <p:spPr>
          <a:xfrm>
            <a:off x="8133555" y="1763806"/>
            <a:ext cx="3813543" cy="954107"/>
          </a:xfrm>
          <a:prstGeom prst="rect">
            <a:avLst/>
          </a:prstGeom>
          <a:noFill/>
        </p:spPr>
        <p:txBody>
          <a:bodyPr wrap="square">
            <a:spAutoFit/>
          </a:bodyPr>
          <a:lstStyle/>
          <a:p>
            <a:pPr marL="0" indent="0">
              <a:buNone/>
            </a:pPr>
            <a:r>
              <a:rPr lang="nb-NO" sz="1400" b="1" dirty="0"/>
              <a:t>Klargjøre de rettslige rammene for dispensasjoner ved å innføre skille mellom dispensasjoner i og utenfor områder avsatt til bebyggelse </a:t>
            </a:r>
          </a:p>
        </p:txBody>
      </p:sp>
    </p:spTree>
    <p:extLst>
      <p:ext uri="{BB962C8B-B14F-4D97-AF65-F5344CB8AC3E}">
        <p14:creationId xmlns:p14="http://schemas.microsoft.com/office/powerpoint/2010/main" val="654164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C69CC-F2DD-3359-F703-43CB60153A2D}"/>
              </a:ext>
            </a:extLst>
          </p:cNvPr>
          <p:cNvSpPr>
            <a:spLocks noGrp="1"/>
          </p:cNvSpPr>
          <p:nvPr>
            <p:ph type="title"/>
          </p:nvPr>
        </p:nvSpPr>
        <p:spPr>
          <a:xfrm>
            <a:off x="360000" y="654050"/>
            <a:ext cx="3584974" cy="1175446"/>
          </a:xfrm>
        </p:spPr>
        <p:txBody>
          <a:bodyPr anchor="t">
            <a:normAutofit/>
          </a:bodyPr>
          <a:lstStyle/>
          <a:p>
            <a:r>
              <a:rPr lang="nb-NO" sz="3200"/>
              <a:t>Fem overordnede standpunkt </a:t>
            </a:r>
          </a:p>
        </p:txBody>
      </p:sp>
      <p:sp>
        <p:nvSpPr>
          <p:cNvPr id="10" name="Content Placeholder 2">
            <a:extLst>
              <a:ext uri="{FF2B5EF4-FFF2-40B4-BE49-F238E27FC236}">
                <a16:creationId xmlns:a16="http://schemas.microsoft.com/office/drawing/2014/main" id="{AA95F844-F39E-FBF2-7D71-FB92C08EDD42}"/>
              </a:ext>
            </a:extLst>
          </p:cNvPr>
          <p:cNvSpPr>
            <a:spLocks noGrp="1"/>
          </p:cNvSpPr>
          <p:nvPr>
            <p:ph idx="1"/>
          </p:nvPr>
        </p:nvSpPr>
        <p:spPr>
          <a:xfrm>
            <a:off x="360000" y="3351600"/>
            <a:ext cx="3584974" cy="2772000"/>
          </a:xfrm>
        </p:spPr>
        <p:txBody>
          <a:bodyPr/>
          <a:lstStyle/>
          <a:p>
            <a:pPr marL="0" indent="0">
              <a:buNone/>
            </a:pPr>
            <a:r>
              <a:rPr lang="en-US" dirty="0" err="1"/>
              <a:t>Kommunenes</a:t>
            </a:r>
            <a:r>
              <a:rPr lang="en-US" dirty="0"/>
              <a:t> </a:t>
            </a:r>
            <a:r>
              <a:rPr lang="en-US" dirty="0" err="1"/>
              <a:t>vurderinger</a:t>
            </a:r>
            <a:r>
              <a:rPr lang="en-US" dirty="0"/>
              <a:t> og </a:t>
            </a:r>
            <a:r>
              <a:rPr lang="en-US" dirty="0" err="1"/>
              <a:t>tilbakemeldinger</a:t>
            </a:r>
            <a:r>
              <a:rPr lang="en-US" dirty="0"/>
              <a:t> </a:t>
            </a:r>
            <a:r>
              <a:rPr lang="en-US" dirty="0" err="1"/>
              <a:t>på</a:t>
            </a:r>
            <a:r>
              <a:rPr lang="en-US" dirty="0"/>
              <a:t> de </a:t>
            </a:r>
            <a:r>
              <a:rPr lang="en-US" dirty="0" err="1"/>
              <a:t>ni</a:t>
            </a:r>
            <a:r>
              <a:rPr lang="en-US" dirty="0"/>
              <a:t> </a:t>
            </a:r>
            <a:r>
              <a:rPr lang="en-US" dirty="0" err="1"/>
              <a:t>forslagene</a:t>
            </a:r>
            <a:r>
              <a:rPr lang="en-US" dirty="0"/>
              <a:t> </a:t>
            </a:r>
            <a:r>
              <a:rPr lang="en-US" dirty="0" err="1"/>
              <a:t>kan</a:t>
            </a:r>
            <a:r>
              <a:rPr lang="en-US" dirty="0"/>
              <a:t> </a:t>
            </a:r>
            <a:r>
              <a:rPr lang="en-US" dirty="0" err="1"/>
              <a:t>aggregeres</a:t>
            </a:r>
            <a:r>
              <a:rPr lang="en-US" dirty="0"/>
              <a:t> </a:t>
            </a:r>
            <a:r>
              <a:rPr lang="en-US" dirty="0" err="1"/>
              <a:t>til</a:t>
            </a:r>
            <a:r>
              <a:rPr lang="en-US" dirty="0"/>
              <a:t> fem </a:t>
            </a:r>
            <a:r>
              <a:rPr lang="en-US" dirty="0" err="1"/>
              <a:t>overordnede</a:t>
            </a:r>
            <a:r>
              <a:rPr lang="en-US" dirty="0"/>
              <a:t> </a:t>
            </a:r>
            <a:r>
              <a:rPr lang="en-US" dirty="0" err="1"/>
              <a:t>standpunkt</a:t>
            </a:r>
            <a:r>
              <a:rPr lang="en-US" dirty="0"/>
              <a:t> </a:t>
            </a:r>
          </a:p>
        </p:txBody>
      </p:sp>
      <p:sp>
        <p:nvSpPr>
          <p:cNvPr id="4" name="Slide Number Placeholder 3">
            <a:extLst>
              <a:ext uri="{FF2B5EF4-FFF2-40B4-BE49-F238E27FC236}">
                <a16:creationId xmlns:a16="http://schemas.microsoft.com/office/drawing/2014/main" id="{4A9BE3AA-F934-E21A-9198-EF4273B47DAF}"/>
              </a:ext>
            </a:extLst>
          </p:cNvPr>
          <p:cNvSpPr>
            <a:spLocks noGrp="1"/>
          </p:cNvSpPr>
          <p:nvPr>
            <p:ph type="sldNum" sz="quarter" idx="12"/>
          </p:nvPr>
        </p:nvSpPr>
        <p:spPr>
          <a:xfrm>
            <a:off x="11206800" y="6476400"/>
            <a:ext cx="626400" cy="108000"/>
          </a:xfrm>
        </p:spPr>
        <p:txBody>
          <a:bodyPr anchor="b">
            <a:normAutofit/>
          </a:bodyPr>
          <a:lstStyle/>
          <a:p>
            <a:pPr>
              <a:spcAft>
                <a:spcPts val="600"/>
              </a:spcAft>
            </a:pPr>
            <a:fld id="{23AA811B-2EBD-4900-905E-5BE206449611}" type="slidenum">
              <a:rPr lang="en-GB" smtClean="0"/>
              <a:pPr>
                <a:spcAft>
                  <a:spcPts val="600"/>
                </a:spcAft>
              </a:pPr>
              <a:t>6</a:t>
            </a:fld>
            <a:endParaRPr lang="en-GB"/>
          </a:p>
        </p:txBody>
      </p:sp>
      <p:graphicFrame>
        <p:nvGraphicFramePr>
          <p:cNvPr id="6" name="Content Placeholder 2">
            <a:extLst>
              <a:ext uri="{FF2B5EF4-FFF2-40B4-BE49-F238E27FC236}">
                <a16:creationId xmlns:a16="http://schemas.microsoft.com/office/drawing/2014/main" id="{924443F9-D671-AC9E-03A4-1522E08FA67A}"/>
              </a:ext>
            </a:extLst>
          </p:cNvPr>
          <p:cNvGraphicFramePr>
            <a:graphicFrameLocks noGrp="1"/>
          </p:cNvGraphicFramePr>
          <p:nvPr>
            <p:ph sz="half" idx="2"/>
            <p:extLst>
              <p:ext uri="{D42A27DB-BD31-4B8C-83A1-F6EECF244321}">
                <p14:modId xmlns:p14="http://schemas.microsoft.com/office/powerpoint/2010/main" val="1818027573"/>
              </p:ext>
            </p:extLst>
          </p:nvPr>
        </p:nvGraphicFramePr>
        <p:xfrm>
          <a:off x="4661997" y="654050"/>
          <a:ext cx="7170004" cy="5470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3">
            <a:extLst>
              <a:ext uri="{FF2B5EF4-FFF2-40B4-BE49-F238E27FC236}">
                <a16:creationId xmlns:a16="http://schemas.microsoft.com/office/drawing/2014/main" id="{7CFE37B2-A6E7-3B85-94AE-07775B098292}"/>
              </a:ext>
            </a:extLst>
          </p:cNvPr>
          <p:cNvSpPr txBox="1">
            <a:spLocks/>
          </p:cNvSpPr>
          <p:nvPr/>
        </p:nvSpPr>
        <p:spPr>
          <a:xfrm>
            <a:off x="678556" y="6411906"/>
            <a:ext cx="760383" cy="172493"/>
          </a:xfrm>
          <a:prstGeom prst="rect">
            <a:avLst/>
          </a:prstGeom>
        </p:spPr>
        <p:txBody>
          <a:bodyPr vert="horz" lIns="0" tIns="0" rIns="0" bIns="0" rtlCol="0" anchor="b" anchorCtr="0">
            <a:normAutofit/>
          </a:bodyPr>
          <a:lstStyle>
            <a:defPPr>
              <a:defRPr lang="en-US"/>
            </a:defPPr>
            <a:lvl1pPr marL="0" algn="r"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GB" dirty="0">
                <a:solidFill>
                  <a:schemeClr val="bg1"/>
                </a:solidFill>
              </a:rPr>
              <a:t>Holth &amp; Winge</a:t>
            </a:r>
          </a:p>
        </p:txBody>
      </p:sp>
    </p:spTree>
    <p:extLst>
      <p:ext uri="{BB962C8B-B14F-4D97-AF65-F5344CB8AC3E}">
        <p14:creationId xmlns:p14="http://schemas.microsoft.com/office/powerpoint/2010/main" val="3503936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C69CC-F2DD-3359-F703-43CB60153A2D}"/>
              </a:ext>
            </a:extLst>
          </p:cNvPr>
          <p:cNvSpPr>
            <a:spLocks noGrp="1"/>
          </p:cNvSpPr>
          <p:nvPr>
            <p:ph type="title"/>
          </p:nvPr>
        </p:nvSpPr>
        <p:spPr>
          <a:xfrm>
            <a:off x="360000" y="655200"/>
            <a:ext cx="10483200" cy="936000"/>
          </a:xfrm>
        </p:spPr>
        <p:txBody>
          <a:bodyPr anchor="t">
            <a:normAutofit/>
          </a:bodyPr>
          <a:lstStyle/>
          <a:p>
            <a:r>
              <a:rPr lang="nb-NO" dirty="0"/>
              <a:t>Helhet og systembetraktning </a:t>
            </a:r>
          </a:p>
        </p:txBody>
      </p:sp>
      <p:sp>
        <p:nvSpPr>
          <p:cNvPr id="4" name="Slide Number Placeholder 3">
            <a:extLst>
              <a:ext uri="{FF2B5EF4-FFF2-40B4-BE49-F238E27FC236}">
                <a16:creationId xmlns:a16="http://schemas.microsoft.com/office/drawing/2014/main" id="{4A9BE3AA-F934-E21A-9198-EF4273B47DAF}"/>
              </a:ext>
            </a:extLst>
          </p:cNvPr>
          <p:cNvSpPr>
            <a:spLocks noGrp="1"/>
          </p:cNvSpPr>
          <p:nvPr>
            <p:ph type="sldNum" sz="quarter" idx="12"/>
          </p:nvPr>
        </p:nvSpPr>
        <p:spPr>
          <a:xfrm>
            <a:off x="11206800" y="6476400"/>
            <a:ext cx="626400" cy="108000"/>
          </a:xfrm>
        </p:spPr>
        <p:txBody>
          <a:bodyPr anchor="b">
            <a:normAutofit/>
          </a:bodyPr>
          <a:lstStyle/>
          <a:p>
            <a:pPr>
              <a:spcAft>
                <a:spcPts val="600"/>
              </a:spcAft>
            </a:pPr>
            <a:fld id="{23AA811B-2EBD-4900-905E-5BE206449611}" type="slidenum">
              <a:rPr lang="en-GB" smtClean="0"/>
              <a:pPr>
                <a:spcAft>
                  <a:spcPts val="600"/>
                </a:spcAft>
              </a:pPr>
              <a:t>7</a:t>
            </a:fld>
            <a:endParaRPr lang="en-GB"/>
          </a:p>
        </p:txBody>
      </p:sp>
      <p:graphicFrame>
        <p:nvGraphicFramePr>
          <p:cNvPr id="6" name="Content Placeholder 2">
            <a:extLst>
              <a:ext uri="{FF2B5EF4-FFF2-40B4-BE49-F238E27FC236}">
                <a16:creationId xmlns:a16="http://schemas.microsoft.com/office/drawing/2014/main" id="{805D6508-DC7D-DF0B-7514-62488E62231B}"/>
              </a:ext>
            </a:extLst>
          </p:cNvPr>
          <p:cNvGraphicFramePr>
            <a:graphicFrameLocks noGrp="1"/>
          </p:cNvGraphicFramePr>
          <p:nvPr>
            <p:ph idx="1"/>
            <p:extLst>
              <p:ext uri="{D42A27DB-BD31-4B8C-83A1-F6EECF244321}">
                <p14:modId xmlns:p14="http://schemas.microsoft.com/office/powerpoint/2010/main" val="745703571"/>
              </p:ext>
            </p:extLst>
          </p:nvPr>
        </p:nvGraphicFramePr>
        <p:xfrm>
          <a:off x="360000" y="1828800"/>
          <a:ext cx="11473200" cy="429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3">
            <a:extLst>
              <a:ext uri="{FF2B5EF4-FFF2-40B4-BE49-F238E27FC236}">
                <a16:creationId xmlns:a16="http://schemas.microsoft.com/office/drawing/2014/main" id="{E979391E-3D00-F3DD-F9A1-E2C75452BA33}"/>
              </a:ext>
            </a:extLst>
          </p:cNvPr>
          <p:cNvSpPr txBox="1">
            <a:spLocks/>
          </p:cNvSpPr>
          <p:nvPr/>
        </p:nvSpPr>
        <p:spPr>
          <a:xfrm>
            <a:off x="469556" y="6476400"/>
            <a:ext cx="996324" cy="108000"/>
          </a:xfrm>
          <a:prstGeom prst="rect">
            <a:avLst/>
          </a:prstGeom>
        </p:spPr>
        <p:txBody>
          <a:bodyPr vert="horz" lIns="0" tIns="0" rIns="0" bIns="0" rtlCol="0" anchor="b" anchorCtr="0">
            <a:normAutofit/>
          </a:bodyPr>
          <a:lstStyle>
            <a:defPPr>
              <a:defRPr lang="en-US"/>
            </a:defPPr>
            <a:lvl1pPr marL="0" algn="r"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GB" dirty="0"/>
              <a:t>Holth &amp; Winge</a:t>
            </a:r>
          </a:p>
        </p:txBody>
      </p:sp>
    </p:spTree>
    <p:extLst>
      <p:ext uri="{BB962C8B-B14F-4D97-AF65-F5344CB8AC3E}">
        <p14:creationId xmlns:p14="http://schemas.microsoft.com/office/powerpoint/2010/main" val="2896170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9BE3AA-F934-E21A-9198-EF4273B47DAF}"/>
              </a:ext>
            </a:extLst>
          </p:cNvPr>
          <p:cNvSpPr>
            <a:spLocks noGrp="1"/>
          </p:cNvSpPr>
          <p:nvPr>
            <p:ph type="sldNum" sz="quarter" idx="4"/>
          </p:nvPr>
        </p:nvSpPr>
        <p:spPr/>
        <p:txBody>
          <a:bodyPr/>
          <a:lstStyle/>
          <a:p>
            <a:fld id="{23AA811B-2EBD-4900-905E-5BE206449611}" type="slidenum">
              <a:rPr lang="en-GB" smtClean="0"/>
              <a:pPr/>
              <a:t>8</a:t>
            </a:fld>
            <a:endParaRPr lang="en-GB" dirty="0"/>
          </a:p>
        </p:txBody>
      </p:sp>
      <p:pic>
        <p:nvPicPr>
          <p:cNvPr id="6" name="Picture 5">
            <a:extLst>
              <a:ext uri="{FF2B5EF4-FFF2-40B4-BE49-F238E27FC236}">
                <a16:creationId xmlns:a16="http://schemas.microsoft.com/office/drawing/2014/main" id="{721B7B49-0A37-2E23-1161-DFF61C75C5E1}"/>
              </a:ext>
            </a:extLst>
          </p:cNvPr>
          <p:cNvPicPr>
            <a:picLocks noChangeAspect="1"/>
          </p:cNvPicPr>
          <p:nvPr/>
        </p:nvPicPr>
        <p:blipFill rotWithShape="1">
          <a:blip r:embed="rId2">
            <a:extLst>
              <a:ext uri="{28A0092B-C50C-407E-A947-70E740481C1C}">
                <a14:useLocalDpi xmlns:a14="http://schemas.microsoft.com/office/drawing/2010/main" val="0"/>
              </a:ext>
            </a:extLst>
          </a:blip>
          <a:srcRect t="11546" b="-1"/>
          <a:stretch/>
        </p:blipFill>
        <p:spPr>
          <a:xfrm>
            <a:off x="3223890" y="5877028"/>
            <a:ext cx="1833951" cy="373747"/>
          </a:xfrm>
          <a:prstGeom prst="rect">
            <a:avLst/>
          </a:prstGeom>
        </p:spPr>
      </p:pic>
    </p:spTree>
    <p:extLst>
      <p:ext uri="{BB962C8B-B14F-4D97-AF65-F5344CB8AC3E}">
        <p14:creationId xmlns:p14="http://schemas.microsoft.com/office/powerpoint/2010/main" val="41582187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7726722261999581"/>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rokn\AppData\Local\Templafy\AddIns\PowerPointVsto\54755c80-7f43-4b07-a015-7d2f03ee0d83.jpeg"/>
</p:tagLst>
</file>

<file path=ppt/theme/theme1.xml><?xml version="1.0" encoding="utf-8"?>
<a:theme xmlns:a="http://schemas.openxmlformats.org/drawingml/2006/main" name="Rambøll">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aseTemplate 16-9 UK.potx" id="{99839C17-9291-4D6B-9A70-B923972FEA85}" vid="{497495C2-62DF-4425-B50B-9A17880EC5A0}"/>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60e5a54-50f5-4a55-a09d-effb071a16c3">
      <Terms xmlns="http://schemas.microsoft.com/office/infopath/2007/PartnerControls"/>
    </lcf76f155ced4ddcb4097134ff3c332f>
    <TaxCatchAll xmlns="56026a12-5b34-4535-975e-aaad2c0b5c2c" xsi:nil="true"/>
  </documentManagement>
</p:properties>
</file>

<file path=customXml/item2.xml><?xml version="1.0" encoding="utf-8"?>
<TemplafyFormConfiguration><![CDATA[{"formFields":[],"formDataEntries":[]}]]></TemplafyFormConfiguration>
</file>

<file path=customXml/item3.xml><?xml version="1.0" encoding="utf-8"?>
<TemplafySlideTemplateConfiguration><![CDATA[{"slideVersion":1,"isValidatorEnabled":false,"isLocked":false,"elementsMetadata":[{"type":"shape","elementConfiguration":{"binding":"{{UserProfile.Office.BlankSelection}}","visibility":"","type":"text","disableUpdates":false}}],"slideId":"638185445967594907","enableDocumentContentUpdater":false,"version":"2.0"}]]></TemplafySlideTemplateConfiguration>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TemplafyTemplateConfiguration><![CDATA[{"elementsMetadata":[{"type":"shape","id":"10fbb4c8-5569-4b64-876d-4e38e62eacc7","elementConfiguration":{"binding":"{{UserProfile.Office.BlankSelection}}","visibility":"","type":"text","disableUpdates":false}}],"transformationConfigurations":[{"propertyName":"BlankSelection","propertyValue":"{{UserProfile.Office.BlankSelection}}","disableUpdates":false,"type":"customDocumentProperty"},{"propertyName":"IsNew","propertyValue":"true","disableUpdates":false,"type":"customDocumentProperty"}],"templateName":"Blank","templateDescription":"","enableDocumentContentUpdater":false,"version":"2.0"}]]></TemplafyTemplateConfiguration>
</file>

<file path=customXml/item6.xml><?xml version="1.0" encoding="utf-8"?>
<TemplafySlideFormConfiguration><![CDATA[{"formFields":[],"formDataEntries":[]}]]></TemplafySlideFormConfiguration>
</file>

<file path=customXml/item7.xml><?xml version="1.0" encoding="utf-8"?>
<ct:contentTypeSchema xmlns:ct="http://schemas.microsoft.com/office/2006/metadata/contentType" xmlns:ma="http://schemas.microsoft.com/office/2006/metadata/properties/metaAttributes" ct:_="" ma:_="" ma:contentTypeName="Document" ma:contentTypeID="0x01010049C1DE25E8B19F4FB5FF1ACF6367CBC2" ma:contentTypeVersion="11" ma:contentTypeDescription="Create a new document." ma:contentTypeScope="" ma:versionID="ffa44332496b3deea636de8073972259">
  <xsd:schema xmlns:xsd="http://www.w3.org/2001/XMLSchema" xmlns:xs="http://www.w3.org/2001/XMLSchema" xmlns:p="http://schemas.microsoft.com/office/2006/metadata/properties" xmlns:ns2="860e5a54-50f5-4a55-a09d-effb071a16c3" xmlns:ns3="56026a12-5b34-4535-975e-aaad2c0b5c2c" targetNamespace="http://schemas.microsoft.com/office/2006/metadata/properties" ma:root="true" ma:fieldsID="a8544a57da962004b0c31fe020f53e73" ns2:_="" ns3:_="">
    <xsd:import namespace="860e5a54-50f5-4a55-a09d-effb071a16c3"/>
    <xsd:import namespace="56026a12-5b34-4535-975e-aaad2c0b5c2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0e5a54-50f5-4a55-a09d-effb071a16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a0716b9-ea6c-4544-a4bd-65ac324c60d4"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026a12-5b34-4535-975e-aaad2c0b5c2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cf6b8b42-9828-4d0b-bf64-bcde89d66b64}" ma:internalName="TaxCatchAll" ma:showField="CatchAllData" ma:web="56026a12-5b34-4535-975e-aaad2c0b5c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43EF78-2F65-46A2-8B9B-EEAF70AEB4C8}">
  <ds:schemaRefs>
    <ds:schemaRef ds:uri="http://schemas.microsoft.com/office/infopath/2007/PartnerControls"/>
    <ds:schemaRef ds:uri="http://purl.org/dc/elements/1.1/"/>
    <ds:schemaRef ds:uri="http://schemas.microsoft.com/office/2006/metadata/properties"/>
    <ds:schemaRef ds:uri="860e5a54-50f5-4a55-a09d-effb071a16c3"/>
    <ds:schemaRef ds:uri="56026a12-5b34-4535-975e-aaad2c0b5c2c"/>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B13A3067-8B87-4BB8-9074-25CDC43A7AD1}">
  <ds:schemaRefs/>
</ds:datastoreItem>
</file>

<file path=customXml/itemProps3.xml><?xml version="1.0" encoding="utf-8"?>
<ds:datastoreItem xmlns:ds="http://schemas.openxmlformats.org/officeDocument/2006/customXml" ds:itemID="{D8033785-F373-4A47-AD39-951F7C084790}">
  <ds:schemaRefs/>
</ds:datastoreItem>
</file>

<file path=customXml/itemProps4.xml><?xml version="1.0" encoding="utf-8"?>
<ds:datastoreItem xmlns:ds="http://schemas.openxmlformats.org/officeDocument/2006/customXml" ds:itemID="{6499DD09-346E-4084-AE1D-06BF71408F13}">
  <ds:schemaRefs>
    <ds:schemaRef ds:uri="http://schemas.microsoft.com/sharepoint/v3/contenttype/forms"/>
  </ds:schemaRefs>
</ds:datastoreItem>
</file>

<file path=customXml/itemProps5.xml><?xml version="1.0" encoding="utf-8"?>
<ds:datastoreItem xmlns:ds="http://schemas.openxmlformats.org/officeDocument/2006/customXml" ds:itemID="{0D7A3A21-999B-468C-A495-01738D07585D}">
  <ds:schemaRefs/>
</ds:datastoreItem>
</file>

<file path=customXml/itemProps6.xml><?xml version="1.0" encoding="utf-8"?>
<ds:datastoreItem xmlns:ds="http://schemas.openxmlformats.org/officeDocument/2006/customXml" ds:itemID="{0E7692AA-7650-4209-AB80-E2578F710FEB}">
  <ds:schemaRefs/>
</ds:datastoreItem>
</file>

<file path=customXml/itemProps7.xml><?xml version="1.0" encoding="utf-8"?>
<ds:datastoreItem xmlns:ds="http://schemas.openxmlformats.org/officeDocument/2006/customXml" ds:itemID="{5C06D545-7764-4DF5-AC72-E18AD5AAA5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0e5a54-50f5-4a55-a09d-effb071a16c3"/>
    <ds:schemaRef ds:uri="56026a12-5b34-4535-975e-aaad2c0b5c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BaseTemplate 16-9 UK</Template>
  <TotalTime>0</TotalTime>
  <Words>1026</Words>
  <Application>Microsoft Office PowerPoint</Application>
  <PresentationFormat>Widescreen</PresentationFormat>
  <Paragraphs>91</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Verdana</vt:lpstr>
      <vt:lpstr>Rambøll</vt:lpstr>
      <vt:lpstr>Kunnskapsgrunnlag</vt:lpstr>
      <vt:lpstr>Formålet med prosjektet</vt:lpstr>
      <vt:lpstr>Forslag 1-3</vt:lpstr>
      <vt:lpstr>Forslag 4-6</vt:lpstr>
      <vt:lpstr>Forslag 7-9 </vt:lpstr>
      <vt:lpstr>Fem overordnede standpunkt </vt:lpstr>
      <vt:lpstr>Helhet og systembetraktning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2024-01-12T12:08:43Z</dcterms:created>
  <dcterms:modified xsi:type="dcterms:W3CDTF">2024-01-29T13:30:53Z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2023-05-01T13:29:56</vt:lpwstr>
  </property>
  <property fmtid="{D5CDD505-2E9C-101B-9397-08002B2CF9AE}" pid="3" name="ContentTypeId">
    <vt:lpwstr>0x01010049C1DE25E8B19F4FB5FF1ACF6367CBC2</vt:lpwstr>
  </property>
  <property fmtid="{D5CDD505-2E9C-101B-9397-08002B2CF9AE}" pid="4" name="TemplafyTenantId">
    <vt:lpwstr>ramboll</vt:lpwstr>
  </property>
  <property fmtid="{D5CDD505-2E9C-101B-9397-08002B2CF9AE}" pid="5" name="TemplafyTemplateId">
    <vt:lpwstr>638185445956538757</vt:lpwstr>
  </property>
  <property fmtid="{D5CDD505-2E9C-101B-9397-08002B2CF9AE}" pid="6" name="TemplafyUserProfileId">
    <vt:lpwstr>637835520475608500</vt:lpwstr>
  </property>
  <property fmtid="{D5CDD505-2E9C-101B-9397-08002B2CF9AE}" pid="7" name="TemplafyLanguageCode">
    <vt:lpwstr>nb-NO</vt:lpwstr>
  </property>
  <property fmtid="{D5CDD505-2E9C-101B-9397-08002B2CF9AE}" pid="8" name="BlankSelection">
    <vt:lpwstr>Ramboll</vt:lpwstr>
  </property>
  <property fmtid="{D5CDD505-2E9C-101B-9397-08002B2CF9AE}" pid="9" name="TemplafyFromBlank">
    <vt:bool>true</vt:bool>
  </property>
  <property fmtid="{D5CDD505-2E9C-101B-9397-08002B2CF9AE}" pid="10" name="Doc_AcceptedBy">
    <vt:lpwstr> </vt:lpwstr>
  </property>
  <property fmtid="{D5CDD505-2E9C-101B-9397-08002B2CF9AE}" pid="11" name="Doc_AcceptedDate">
    <vt:lpwstr> </vt:lpwstr>
  </property>
  <property fmtid="{D5CDD505-2E9C-101B-9397-08002B2CF9AE}" pid="12" name="Doc_ApprovedPublicationBy">
    <vt:lpwstr> </vt:lpwstr>
  </property>
  <property fmtid="{D5CDD505-2E9C-101B-9397-08002B2CF9AE}" pid="13" name="Doc_ApprovedPublicationDate">
    <vt:lpwstr> </vt:lpwstr>
  </property>
  <property fmtid="{D5CDD505-2E9C-101B-9397-08002B2CF9AE}" pid="14" name="Doc_ApprovedSharingBy">
    <vt:lpwstr> </vt:lpwstr>
  </property>
  <property fmtid="{D5CDD505-2E9C-101B-9397-08002B2CF9AE}" pid="15" name="Doc_ApprovedSharingDate">
    <vt:lpwstr> </vt:lpwstr>
  </property>
  <property fmtid="{D5CDD505-2E9C-101B-9397-08002B2CF9AE}" pid="16" name="Doc_CheckedBy">
    <vt:lpwstr> </vt:lpwstr>
  </property>
  <property fmtid="{D5CDD505-2E9C-101B-9397-08002B2CF9AE}" pid="17" name="Doc_CheckedDate">
    <vt:lpwstr> </vt:lpwstr>
  </property>
  <property fmtid="{D5CDD505-2E9C-101B-9397-08002B2CF9AE}" pid="18" name="Doc_Client">
    <vt:lpwstr> </vt:lpwstr>
  </property>
  <property fmtid="{D5CDD505-2E9C-101B-9397-08002B2CF9AE}" pid="19" name="Doc_DesignStatus">
    <vt:lpwstr> </vt:lpwstr>
  </property>
  <property fmtid="{D5CDD505-2E9C-101B-9397-08002B2CF9AE}" pid="20" name="Doc_DocNumber">
    <vt:lpwstr> </vt:lpwstr>
  </property>
  <property fmtid="{D5CDD505-2E9C-101B-9397-08002B2CF9AE}" pid="21" name="Doc_DocTitle1">
    <vt:lpwstr> </vt:lpwstr>
  </property>
  <property fmtid="{D5CDD505-2E9C-101B-9397-08002B2CF9AE}" pid="22" name="Doc_DocTitle2">
    <vt:lpwstr> </vt:lpwstr>
  </property>
  <property fmtid="{D5CDD505-2E9C-101B-9397-08002B2CF9AE}" pid="23" name="Doc_DocTitle3">
    <vt:lpwstr> </vt:lpwstr>
  </property>
  <property fmtid="{D5CDD505-2E9C-101B-9397-08002B2CF9AE}" pid="24" name="Doc_DocTitle4">
    <vt:lpwstr> </vt:lpwstr>
  </property>
  <property fmtid="{D5CDD505-2E9C-101B-9397-08002B2CF9AE}" pid="25" name="Doc_MaconomyID">
    <vt:lpwstr> </vt:lpwstr>
  </property>
  <property fmtid="{D5CDD505-2E9C-101B-9397-08002B2CF9AE}" pid="26" name="Doc_Originator">
    <vt:lpwstr> </vt:lpwstr>
  </property>
  <property fmtid="{D5CDD505-2E9C-101B-9397-08002B2CF9AE}" pid="27" name="Doc_PreparedBy">
    <vt:lpwstr> </vt:lpwstr>
  </property>
  <property fmtid="{D5CDD505-2E9C-101B-9397-08002B2CF9AE}" pid="28" name="Doc_PreparedDate">
    <vt:lpwstr> </vt:lpwstr>
  </property>
  <property fmtid="{D5CDD505-2E9C-101B-9397-08002B2CF9AE}" pid="29" name="Doc_ProjectName">
    <vt:lpwstr> </vt:lpwstr>
  </property>
  <property fmtid="{D5CDD505-2E9C-101B-9397-08002B2CF9AE}" pid="30" name="Doc_Revision">
    <vt:lpwstr> </vt:lpwstr>
  </property>
  <property fmtid="{D5CDD505-2E9C-101B-9397-08002B2CF9AE}" pid="31" name="Doc_Revision1">
    <vt:lpwstr> </vt:lpwstr>
  </property>
  <property fmtid="{D5CDD505-2E9C-101B-9397-08002B2CF9AE}" pid="32" name="Doc_Revision10">
    <vt:lpwstr> </vt:lpwstr>
  </property>
  <property fmtid="{D5CDD505-2E9C-101B-9397-08002B2CF9AE}" pid="33" name="Doc_Revision10ApprovedBy">
    <vt:lpwstr> </vt:lpwstr>
  </property>
  <property fmtid="{D5CDD505-2E9C-101B-9397-08002B2CF9AE}" pid="34" name="Doc_Revision10CheckedBy">
    <vt:lpwstr> </vt:lpwstr>
  </property>
  <property fmtid="{D5CDD505-2E9C-101B-9397-08002B2CF9AE}" pid="35" name="Doc_Revision10Date">
    <vt:lpwstr> </vt:lpwstr>
  </property>
  <property fmtid="{D5CDD505-2E9C-101B-9397-08002B2CF9AE}" pid="36" name="Doc_Revision10DesignedBy">
    <vt:lpwstr> </vt:lpwstr>
  </property>
  <property fmtid="{D5CDD505-2E9C-101B-9397-08002B2CF9AE}" pid="37" name="Doc_Revision10Note">
    <vt:lpwstr> </vt:lpwstr>
  </property>
  <property fmtid="{D5CDD505-2E9C-101B-9397-08002B2CF9AE}" pid="38" name="Doc_Revision10PreparedBy">
    <vt:lpwstr> </vt:lpwstr>
  </property>
  <property fmtid="{D5CDD505-2E9C-101B-9397-08002B2CF9AE}" pid="39" name="Doc_Revision11">
    <vt:lpwstr> </vt:lpwstr>
  </property>
  <property fmtid="{D5CDD505-2E9C-101B-9397-08002B2CF9AE}" pid="40" name="Doc_Revision11ApprovedBy">
    <vt:lpwstr> </vt:lpwstr>
  </property>
  <property fmtid="{D5CDD505-2E9C-101B-9397-08002B2CF9AE}" pid="41" name="Doc_Revision11CheckedBy">
    <vt:lpwstr> </vt:lpwstr>
  </property>
  <property fmtid="{D5CDD505-2E9C-101B-9397-08002B2CF9AE}" pid="42" name="Doc_Revision11Date">
    <vt:lpwstr> </vt:lpwstr>
  </property>
  <property fmtid="{D5CDD505-2E9C-101B-9397-08002B2CF9AE}" pid="43" name="Doc_Revision11DesignedBy">
    <vt:lpwstr> </vt:lpwstr>
  </property>
  <property fmtid="{D5CDD505-2E9C-101B-9397-08002B2CF9AE}" pid="44" name="Doc_Revision11Note">
    <vt:lpwstr> </vt:lpwstr>
  </property>
  <property fmtid="{D5CDD505-2E9C-101B-9397-08002B2CF9AE}" pid="45" name="Doc_Revision11PreparedBy">
    <vt:lpwstr> </vt:lpwstr>
  </property>
  <property fmtid="{D5CDD505-2E9C-101B-9397-08002B2CF9AE}" pid="46" name="Doc_Revision12">
    <vt:lpwstr> </vt:lpwstr>
  </property>
  <property fmtid="{D5CDD505-2E9C-101B-9397-08002B2CF9AE}" pid="47" name="Doc_Revision12ApprovedBy">
    <vt:lpwstr> </vt:lpwstr>
  </property>
  <property fmtid="{D5CDD505-2E9C-101B-9397-08002B2CF9AE}" pid="48" name="Doc_Revision12CheckedBy">
    <vt:lpwstr> </vt:lpwstr>
  </property>
  <property fmtid="{D5CDD505-2E9C-101B-9397-08002B2CF9AE}" pid="49" name="Doc_Revision12Date">
    <vt:lpwstr> </vt:lpwstr>
  </property>
  <property fmtid="{D5CDD505-2E9C-101B-9397-08002B2CF9AE}" pid="50" name="Doc_Revision12DesignedBy">
    <vt:lpwstr> </vt:lpwstr>
  </property>
  <property fmtid="{D5CDD505-2E9C-101B-9397-08002B2CF9AE}" pid="51" name="Doc_Revision12Note">
    <vt:lpwstr> </vt:lpwstr>
  </property>
  <property fmtid="{D5CDD505-2E9C-101B-9397-08002B2CF9AE}" pid="52" name="Doc_Revision12PreparedBy">
    <vt:lpwstr> </vt:lpwstr>
  </property>
  <property fmtid="{D5CDD505-2E9C-101B-9397-08002B2CF9AE}" pid="53" name="Doc_Revision1ApprovedBy">
    <vt:lpwstr> </vt:lpwstr>
  </property>
  <property fmtid="{D5CDD505-2E9C-101B-9397-08002B2CF9AE}" pid="54" name="Doc_Revision1CheckedBy">
    <vt:lpwstr> </vt:lpwstr>
  </property>
  <property fmtid="{D5CDD505-2E9C-101B-9397-08002B2CF9AE}" pid="55" name="Doc_Revision1Date">
    <vt:lpwstr> </vt:lpwstr>
  </property>
  <property fmtid="{D5CDD505-2E9C-101B-9397-08002B2CF9AE}" pid="56" name="Doc_Revision1DesignedBy">
    <vt:lpwstr> </vt:lpwstr>
  </property>
  <property fmtid="{D5CDD505-2E9C-101B-9397-08002B2CF9AE}" pid="57" name="Doc_Revision1Note">
    <vt:lpwstr> </vt:lpwstr>
  </property>
  <property fmtid="{D5CDD505-2E9C-101B-9397-08002B2CF9AE}" pid="58" name="Doc_Revision1PreparedBy">
    <vt:lpwstr> </vt:lpwstr>
  </property>
  <property fmtid="{D5CDD505-2E9C-101B-9397-08002B2CF9AE}" pid="59" name="Doc_Revision2">
    <vt:lpwstr> </vt:lpwstr>
  </property>
  <property fmtid="{D5CDD505-2E9C-101B-9397-08002B2CF9AE}" pid="60" name="Doc_Revision2ApprovedBy">
    <vt:lpwstr> </vt:lpwstr>
  </property>
  <property fmtid="{D5CDD505-2E9C-101B-9397-08002B2CF9AE}" pid="61" name="Doc_Revision2CheckedBy">
    <vt:lpwstr> </vt:lpwstr>
  </property>
  <property fmtid="{D5CDD505-2E9C-101B-9397-08002B2CF9AE}" pid="62" name="Doc_Revision2Date">
    <vt:lpwstr> </vt:lpwstr>
  </property>
  <property fmtid="{D5CDD505-2E9C-101B-9397-08002B2CF9AE}" pid="63" name="Doc_Revision2DesignedBy">
    <vt:lpwstr> </vt:lpwstr>
  </property>
  <property fmtid="{D5CDD505-2E9C-101B-9397-08002B2CF9AE}" pid="64" name="Doc_Revision2Note">
    <vt:lpwstr> </vt:lpwstr>
  </property>
  <property fmtid="{D5CDD505-2E9C-101B-9397-08002B2CF9AE}" pid="65" name="Doc_Revision2PreparedBy">
    <vt:lpwstr> </vt:lpwstr>
  </property>
  <property fmtid="{D5CDD505-2E9C-101B-9397-08002B2CF9AE}" pid="66" name="Doc_Revision3">
    <vt:lpwstr> </vt:lpwstr>
  </property>
  <property fmtid="{D5CDD505-2E9C-101B-9397-08002B2CF9AE}" pid="67" name="Doc_Revision3ApprovedBy">
    <vt:lpwstr> </vt:lpwstr>
  </property>
  <property fmtid="{D5CDD505-2E9C-101B-9397-08002B2CF9AE}" pid="68" name="Doc_Revision3CheckedBy">
    <vt:lpwstr> </vt:lpwstr>
  </property>
  <property fmtid="{D5CDD505-2E9C-101B-9397-08002B2CF9AE}" pid="69" name="Doc_Revision3Date">
    <vt:lpwstr> </vt:lpwstr>
  </property>
  <property fmtid="{D5CDD505-2E9C-101B-9397-08002B2CF9AE}" pid="70" name="Doc_Revision3DesignedBy">
    <vt:lpwstr> </vt:lpwstr>
  </property>
  <property fmtid="{D5CDD505-2E9C-101B-9397-08002B2CF9AE}" pid="71" name="Doc_Revision3Note">
    <vt:lpwstr> </vt:lpwstr>
  </property>
  <property fmtid="{D5CDD505-2E9C-101B-9397-08002B2CF9AE}" pid="72" name="Doc_Revision3PreparedBy">
    <vt:lpwstr> </vt:lpwstr>
  </property>
  <property fmtid="{D5CDD505-2E9C-101B-9397-08002B2CF9AE}" pid="73" name="Doc_Revision4">
    <vt:lpwstr> </vt:lpwstr>
  </property>
  <property fmtid="{D5CDD505-2E9C-101B-9397-08002B2CF9AE}" pid="74" name="Doc_Revision4ApprovedBy">
    <vt:lpwstr> </vt:lpwstr>
  </property>
  <property fmtid="{D5CDD505-2E9C-101B-9397-08002B2CF9AE}" pid="75" name="Doc_Revision4CheckedBy">
    <vt:lpwstr> </vt:lpwstr>
  </property>
  <property fmtid="{D5CDD505-2E9C-101B-9397-08002B2CF9AE}" pid="76" name="Doc_Revision4Date">
    <vt:lpwstr> </vt:lpwstr>
  </property>
  <property fmtid="{D5CDD505-2E9C-101B-9397-08002B2CF9AE}" pid="77" name="Doc_Revision4DesignedBy">
    <vt:lpwstr> </vt:lpwstr>
  </property>
  <property fmtid="{D5CDD505-2E9C-101B-9397-08002B2CF9AE}" pid="78" name="Doc_Revision4Note">
    <vt:lpwstr> </vt:lpwstr>
  </property>
  <property fmtid="{D5CDD505-2E9C-101B-9397-08002B2CF9AE}" pid="79" name="Doc_Revision4PreparedBy">
    <vt:lpwstr> </vt:lpwstr>
  </property>
  <property fmtid="{D5CDD505-2E9C-101B-9397-08002B2CF9AE}" pid="80" name="Doc_Revision5">
    <vt:lpwstr> </vt:lpwstr>
  </property>
  <property fmtid="{D5CDD505-2E9C-101B-9397-08002B2CF9AE}" pid="81" name="Doc_Revision5ApprovedBy">
    <vt:lpwstr> </vt:lpwstr>
  </property>
  <property fmtid="{D5CDD505-2E9C-101B-9397-08002B2CF9AE}" pid="82" name="Doc_Revision5CheckedBy">
    <vt:lpwstr> </vt:lpwstr>
  </property>
  <property fmtid="{D5CDD505-2E9C-101B-9397-08002B2CF9AE}" pid="83" name="Doc_Revision5Date">
    <vt:lpwstr> </vt:lpwstr>
  </property>
  <property fmtid="{D5CDD505-2E9C-101B-9397-08002B2CF9AE}" pid="84" name="Doc_Revision5DesignedBy">
    <vt:lpwstr> </vt:lpwstr>
  </property>
  <property fmtid="{D5CDD505-2E9C-101B-9397-08002B2CF9AE}" pid="85" name="Doc_Revision5Note">
    <vt:lpwstr> </vt:lpwstr>
  </property>
  <property fmtid="{D5CDD505-2E9C-101B-9397-08002B2CF9AE}" pid="86" name="Doc_Revision5PreparedBy">
    <vt:lpwstr> </vt:lpwstr>
  </property>
  <property fmtid="{D5CDD505-2E9C-101B-9397-08002B2CF9AE}" pid="87" name="Doc_Revision6">
    <vt:lpwstr> </vt:lpwstr>
  </property>
  <property fmtid="{D5CDD505-2E9C-101B-9397-08002B2CF9AE}" pid="88" name="Doc_Revision6ApprovedBy">
    <vt:lpwstr> </vt:lpwstr>
  </property>
  <property fmtid="{D5CDD505-2E9C-101B-9397-08002B2CF9AE}" pid="89" name="Doc_Revision6CheckedBy">
    <vt:lpwstr> </vt:lpwstr>
  </property>
  <property fmtid="{D5CDD505-2E9C-101B-9397-08002B2CF9AE}" pid="90" name="Doc_Revision6Date">
    <vt:lpwstr> </vt:lpwstr>
  </property>
  <property fmtid="{D5CDD505-2E9C-101B-9397-08002B2CF9AE}" pid="91" name="Doc_Revision6DesignedBy">
    <vt:lpwstr> </vt:lpwstr>
  </property>
  <property fmtid="{D5CDD505-2E9C-101B-9397-08002B2CF9AE}" pid="92" name="Doc_Revision6Note">
    <vt:lpwstr> </vt:lpwstr>
  </property>
  <property fmtid="{D5CDD505-2E9C-101B-9397-08002B2CF9AE}" pid="93" name="Doc_Revision6PreparedBy">
    <vt:lpwstr> </vt:lpwstr>
  </property>
  <property fmtid="{D5CDD505-2E9C-101B-9397-08002B2CF9AE}" pid="94" name="Doc_Revision7">
    <vt:lpwstr> </vt:lpwstr>
  </property>
  <property fmtid="{D5CDD505-2E9C-101B-9397-08002B2CF9AE}" pid="95" name="Doc_Revision7ApprovedBy">
    <vt:lpwstr> </vt:lpwstr>
  </property>
  <property fmtid="{D5CDD505-2E9C-101B-9397-08002B2CF9AE}" pid="96" name="Doc_Revision7CheckedBy">
    <vt:lpwstr> </vt:lpwstr>
  </property>
  <property fmtid="{D5CDD505-2E9C-101B-9397-08002B2CF9AE}" pid="97" name="Doc_Revision7Date">
    <vt:lpwstr> </vt:lpwstr>
  </property>
  <property fmtid="{D5CDD505-2E9C-101B-9397-08002B2CF9AE}" pid="98" name="Doc_Revision7DesignedBy">
    <vt:lpwstr> </vt:lpwstr>
  </property>
  <property fmtid="{D5CDD505-2E9C-101B-9397-08002B2CF9AE}" pid="99" name="Doc_Revision7Note">
    <vt:lpwstr> </vt:lpwstr>
  </property>
  <property fmtid="{D5CDD505-2E9C-101B-9397-08002B2CF9AE}" pid="100" name="Doc_Revision7PreparedBy">
    <vt:lpwstr> </vt:lpwstr>
  </property>
  <property fmtid="{D5CDD505-2E9C-101B-9397-08002B2CF9AE}" pid="101" name="Doc_Revision8">
    <vt:lpwstr> </vt:lpwstr>
  </property>
  <property fmtid="{D5CDD505-2E9C-101B-9397-08002B2CF9AE}" pid="102" name="Doc_Revision8ApprovedBy">
    <vt:lpwstr> </vt:lpwstr>
  </property>
  <property fmtid="{D5CDD505-2E9C-101B-9397-08002B2CF9AE}" pid="103" name="Doc_Revision8CheckedBy">
    <vt:lpwstr> </vt:lpwstr>
  </property>
  <property fmtid="{D5CDD505-2E9C-101B-9397-08002B2CF9AE}" pid="104" name="Doc_Revision8Date">
    <vt:lpwstr> </vt:lpwstr>
  </property>
  <property fmtid="{D5CDD505-2E9C-101B-9397-08002B2CF9AE}" pid="105" name="Doc_Revision8DesignedBy">
    <vt:lpwstr> </vt:lpwstr>
  </property>
  <property fmtid="{D5CDD505-2E9C-101B-9397-08002B2CF9AE}" pid="106" name="Doc_Revision8Note">
    <vt:lpwstr> </vt:lpwstr>
  </property>
  <property fmtid="{D5CDD505-2E9C-101B-9397-08002B2CF9AE}" pid="107" name="Doc_Revision8PreparedBy">
    <vt:lpwstr> </vt:lpwstr>
  </property>
  <property fmtid="{D5CDD505-2E9C-101B-9397-08002B2CF9AE}" pid="108" name="Doc_Revision9">
    <vt:lpwstr> </vt:lpwstr>
  </property>
  <property fmtid="{D5CDD505-2E9C-101B-9397-08002B2CF9AE}" pid="109" name="Doc_Revision9ApprovedBy">
    <vt:lpwstr> </vt:lpwstr>
  </property>
  <property fmtid="{D5CDD505-2E9C-101B-9397-08002B2CF9AE}" pid="110" name="Doc_Revision9CheckedBy">
    <vt:lpwstr> </vt:lpwstr>
  </property>
  <property fmtid="{D5CDD505-2E9C-101B-9397-08002B2CF9AE}" pid="111" name="Doc_Revision9Date">
    <vt:lpwstr> </vt:lpwstr>
  </property>
  <property fmtid="{D5CDD505-2E9C-101B-9397-08002B2CF9AE}" pid="112" name="Doc_Revision9DesignedBy">
    <vt:lpwstr> </vt:lpwstr>
  </property>
  <property fmtid="{D5CDD505-2E9C-101B-9397-08002B2CF9AE}" pid="113" name="Doc_Revision9Note">
    <vt:lpwstr> </vt:lpwstr>
  </property>
  <property fmtid="{D5CDD505-2E9C-101B-9397-08002B2CF9AE}" pid="114" name="Doc_Revision9PreparedBy">
    <vt:lpwstr> </vt:lpwstr>
  </property>
  <property fmtid="{D5CDD505-2E9C-101B-9397-08002B2CF9AE}" pid="115" name="Doc_RevisionNote">
    <vt:lpwstr> </vt:lpwstr>
  </property>
  <property fmtid="{D5CDD505-2E9C-101B-9397-08002B2CF9AE}" pid="116" name="Doc_SecurityClassification">
    <vt:lpwstr> </vt:lpwstr>
  </property>
  <property fmtid="{D5CDD505-2E9C-101B-9397-08002B2CF9AE}" pid="117" name="Doc_Suitability">
    <vt:lpwstr> </vt:lpwstr>
  </property>
  <property fmtid="{D5CDD505-2E9C-101B-9397-08002B2CF9AE}" pid="118" name="Doc_Unique_ProjectID">
    <vt:lpwstr> </vt:lpwstr>
  </property>
  <property fmtid="{D5CDD505-2E9C-101B-9397-08002B2CF9AE}" pid="119" name="Document_FileName">
    <vt:lpwstr> </vt:lpwstr>
  </property>
  <property fmtid="{D5CDD505-2E9C-101B-9397-08002B2CF9AE}" pid="120" name="Document_Name">
    <vt:lpwstr> </vt:lpwstr>
  </property>
  <property fmtid="{D5CDD505-2E9C-101B-9397-08002B2CF9AE}" pid="121" name="Document_Number">
    <vt:lpwstr> </vt:lpwstr>
  </property>
  <property fmtid="{D5CDD505-2E9C-101B-9397-08002B2CF9AE}" pid="122" name="Document_Version">
    <vt:lpwstr> </vt:lpwstr>
  </property>
  <property fmtid="{D5CDD505-2E9C-101B-9397-08002B2CF9AE}" pid="123" name="Document_VersionSeq">
    <vt:lpwstr> </vt:lpwstr>
  </property>
  <property fmtid="{D5CDD505-2E9C-101B-9397-08002B2CF9AE}" pid="124" name="Folder_Code">
    <vt:lpwstr> </vt:lpwstr>
  </property>
  <property fmtid="{D5CDD505-2E9C-101B-9397-08002B2CF9AE}" pid="125" name="Folder_CreateDate">
    <vt:lpwstr> </vt:lpwstr>
  </property>
  <property fmtid="{D5CDD505-2E9C-101B-9397-08002B2CF9AE}" pid="126" name="Folder_Creator">
    <vt:lpwstr> </vt:lpwstr>
  </property>
  <property fmtid="{D5CDD505-2E9C-101B-9397-08002B2CF9AE}" pid="127" name="Folder_CreatorDesc">
    <vt:lpwstr> </vt:lpwstr>
  </property>
  <property fmtid="{D5CDD505-2E9C-101B-9397-08002B2CF9AE}" pid="128" name="Folder_Description">
    <vt:lpwstr> </vt:lpwstr>
  </property>
  <property fmtid="{D5CDD505-2E9C-101B-9397-08002B2CF9AE}" pid="129" name="Folder_Manager">
    <vt:lpwstr> </vt:lpwstr>
  </property>
  <property fmtid="{D5CDD505-2E9C-101B-9397-08002B2CF9AE}" pid="130" name="Folder_ManagerDesc">
    <vt:lpwstr> </vt:lpwstr>
  </property>
  <property fmtid="{D5CDD505-2E9C-101B-9397-08002B2CF9AE}" pid="131" name="Folder_Name">
    <vt:lpwstr> </vt:lpwstr>
  </property>
  <property fmtid="{D5CDD505-2E9C-101B-9397-08002B2CF9AE}" pid="132" name="Folder_Number">
    <vt:lpwstr> </vt:lpwstr>
  </property>
  <property fmtid="{D5CDD505-2E9C-101B-9397-08002B2CF9AE}" pid="133" name="Folder_Storage">
    <vt:lpwstr> </vt:lpwstr>
  </property>
  <property fmtid="{D5CDD505-2E9C-101B-9397-08002B2CF9AE}" pid="134" name="Folder_StorageDesc">
    <vt:lpwstr> </vt:lpwstr>
  </property>
  <property fmtid="{D5CDD505-2E9C-101B-9397-08002B2CF9AE}" pid="135" name="Folder_UpdateDate">
    <vt:lpwstr> </vt:lpwstr>
  </property>
  <property fmtid="{D5CDD505-2E9C-101B-9397-08002B2CF9AE}" pid="136" name="Folder_UpdateDesc">
    <vt:lpwstr> </vt:lpwstr>
  </property>
  <property fmtid="{D5CDD505-2E9C-101B-9397-08002B2CF9AE}" pid="137" name="Folder_Updater">
    <vt:lpwstr> </vt:lpwstr>
  </property>
  <property fmtid="{D5CDD505-2E9C-101B-9397-08002B2CF9AE}" pid="138" name="Ram_Document_AltName_AltName">
    <vt:lpwstr> </vt:lpwstr>
  </property>
  <property fmtid="{D5CDD505-2E9C-101B-9397-08002B2CF9AE}" pid="139" name="Ram_Document_AltName_DocName">
    <vt:lpwstr> </vt:lpwstr>
  </property>
  <property fmtid="{D5CDD505-2E9C-101B-9397-08002B2CF9AE}" pid="140" name="Ram_Document_AltName_Part1">
    <vt:lpwstr> </vt:lpwstr>
  </property>
  <property fmtid="{D5CDD505-2E9C-101B-9397-08002B2CF9AE}" pid="141" name="Ram_Document_AltName_Part2">
    <vt:lpwstr> </vt:lpwstr>
  </property>
  <property fmtid="{D5CDD505-2E9C-101B-9397-08002B2CF9AE}" pid="142" name="Ram_Document_AltName_Part3">
    <vt:lpwstr> </vt:lpwstr>
  </property>
  <property fmtid="{D5CDD505-2E9C-101B-9397-08002B2CF9AE}" pid="143" name="Ram_Document_AltName_Part4">
    <vt:lpwstr> </vt:lpwstr>
  </property>
  <property fmtid="{D5CDD505-2E9C-101B-9397-08002B2CF9AE}" pid="144" name="Ram_Document_AltName_Part5">
    <vt:lpwstr> </vt:lpwstr>
  </property>
  <property fmtid="{D5CDD505-2E9C-101B-9397-08002B2CF9AE}" pid="145" name="Ram_Document_AltName_Part6">
    <vt:lpwstr> </vt:lpwstr>
  </property>
  <property fmtid="{D5CDD505-2E9C-101B-9397-08002B2CF9AE}" pid="146" name="Ram_Document_AltName_Part7">
    <vt:lpwstr> </vt:lpwstr>
  </property>
  <property fmtid="{D5CDD505-2E9C-101B-9397-08002B2CF9AE}" pid="147" name="Ram_Document_AltName_Part8">
    <vt:lpwstr> </vt:lpwstr>
  </property>
  <property fmtid="{D5CDD505-2E9C-101B-9397-08002B2CF9AE}" pid="148" name="Ram_Document_AltName_Part9">
    <vt:lpwstr> </vt:lpwstr>
  </property>
  <property fmtid="{D5CDD505-2E9C-101B-9397-08002B2CF9AE}" pid="149" name="Ram_Document_CustomerDocName">
    <vt:lpwstr> </vt:lpwstr>
  </property>
  <property fmtid="{D5CDD505-2E9C-101B-9397-08002B2CF9AE}" pid="150" name="Ram_Document_CustomerDocNumber">
    <vt:lpwstr> </vt:lpwstr>
  </property>
  <property fmtid="{D5CDD505-2E9C-101B-9397-08002B2CF9AE}" pid="151" name="Ram_Project_ClientName">
    <vt:lpwstr> </vt:lpwstr>
  </property>
  <property fmtid="{D5CDD505-2E9C-101B-9397-08002B2CF9AE}" pid="152" name="Ram_WorkArea_Client">
    <vt:lpwstr> </vt:lpwstr>
  </property>
  <property fmtid="{D5CDD505-2E9C-101B-9397-08002B2CF9AE}" pid="153" name="Ram_WorkArea_ProjectName">
    <vt:lpwstr> </vt:lpwstr>
  </property>
  <property fmtid="{D5CDD505-2E9C-101B-9397-08002B2CF9AE}" pid="154" name="Ram_Document_ApprovedBy">
    <vt:lpwstr> </vt:lpwstr>
  </property>
  <property fmtid="{D5CDD505-2E9C-101B-9397-08002B2CF9AE}" pid="155" name="Ram_Document_CheckedBy">
    <vt:lpwstr> </vt:lpwstr>
  </property>
  <property fmtid="{D5CDD505-2E9C-101B-9397-08002B2CF9AE}" pid="156" name="Ram_Document_Date">
    <vt:lpwstr> </vt:lpwstr>
  </property>
  <property fmtid="{D5CDD505-2E9C-101B-9397-08002B2CF9AE}" pid="157" name="Ram_Document_DocID">
    <vt:lpwstr> </vt:lpwstr>
  </property>
  <property fmtid="{D5CDD505-2E9C-101B-9397-08002B2CF9AE}" pid="158" name="Ram_Document_DocStructureID">
    <vt:lpwstr> </vt:lpwstr>
  </property>
  <property fmtid="{D5CDD505-2E9C-101B-9397-08002B2CF9AE}" pid="159" name="Ram_Document_PreparedBy">
    <vt:lpwstr> </vt:lpwstr>
  </property>
  <property fmtid="{D5CDD505-2E9C-101B-9397-08002B2CF9AE}" pid="160" name="Ram_Document_Title1">
    <vt:lpwstr> </vt:lpwstr>
  </property>
  <property fmtid="{D5CDD505-2E9C-101B-9397-08002B2CF9AE}" pid="161" name="Ram_Document_Title2">
    <vt:lpwstr> </vt:lpwstr>
  </property>
  <property fmtid="{D5CDD505-2E9C-101B-9397-08002B2CF9AE}" pid="162" name="Ram_Document_Version">
    <vt:lpwstr> </vt:lpwstr>
  </property>
  <property fmtid="{D5CDD505-2E9C-101B-9397-08002B2CF9AE}" pid="163" name="Ram_Document_VersionDescription">
    <vt:lpwstr> </vt:lpwstr>
  </property>
  <property fmtid="{D5CDD505-2E9C-101B-9397-08002B2CF9AE}" pid="164" name="Ram_Project_Name">
    <vt:lpwstr> </vt:lpwstr>
  </property>
  <property fmtid="{D5CDD505-2E9C-101B-9397-08002B2CF9AE}" pid="165" name="Ram_Project_Number">
    <vt:lpwstr> </vt:lpwstr>
  </property>
  <property fmtid="{D5CDD505-2E9C-101B-9397-08002B2CF9AE}" pid="166" name="Ram_Document_Project_Field1">
    <vt:lpwstr> </vt:lpwstr>
  </property>
  <property fmtid="{D5CDD505-2E9C-101B-9397-08002B2CF9AE}" pid="167" name="Ram_Document_Project_Field2">
    <vt:lpwstr> </vt:lpwstr>
  </property>
  <property fmtid="{D5CDD505-2E9C-101B-9397-08002B2CF9AE}" pid="168" name="Ram_Document_Project_Field3">
    <vt:lpwstr> </vt:lpwstr>
  </property>
  <property fmtid="{D5CDD505-2E9C-101B-9397-08002B2CF9AE}" pid="169" name="Ram_Document_PreparedBy_FullName">
    <vt:lpwstr> </vt:lpwstr>
  </property>
  <property fmtid="{D5CDD505-2E9C-101B-9397-08002B2CF9AE}" pid="170" name="Ram_Document_Client_Version">
    <vt:lpwstr> </vt:lpwstr>
  </property>
  <property fmtid="{D5CDD505-2E9C-101B-9397-08002B2CF9AE}" pid="171" name="Ram_Document_Client_Version_Description">
    <vt:lpwstr> </vt:lpwstr>
  </property>
  <property fmtid="{D5CDD505-2E9C-101B-9397-08002B2CF9AE}" pid="172" name="Ram_Document_URN">
    <vt:lpwstr> </vt:lpwstr>
  </property>
  <property fmtid="{D5CDD505-2E9C-101B-9397-08002B2CF9AE}" pid="173" name="Doc_CreatedDate">
    <vt:lpwstr> </vt:lpwstr>
  </property>
  <property fmtid="{D5CDD505-2E9C-101B-9397-08002B2CF9AE}" pid="174" name="MSIP_Label_20ea7001-5c24-4702-a3ac-e436ccb02747_Enabled">
    <vt:lpwstr>true</vt:lpwstr>
  </property>
  <property fmtid="{D5CDD505-2E9C-101B-9397-08002B2CF9AE}" pid="175" name="MSIP_Label_20ea7001-5c24-4702-a3ac-e436ccb02747_SetDate">
    <vt:lpwstr>2024-01-12T14:47:38Z</vt:lpwstr>
  </property>
  <property fmtid="{D5CDD505-2E9C-101B-9397-08002B2CF9AE}" pid="176" name="MSIP_Label_20ea7001-5c24-4702-a3ac-e436ccb02747_Method">
    <vt:lpwstr>Standard</vt:lpwstr>
  </property>
  <property fmtid="{D5CDD505-2E9C-101B-9397-08002B2CF9AE}" pid="177" name="MSIP_Label_20ea7001-5c24-4702-a3ac-e436ccb02747_Name">
    <vt:lpwstr>Confidential</vt:lpwstr>
  </property>
  <property fmtid="{D5CDD505-2E9C-101B-9397-08002B2CF9AE}" pid="178" name="MSIP_Label_20ea7001-5c24-4702-a3ac-e436ccb02747_SiteId">
    <vt:lpwstr>c8823c91-be81-4f89-b024-6c3dd789c106</vt:lpwstr>
  </property>
  <property fmtid="{D5CDD505-2E9C-101B-9397-08002B2CF9AE}" pid="179" name="MSIP_Label_20ea7001-5c24-4702-a3ac-e436ccb02747_ActionId">
    <vt:lpwstr>5cd412e6-7e9a-4aea-ac3d-ef5adcb338d9</vt:lpwstr>
  </property>
  <property fmtid="{D5CDD505-2E9C-101B-9397-08002B2CF9AE}" pid="180" name="MSIP_Label_20ea7001-5c24-4702-a3ac-e436ccb02747_ContentBits">
    <vt:lpwstr>2</vt:lpwstr>
  </property>
  <property fmtid="{D5CDD505-2E9C-101B-9397-08002B2CF9AE}" pid="181" name="MediaServiceImageTags">
    <vt:lpwstr/>
  </property>
</Properties>
</file>