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2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4"/>
    <p:sldMasterId id="2147483698" r:id="rId5"/>
  </p:sldMasterIdLst>
  <p:notesMasterIdLst>
    <p:notesMasterId r:id="rId33"/>
  </p:notesMasterIdLst>
  <p:handoutMasterIdLst>
    <p:handoutMasterId r:id="rId34"/>
  </p:handoutMasterIdLst>
  <p:sldIdLst>
    <p:sldId id="257" r:id="rId6"/>
    <p:sldId id="258" r:id="rId7"/>
    <p:sldId id="4119" r:id="rId8"/>
    <p:sldId id="2147196266" r:id="rId9"/>
    <p:sldId id="4303" r:id="rId10"/>
    <p:sldId id="4420" r:id="rId11"/>
    <p:sldId id="2147196393" r:id="rId12"/>
    <p:sldId id="2147196306" r:id="rId13"/>
    <p:sldId id="2147196312" r:id="rId14"/>
    <p:sldId id="2147196392" r:id="rId15"/>
    <p:sldId id="2147196398" r:id="rId16"/>
    <p:sldId id="4426" r:id="rId17"/>
    <p:sldId id="4382" r:id="rId18"/>
    <p:sldId id="2147196286" r:id="rId19"/>
    <p:sldId id="2147196280" r:id="rId20"/>
    <p:sldId id="2147196410" r:id="rId21"/>
    <p:sldId id="2147196245" r:id="rId22"/>
    <p:sldId id="4409" r:id="rId23"/>
    <p:sldId id="2147196396" r:id="rId24"/>
    <p:sldId id="4451" r:id="rId25"/>
    <p:sldId id="4450" r:id="rId26"/>
    <p:sldId id="4452" r:id="rId27"/>
    <p:sldId id="2147196282" r:id="rId28"/>
    <p:sldId id="4413" r:id="rId29"/>
    <p:sldId id="2147196397" r:id="rId30"/>
    <p:sldId id="4429" r:id="rId31"/>
    <p:sldId id="4430" r:id="rId32"/>
  </p:sldIdLst>
  <p:sldSz cx="9144000" cy="5143500" type="screen16x9"/>
  <p:notesSz cx="6724650" cy="9774238"/>
  <p:embeddedFontLst>
    <p:embeddedFont>
      <p:font typeface="Bradley Hand ITC" panose="03070402050302030203" pitchFamily="66" charset="0"/>
      <p:regular r:id="rId35"/>
    </p:embeddedFont>
    <p:embeddedFont>
      <p:font typeface="Libre Franklin" pitchFamily="2" charset="0"/>
      <p:regular r:id="rId36"/>
      <p:bold r:id="rId37"/>
      <p:italic r:id="rId38"/>
      <p:boldItalic r:id="rId39"/>
    </p:embeddedFont>
    <p:embeddedFont>
      <p:font typeface="Open Sans" panose="020B0606030504020204" pitchFamily="34" charset="0"/>
      <p:regular r:id="rId40"/>
      <p:bold r:id="rId41"/>
      <p:italic r:id="rId42"/>
      <p:boldItalic r:id="rId43"/>
    </p:embeddedFont>
    <p:embeddedFont>
      <p:font typeface="Open Sans SemiBold" panose="020B0706030804020204" pitchFamily="34" charset="0"/>
      <p:bold r:id="rId44"/>
      <p:boldItalic r:id="rId45"/>
    </p:embeddedFont>
    <p:embeddedFont>
      <p:font typeface="Titillium Web" panose="00000500000000000000" pitchFamily="2" charset="0"/>
      <p:regular r:id="rId46"/>
      <p:bold r:id="rId47"/>
      <p:italic r:id="rId48"/>
      <p:boldItalic r:id="rId49"/>
    </p:embeddedFont>
    <p:embeddedFont>
      <p:font typeface="Verdana" panose="020B0604030504040204" pitchFamily="34" charset="0"/>
      <p:regular r:id="rId50"/>
      <p:bold r:id="rId51"/>
      <p:italic r:id="rId52"/>
      <p:boldItalic r:id="rId53"/>
    </p:embeddedFont>
  </p:embeddedFontLst>
  <p:custDataLst>
    <p:tags r:id="rId54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Default Section" id="{740B1649-8B71-45F6-98FD-D58707869F6D}">
          <p14:sldIdLst>
            <p14:sldId id="257"/>
            <p14:sldId id="258"/>
            <p14:sldId id="4119"/>
            <p14:sldId id="2147196266"/>
            <p14:sldId id="4303"/>
            <p14:sldId id="4420"/>
            <p14:sldId id="2147196393"/>
            <p14:sldId id="2147196306"/>
            <p14:sldId id="2147196312"/>
            <p14:sldId id="2147196392"/>
            <p14:sldId id="2147196398"/>
            <p14:sldId id="4426"/>
            <p14:sldId id="4382"/>
            <p14:sldId id="2147196286"/>
            <p14:sldId id="2147196280"/>
            <p14:sldId id="2147196410"/>
            <p14:sldId id="2147196245"/>
            <p14:sldId id="4409"/>
            <p14:sldId id="2147196396"/>
            <p14:sldId id="4451"/>
            <p14:sldId id="4450"/>
            <p14:sldId id="4452"/>
            <p14:sldId id="2147196282"/>
            <p14:sldId id="4413"/>
            <p14:sldId id="2147196397"/>
            <p14:sldId id="4429"/>
            <p14:sldId id="443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ie, Carl Jørgen Nordlander" initials="LCJN" lastIdx="10" clrIdx="0">
    <p:extLst>
      <p:ext uri="{19B8F6BF-5375-455C-9EA6-DF929625EA0E}">
        <p15:presenceInfo xmlns:p15="http://schemas.microsoft.com/office/powerpoint/2012/main" userId="S::carl.jorgen.lie@kpmg.no::1d4e1d68-8e15-49d9-8926-9a638204506e" providerId="AD"/>
      </p:ext>
    </p:extLst>
  </p:cmAuthor>
  <p:cmAuthor id="2" name="Kristin Gustavsen Haugsvold" initials="KGH" lastIdx="18" clrIdx="1">
    <p:extLst>
      <p:ext uri="{19B8F6BF-5375-455C-9EA6-DF929625EA0E}">
        <p15:presenceInfo xmlns:p15="http://schemas.microsoft.com/office/powerpoint/2012/main" userId="S::pu362@udf.no::21d30269-f73d-4280-93f5-4635649a26eb" providerId="AD"/>
      </p:ext>
    </p:extLst>
  </p:cmAuthor>
  <p:cmAuthor id="3" name="Aud Jorunn Hovland" initials="AH" lastIdx="1" clrIdx="2">
    <p:extLst>
      <p:ext uri="{19B8F6BF-5375-455C-9EA6-DF929625EA0E}">
        <p15:presenceInfo xmlns:p15="http://schemas.microsoft.com/office/powerpoint/2012/main" userId="S::aud.jorunn.hovland_nsf.no#ext#@ksiskyen.onmicrosoft.com::c8574e48-d230-4319-82af-56fc244fc7f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7C81"/>
    <a:srgbClr val="2D7C81"/>
    <a:srgbClr val="D4E5E6"/>
    <a:srgbClr val="FFAB40"/>
    <a:srgbClr val="5B6670"/>
    <a:srgbClr val="F1AE3E"/>
    <a:srgbClr val="1A4866"/>
    <a:srgbClr val="B51F7D"/>
    <a:srgbClr val="EC6046"/>
    <a:srgbClr val="86BF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A88076A-F6C0-4FCA-92F5-4CD2B8710C75}" v="1" dt="2024-04-18T08:26:04.73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0594" autoAdjust="0"/>
  </p:normalViewPr>
  <p:slideViewPr>
    <p:cSldViewPr snapToGrid="0">
      <p:cViewPr varScale="1">
        <p:scale>
          <a:sx n="81" d="100"/>
          <a:sy n="81" d="100"/>
        </p:scale>
        <p:origin x="2512" y="5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font" Target="fonts/font5.fntdata"/><Relationship Id="rId21" Type="http://schemas.openxmlformats.org/officeDocument/2006/relationships/slide" Target="slides/slide16.xml"/><Relationship Id="rId34" Type="http://schemas.openxmlformats.org/officeDocument/2006/relationships/handoutMaster" Target="handoutMasters/handoutMaster1.xml"/><Relationship Id="rId42" Type="http://schemas.openxmlformats.org/officeDocument/2006/relationships/font" Target="fonts/font8.fntdata"/><Relationship Id="rId47" Type="http://schemas.openxmlformats.org/officeDocument/2006/relationships/font" Target="fonts/font13.fntdata"/><Relationship Id="rId50" Type="http://schemas.openxmlformats.org/officeDocument/2006/relationships/font" Target="fonts/font16.fntdata"/><Relationship Id="rId55" Type="http://schemas.openxmlformats.org/officeDocument/2006/relationships/commentAuthors" Target="commentAuthor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3" Type="http://schemas.openxmlformats.org/officeDocument/2006/relationships/font" Target="fonts/font19.fntdata"/><Relationship Id="rId58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61" Type="http://schemas.microsoft.com/office/2015/10/relationships/revisionInfo" Target="revisionInfo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font" Target="fonts/font14.fntdata"/><Relationship Id="rId56" Type="http://schemas.openxmlformats.org/officeDocument/2006/relationships/presProps" Target="presProps.xml"/><Relationship Id="rId8" Type="http://schemas.openxmlformats.org/officeDocument/2006/relationships/slide" Target="slides/slide3.xml"/><Relationship Id="rId51" Type="http://schemas.openxmlformats.org/officeDocument/2006/relationships/font" Target="fonts/font17.fntdata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59" Type="http://schemas.openxmlformats.org/officeDocument/2006/relationships/tableStyles" Target="tableStyles.xml"/><Relationship Id="rId20" Type="http://schemas.openxmlformats.org/officeDocument/2006/relationships/slide" Target="slides/slide15.xml"/><Relationship Id="rId41" Type="http://schemas.openxmlformats.org/officeDocument/2006/relationships/font" Target="fonts/font7.fntdata"/><Relationship Id="rId54" Type="http://schemas.openxmlformats.org/officeDocument/2006/relationships/tags" Target="tags/tag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font" Target="fonts/font2.fntdata"/><Relationship Id="rId49" Type="http://schemas.openxmlformats.org/officeDocument/2006/relationships/font" Target="fonts/font15.fntdata"/><Relationship Id="rId57" Type="http://schemas.openxmlformats.org/officeDocument/2006/relationships/viewProps" Target="viewProps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font" Target="fonts/font10.fntdata"/><Relationship Id="rId52" Type="http://schemas.openxmlformats.org/officeDocument/2006/relationships/font" Target="fonts/font18.fntdata"/><Relationship Id="rId60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ristin Hovland" userId="7cad9c8e-68ae-4e3d-9dae-b82025825ccc" providerId="ADAL" clId="{5A88076A-F6C0-4FCA-92F5-4CD2B8710C75}"/>
    <pc:docChg chg="addSld delSld modSld delSection modSection">
      <pc:chgData name="Kristin Hovland" userId="7cad9c8e-68ae-4e3d-9dae-b82025825ccc" providerId="ADAL" clId="{5A88076A-F6C0-4FCA-92F5-4CD2B8710C75}" dt="2024-04-18T08:27:08.750" v="43" actId="17851"/>
      <pc:docMkLst>
        <pc:docMk/>
      </pc:docMkLst>
      <pc:sldChg chg="modNotesTx">
        <pc:chgData name="Kristin Hovland" userId="7cad9c8e-68ae-4e3d-9dae-b82025825ccc" providerId="ADAL" clId="{5A88076A-F6C0-4FCA-92F5-4CD2B8710C75}" dt="2024-04-18T08:24:35.939" v="0" actId="20577"/>
        <pc:sldMkLst>
          <pc:docMk/>
          <pc:sldMk cId="3598245157" sldId="258"/>
        </pc:sldMkLst>
      </pc:sldChg>
      <pc:sldChg chg="modNotesTx">
        <pc:chgData name="Kristin Hovland" userId="7cad9c8e-68ae-4e3d-9dae-b82025825ccc" providerId="ADAL" clId="{5A88076A-F6C0-4FCA-92F5-4CD2B8710C75}" dt="2024-04-18T08:24:39.692" v="1" actId="20577"/>
        <pc:sldMkLst>
          <pc:docMk/>
          <pc:sldMk cId="2334302719" sldId="4119"/>
        </pc:sldMkLst>
      </pc:sldChg>
      <pc:sldChg chg="del">
        <pc:chgData name="Kristin Hovland" userId="7cad9c8e-68ae-4e3d-9dae-b82025825ccc" providerId="ADAL" clId="{5A88076A-F6C0-4FCA-92F5-4CD2B8710C75}" dt="2024-04-18T08:26:51.033" v="26" actId="47"/>
        <pc:sldMkLst>
          <pc:docMk/>
          <pc:sldMk cId="1717335581" sldId="4323"/>
        </pc:sldMkLst>
      </pc:sldChg>
      <pc:sldChg chg="del">
        <pc:chgData name="Kristin Hovland" userId="7cad9c8e-68ae-4e3d-9dae-b82025825ccc" providerId="ADAL" clId="{5A88076A-F6C0-4FCA-92F5-4CD2B8710C75}" dt="2024-04-18T08:26:50.482" v="25" actId="47"/>
        <pc:sldMkLst>
          <pc:docMk/>
          <pc:sldMk cId="2051754836" sldId="4373"/>
        </pc:sldMkLst>
      </pc:sldChg>
      <pc:sldChg chg="modNotesTx">
        <pc:chgData name="Kristin Hovland" userId="7cad9c8e-68ae-4e3d-9dae-b82025825ccc" providerId="ADAL" clId="{5A88076A-F6C0-4FCA-92F5-4CD2B8710C75}" dt="2024-04-18T08:25:27.513" v="13" actId="5793"/>
        <pc:sldMkLst>
          <pc:docMk/>
          <pc:sldMk cId="1439843115" sldId="4382"/>
        </pc:sldMkLst>
      </pc:sldChg>
      <pc:sldChg chg="modNotesTx">
        <pc:chgData name="Kristin Hovland" userId="7cad9c8e-68ae-4e3d-9dae-b82025825ccc" providerId="ADAL" clId="{5A88076A-F6C0-4FCA-92F5-4CD2B8710C75}" dt="2024-04-18T08:24:48.383" v="2" actId="20577"/>
        <pc:sldMkLst>
          <pc:docMk/>
          <pc:sldMk cId="685021766" sldId="4420"/>
        </pc:sldMkLst>
      </pc:sldChg>
      <pc:sldChg chg="modNotesTx">
        <pc:chgData name="Kristin Hovland" userId="7cad9c8e-68ae-4e3d-9dae-b82025825ccc" providerId="ADAL" clId="{5A88076A-F6C0-4FCA-92F5-4CD2B8710C75}" dt="2024-04-18T08:26:38.015" v="20" actId="6549"/>
        <pc:sldMkLst>
          <pc:docMk/>
          <pc:sldMk cId="4236689358" sldId="4429"/>
        </pc:sldMkLst>
      </pc:sldChg>
      <pc:sldChg chg="modNotesTx">
        <pc:chgData name="Kristin Hovland" userId="7cad9c8e-68ae-4e3d-9dae-b82025825ccc" providerId="ADAL" clId="{5A88076A-F6C0-4FCA-92F5-4CD2B8710C75}" dt="2024-04-18T08:26:43.073" v="21" actId="6549"/>
        <pc:sldMkLst>
          <pc:docMk/>
          <pc:sldMk cId="1878617065" sldId="4430"/>
        </pc:sldMkLst>
      </pc:sldChg>
      <pc:sldChg chg="del">
        <pc:chgData name="Kristin Hovland" userId="7cad9c8e-68ae-4e3d-9dae-b82025825ccc" providerId="ADAL" clId="{5A88076A-F6C0-4FCA-92F5-4CD2B8710C75}" dt="2024-04-18T08:26:54.973" v="30" actId="47"/>
        <pc:sldMkLst>
          <pc:docMk/>
          <pc:sldMk cId="3889523001" sldId="4455"/>
        </pc:sldMkLst>
      </pc:sldChg>
      <pc:sldChg chg="del">
        <pc:chgData name="Kristin Hovland" userId="7cad9c8e-68ae-4e3d-9dae-b82025825ccc" providerId="ADAL" clId="{5A88076A-F6C0-4FCA-92F5-4CD2B8710C75}" dt="2024-04-18T08:27:02.597" v="40" actId="47"/>
        <pc:sldMkLst>
          <pc:docMk/>
          <pc:sldMk cId="961550439" sldId="4458"/>
        </pc:sldMkLst>
      </pc:sldChg>
      <pc:sldChg chg="del">
        <pc:chgData name="Kristin Hovland" userId="7cad9c8e-68ae-4e3d-9dae-b82025825ccc" providerId="ADAL" clId="{5A88076A-F6C0-4FCA-92F5-4CD2B8710C75}" dt="2024-04-18T08:26:56.157" v="32" actId="47"/>
        <pc:sldMkLst>
          <pc:docMk/>
          <pc:sldMk cId="1163825675" sldId="4465"/>
        </pc:sldMkLst>
      </pc:sldChg>
      <pc:sldChg chg="del">
        <pc:chgData name="Kristin Hovland" userId="7cad9c8e-68ae-4e3d-9dae-b82025825ccc" providerId="ADAL" clId="{5A88076A-F6C0-4FCA-92F5-4CD2B8710C75}" dt="2024-04-18T08:27:03.227" v="41" actId="47"/>
        <pc:sldMkLst>
          <pc:docMk/>
          <pc:sldMk cId="2100772208" sldId="2147196011"/>
        </pc:sldMkLst>
      </pc:sldChg>
      <pc:sldChg chg="del">
        <pc:chgData name="Kristin Hovland" userId="7cad9c8e-68ae-4e3d-9dae-b82025825ccc" providerId="ADAL" clId="{5A88076A-F6C0-4FCA-92F5-4CD2B8710C75}" dt="2024-04-18T08:26:55.634" v="31" actId="47"/>
        <pc:sldMkLst>
          <pc:docMk/>
          <pc:sldMk cId="4191208314" sldId="2147196012"/>
        </pc:sldMkLst>
      </pc:sldChg>
      <pc:sldChg chg="modNotesTx">
        <pc:chgData name="Kristin Hovland" userId="7cad9c8e-68ae-4e3d-9dae-b82025825ccc" providerId="ADAL" clId="{5A88076A-F6C0-4FCA-92F5-4CD2B8710C75}" dt="2024-04-18T08:25:35.610" v="15" actId="6549"/>
        <pc:sldMkLst>
          <pc:docMk/>
          <pc:sldMk cId="1642580597" sldId="2147196245"/>
        </pc:sldMkLst>
      </pc:sldChg>
      <pc:sldChg chg="modNotesTx">
        <pc:chgData name="Kristin Hovland" userId="7cad9c8e-68ae-4e3d-9dae-b82025825ccc" providerId="ADAL" clId="{5A88076A-F6C0-4FCA-92F5-4CD2B8710C75}" dt="2024-04-18T08:25:31.524" v="14" actId="6549"/>
        <pc:sldMkLst>
          <pc:docMk/>
          <pc:sldMk cId="3848020639" sldId="2147196280"/>
        </pc:sldMkLst>
      </pc:sldChg>
      <pc:sldChg chg="del">
        <pc:chgData name="Kristin Hovland" userId="7cad9c8e-68ae-4e3d-9dae-b82025825ccc" providerId="ADAL" clId="{5A88076A-F6C0-4FCA-92F5-4CD2B8710C75}" dt="2024-04-18T08:24:57.433" v="3" actId="47"/>
        <pc:sldMkLst>
          <pc:docMk/>
          <pc:sldMk cId="3414443173" sldId="2147196281"/>
        </pc:sldMkLst>
      </pc:sldChg>
      <pc:sldChg chg="del">
        <pc:chgData name="Kristin Hovland" userId="7cad9c8e-68ae-4e3d-9dae-b82025825ccc" providerId="ADAL" clId="{5A88076A-F6C0-4FCA-92F5-4CD2B8710C75}" dt="2024-04-18T08:26:53.693" v="29" actId="47"/>
        <pc:sldMkLst>
          <pc:docMk/>
          <pc:sldMk cId="2067883360" sldId="2147196284"/>
        </pc:sldMkLst>
      </pc:sldChg>
      <pc:sldChg chg="del">
        <pc:chgData name="Kristin Hovland" userId="7cad9c8e-68ae-4e3d-9dae-b82025825ccc" providerId="ADAL" clId="{5A88076A-F6C0-4FCA-92F5-4CD2B8710C75}" dt="2024-04-18T08:26:51.443" v="27" actId="47"/>
        <pc:sldMkLst>
          <pc:docMk/>
          <pc:sldMk cId="156439798" sldId="2147196289"/>
        </pc:sldMkLst>
      </pc:sldChg>
      <pc:sldChg chg="modNotesTx">
        <pc:chgData name="Kristin Hovland" userId="7cad9c8e-68ae-4e3d-9dae-b82025825ccc" providerId="ADAL" clId="{5A88076A-F6C0-4FCA-92F5-4CD2B8710C75}" dt="2024-04-18T08:25:03.549" v="4" actId="6549"/>
        <pc:sldMkLst>
          <pc:docMk/>
          <pc:sldMk cId="2076272616" sldId="2147196306"/>
        </pc:sldMkLst>
      </pc:sldChg>
      <pc:sldChg chg="modNotesTx">
        <pc:chgData name="Kristin Hovland" userId="7cad9c8e-68ae-4e3d-9dae-b82025825ccc" providerId="ADAL" clId="{5A88076A-F6C0-4FCA-92F5-4CD2B8710C75}" dt="2024-04-18T08:25:08.103" v="5" actId="6549"/>
        <pc:sldMkLst>
          <pc:docMk/>
          <pc:sldMk cId="0" sldId="2147196312"/>
        </pc:sldMkLst>
      </pc:sldChg>
      <pc:sldChg chg="modNotesTx">
        <pc:chgData name="Kristin Hovland" userId="7cad9c8e-68ae-4e3d-9dae-b82025825ccc" providerId="ADAL" clId="{5A88076A-F6C0-4FCA-92F5-4CD2B8710C75}" dt="2024-04-18T08:25:13.669" v="6" actId="6549"/>
        <pc:sldMkLst>
          <pc:docMk/>
          <pc:sldMk cId="151974115" sldId="2147196392"/>
        </pc:sldMkLst>
      </pc:sldChg>
      <pc:sldChg chg="del">
        <pc:chgData name="Kristin Hovland" userId="7cad9c8e-68ae-4e3d-9dae-b82025825ccc" providerId="ADAL" clId="{5A88076A-F6C0-4FCA-92F5-4CD2B8710C75}" dt="2024-04-18T08:26:53.332" v="28" actId="47"/>
        <pc:sldMkLst>
          <pc:docMk/>
          <pc:sldMk cId="342714672" sldId="2147196395"/>
        </pc:sldMkLst>
      </pc:sldChg>
      <pc:sldChg chg="modNotesTx">
        <pc:chgData name="Kristin Hovland" userId="7cad9c8e-68ae-4e3d-9dae-b82025825ccc" providerId="ADAL" clId="{5A88076A-F6C0-4FCA-92F5-4CD2B8710C75}" dt="2024-04-18T08:25:41.764" v="16" actId="6549"/>
        <pc:sldMkLst>
          <pc:docMk/>
          <pc:sldMk cId="1486829425" sldId="2147196396"/>
        </pc:sldMkLst>
      </pc:sldChg>
      <pc:sldChg chg="modNotesTx">
        <pc:chgData name="Kristin Hovland" userId="7cad9c8e-68ae-4e3d-9dae-b82025825ccc" providerId="ADAL" clId="{5A88076A-F6C0-4FCA-92F5-4CD2B8710C75}" dt="2024-04-18T08:26:33.853" v="19" actId="6549"/>
        <pc:sldMkLst>
          <pc:docMk/>
          <pc:sldMk cId="837853158" sldId="2147196397"/>
        </pc:sldMkLst>
      </pc:sldChg>
      <pc:sldChg chg="del">
        <pc:chgData name="Kristin Hovland" userId="7cad9c8e-68ae-4e3d-9dae-b82025825ccc" providerId="ADAL" clId="{5A88076A-F6C0-4FCA-92F5-4CD2B8710C75}" dt="2024-04-18T08:26:47.374" v="23" actId="47"/>
        <pc:sldMkLst>
          <pc:docMk/>
          <pc:sldMk cId="3738934767" sldId="2147196399"/>
        </pc:sldMkLst>
      </pc:sldChg>
      <pc:sldChg chg="del">
        <pc:chgData name="Kristin Hovland" userId="7cad9c8e-68ae-4e3d-9dae-b82025825ccc" providerId="ADAL" clId="{5A88076A-F6C0-4FCA-92F5-4CD2B8710C75}" dt="2024-04-18T08:26:48.054" v="24" actId="47"/>
        <pc:sldMkLst>
          <pc:docMk/>
          <pc:sldMk cId="146875438" sldId="2147196400"/>
        </pc:sldMkLst>
      </pc:sldChg>
      <pc:sldChg chg="del">
        <pc:chgData name="Kristin Hovland" userId="7cad9c8e-68ae-4e3d-9dae-b82025825ccc" providerId="ADAL" clId="{5A88076A-F6C0-4FCA-92F5-4CD2B8710C75}" dt="2024-04-18T08:26:45.247" v="22" actId="47"/>
        <pc:sldMkLst>
          <pc:docMk/>
          <pc:sldMk cId="1821946426" sldId="2147196401"/>
        </pc:sldMkLst>
      </pc:sldChg>
      <pc:sldChg chg="del">
        <pc:chgData name="Kristin Hovland" userId="7cad9c8e-68ae-4e3d-9dae-b82025825ccc" providerId="ADAL" clId="{5A88076A-F6C0-4FCA-92F5-4CD2B8710C75}" dt="2024-04-18T08:26:57.610" v="33" actId="47"/>
        <pc:sldMkLst>
          <pc:docMk/>
          <pc:sldMk cId="1661041226" sldId="2147196402"/>
        </pc:sldMkLst>
      </pc:sldChg>
      <pc:sldChg chg="del">
        <pc:chgData name="Kristin Hovland" userId="7cad9c8e-68ae-4e3d-9dae-b82025825ccc" providerId="ADAL" clId="{5A88076A-F6C0-4FCA-92F5-4CD2B8710C75}" dt="2024-04-18T08:26:58.239" v="34" actId="47"/>
        <pc:sldMkLst>
          <pc:docMk/>
          <pc:sldMk cId="1982283106" sldId="2147196403"/>
        </pc:sldMkLst>
      </pc:sldChg>
      <pc:sldChg chg="del">
        <pc:chgData name="Kristin Hovland" userId="7cad9c8e-68ae-4e3d-9dae-b82025825ccc" providerId="ADAL" clId="{5A88076A-F6C0-4FCA-92F5-4CD2B8710C75}" dt="2024-04-18T08:26:58.793" v="35" actId="47"/>
        <pc:sldMkLst>
          <pc:docMk/>
          <pc:sldMk cId="2168328629" sldId="2147196404"/>
        </pc:sldMkLst>
      </pc:sldChg>
      <pc:sldChg chg="del">
        <pc:chgData name="Kristin Hovland" userId="7cad9c8e-68ae-4e3d-9dae-b82025825ccc" providerId="ADAL" clId="{5A88076A-F6C0-4FCA-92F5-4CD2B8710C75}" dt="2024-04-18T08:26:59.296" v="36" actId="47"/>
        <pc:sldMkLst>
          <pc:docMk/>
          <pc:sldMk cId="1310632243" sldId="2147196405"/>
        </pc:sldMkLst>
      </pc:sldChg>
      <pc:sldChg chg="del">
        <pc:chgData name="Kristin Hovland" userId="7cad9c8e-68ae-4e3d-9dae-b82025825ccc" providerId="ADAL" clId="{5A88076A-F6C0-4FCA-92F5-4CD2B8710C75}" dt="2024-04-18T08:26:59.928" v="37" actId="47"/>
        <pc:sldMkLst>
          <pc:docMk/>
          <pc:sldMk cId="1366579400" sldId="2147196406"/>
        </pc:sldMkLst>
      </pc:sldChg>
      <pc:sldChg chg="del">
        <pc:chgData name="Kristin Hovland" userId="7cad9c8e-68ae-4e3d-9dae-b82025825ccc" providerId="ADAL" clId="{5A88076A-F6C0-4FCA-92F5-4CD2B8710C75}" dt="2024-04-18T08:27:00.609" v="38" actId="47"/>
        <pc:sldMkLst>
          <pc:docMk/>
          <pc:sldMk cId="1696883679" sldId="2147196407"/>
        </pc:sldMkLst>
      </pc:sldChg>
      <pc:sldChg chg="del">
        <pc:chgData name="Kristin Hovland" userId="7cad9c8e-68ae-4e3d-9dae-b82025825ccc" providerId="ADAL" clId="{5A88076A-F6C0-4FCA-92F5-4CD2B8710C75}" dt="2024-04-18T08:27:01.793" v="39" actId="47"/>
        <pc:sldMkLst>
          <pc:docMk/>
          <pc:sldMk cId="304966648" sldId="2147196408"/>
        </pc:sldMkLst>
      </pc:sldChg>
      <pc:sldChg chg="del">
        <pc:chgData name="Kristin Hovland" userId="7cad9c8e-68ae-4e3d-9dae-b82025825ccc" providerId="ADAL" clId="{5A88076A-F6C0-4FCA-92F5-4CD2B8710C75}" dt="2024-04-18T08:27:03.888" v="42" actId="47"/>
        <pc:sldMkLst>
          <pc:docMk/>
          <pc:sldMk cId="4238845201" sldId="2147196409"/>
        </pc:sldMkLst>
      </pc:sldChg>
      <pc:sldChg chg="add mod modShow">
        <pc:chgData name="Kristin Hovland" userId="7cad9c8e-68ae-4e3d-9dae-b82025825ccc" providerId="ADAL" clId="{5A88076A-F6C0-4FCA-92F5-4CD2B8710C75}" dt="2024-04-18T08:26:23.377" v="18" actId="729"/>
        <pc:sldMkLst>
          <pc:docMk/>
          <pc:sldMk cId="1421558200" sldId="2147196410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BFEE1E7-D3CA-4EE4-87B6-41AEFCF136E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4015" cy="49040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C035F5A-0D89-4F14-BD6D-A43897D502D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09079" y="0"/>
            <a:ext cx="2914015" cy="49040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9BFA55-C9E4-406C-978F-5D762ABA25F4}" type="datetimeFigureOut">
              <a:rPr lang="nb-NO" smtClean="0">
                <a:latin typeface="Verdana" panose="020B0604030504040204" pitchFamily="34" charset="0"/>
                <a:ea typeface="Verdana" panose="020B0604030504040204" pitchFamily="34" charset="0"/>
              </a:rPr>
              <a:t>18.04.2024</a:t>
            </a:fld>
            <a:endParaRPr lang="nb-NO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2180E4-5DAD-47CD-BE59-F6981197506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283830"/>
            <a:ext cx="2914015" cy="49040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104E799-2646-48F3-BA45-BBA274757B0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09079" y="9283830"/>
            <a:ext cx="2914015" cy="49040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95C0D4-D420-41F1-8480-16CF6C392406}" type="slidenum">
              <a:rPr lang="nb-NO" smtClean="0">
                <a:latin typeface="Verdana" panose="020B0604030504040204" pitchFamily="34" charset="0"/>
                <a:ea typeface="Verdana" panose="020B0604030504040204" pitchFamily="34" charset="0"/>
              </a:rPr>
              <a:t>‹#›</a:t>
            </a:fld>
            <a:endParaRPr lang="nb-NO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30664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06363" y="733425"/>
            <a:ext cx="6513512" cy="36655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72465" y="4642763"/>
            <a:ext cx="5379720" cy="4398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Verdana" panose="020B0604030504040204" pitchFamily="34" charset="0"/>
        <a:ea typeface="Verdana" panose="020B0604030504040204" pitchFamily="34" charset="0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104775" y="733425"/>
            <a:ext cx="6515100" cy="3665538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000850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70200" y="460375"/>
            <a:ext cx="4098925" cy="23050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5871" indent="0">
              <a:buNone/>
            </a:pP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0878746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885A7F4D-DC89-46E5-AC65-6F0EF4042FAE}" type="slidenum">
              <a:rPr kumimoji="0" lang="nb-NO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11</a:t>
            </a:fld>
            <a:endParaRPr kumimoji="0" lang="nb-NO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072755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4775" y="733425"/>
            <a:ext cx="6515100" cy="36655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051578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4775" y="733425"/>
            <a:ext cx="6515100" cy="36655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4323318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544415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00338" y="511175"/>
            <a:ext cx="4540250" cy="25542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973" indent="0">
              <a:buNone/>
            </a:pPr>
            <a:endParaRPr lang="nb-NO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06141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885A7F4D-DC89-46E5-AC65-6F0EF4042FAE}" type="slidenum">
              <a:rPr kumimoji="0" lang="nb-NO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16</a:t>
            </a:fld>
            <a:endParaRPr kumimoji="0" lang="nb-NO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630603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20ABDB81-F449-48F6-81F8-ED2954CBA253}" type="slidenum">
              <a:rPr kumimoji="0" lang="nb-NO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17</a:t>
            </a:fld>
            <a:endParaRPr kumimoji="0" lang="nb-NO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396586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4982741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547475" y="619125"/>
            <a:ext cx="5497513" cy="3092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defTabSz="897816">
              <a:buClrTx/>
              <a:buSzTx/>
              <a:buNone/>
              <a:defRPr/>
            </a:pPr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/>
        <p:txBody>
          <a:bodyPr lIns="89782" tIns="44891" rIns="89782" bIns="44891"/>
          <a:lstStyle/>
          <a:p>
            <a:pPr defTabSz="897816">
              <a:defRPr/>
            </a:pPr>
            <a:fld id="{C11508BD-BFDE-448D-96DD-933D1E6BE34F}" type="slidenum">
              <a:rPr lang="nb-NO"/>
              <a:pPr defTabSz="897816">
                <a:defRPr/>
              </a:pPr>
              <a:t>19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398791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953720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4775" y="733425"/>
            <a:ext cx="6515100" cy="36655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5786889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4775" y="733425"/>
            <a:ext cx="6515100" cy="36655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nb-NO"/>
              <a:t>  </a:t>
            </a:r>
          </a:p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8228577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0833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885A7F4D-DC89-46E5-AC65-6F0EF4042FAE}" type="slidenum">
              <a:rPr kumimoji="0" lang="nb-NO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23</a:t>
            </a:fld>
            <a:endParaRPr kumimoji="0" lang="nb-NO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3006606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4775" y="733425"/>
            <a:ext cx="6515100" cy="36655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4319365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4775" y="733425"/>
            <a:ext cx="6515100" cy="36655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43233181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104775" y="733425"/>
            <a:ext cx="6515100" cy="3665538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endParaRPr lang="en-US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0992657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01903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4775" y="733425"/>
            <a:ext cx="6515100" cy="36655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7026875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00338" y="511175"/>
            <a:ext cx="4540250" cy="25542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973" indent="0" algn="ctr">
              <a:buNone/>
            </a:pPr>
            <a:endParaRPr lang="nb-NO">
              <a:solidFill>
                <a:schemeClr val="tx1"/>
              </a:solidFill>
            </a:endParaRPr>
          </a:p>
          <a:p>
            <a:pPr marL="158973" indent="0">
              <a:buNone/>
            </a:pPr>
            <a:endParaRPr lang="nb-NO">
              <a:solidFill>
                <a:schemeClr val="tx1"/>
              </a:solidFill>
            </a:endParaRPr>
          </a:p>
          <a:p>
            <a:pPr marL="158973" indent="0">
              <a:buNone/>
            </a:pPr>
            <a:endParaRPr lang="nb-NO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38413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bb9474cba7_0_224:notes"/>
          <p:cNvSpPr txBox="1">
            <a:spLocks noGrp="1"/>
          </p:cNvSpPr>
          <p:nvPr>
            <p:ph type="body" idx="1"/>
          </p:nvPr>
        </p:nvSpPr>
        <p:spPr>
          <a:xfrm>
            <a:off x="1932979" y="6137950"/>
            <a:ext cx="15463919" cy="5814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>
              <a:buNone/>
            </a:pPr>
            <a:r>
              <a:rPr lang="en-US" sz="1100" b="0" i="0" u="none" strike="noStrike" cap="none">
                <a:solidFill>
                  <a:srgbClr val="000000"/>
                </a:solidFill>
                <a:effectLst/>
                <a:sym typeface="Arial"/>
              </a:rPr>
              <a:t> </a:t>
            </a:r>
            <a:endParaRPr lang="nb-NO" sz="1100" b="0" i="0" u="none" strike="noStrike" cap="none">
              <a:solidFill>
                <a:srgbClr val="000000"/>
              </a:solidFill>
              <a:effectLst/>
              <a:sym typeface="Arial"/>
            </a:endParaRPr>
          </a:p>
          <a:p>
            <a:pPr marL="171450" indent="-171450">
              <a:lnSpc>
                <a:spcPct val="150000"/>
              </a:lnSpc>
              <a:buClr>
                <a:schemeClr val="dk1"/>
              </a:buClr>
              <a:buSzPts val="1100"/>
              <a:buFontTx/>
              <a:buChar char="-"/>
            </a:pPr>
            <a:endParaRPr lang="nb-NO"/>
          </a:p>
        </p:txBody>
      </p:sp>
      <p:sp>
        <p:nvSpPr>
          <p:cNvPr id="112" name="Google Shape;112;gbb9474cba7_0_2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59400" y="968375"/>
            <a:ext cx="8613775" cy="4846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0228235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184150" y="784225"/>
            <a:ext cx="6962775" cy="39179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nb-NO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615950" lvl="1" indent="0">
              <a:buNone/>
            </a:pPr>
            <a:endParaRPr lang="nb-NO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58750" indent="0">
              <a:buNone/>
            </a:pP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7459106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00338" y="511175"/>
            <a:ext cx="4540250" cy="25542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973" indent="0">
              <a:buNone/>
            </a:pPr>
            <a:r>
              <a:rPr lang="nb-NO">
                <a:solidFill>
                  <a:schemeClr val="tx1"/>
                </a:solidFill>
              </a:rPr>
              <a:t>Kristin</a:t>
            </a:r>
          </a:p>
        </p:txBody>
      </p:sp>
    </p:spTree>
    <p:extLst>
      <p:ext uri="{BB962C8B-B14F-4D97-AF65-F5344CB8AC3E}">
        <p14:creationId xmlns:p14="http://schemas.microsoft.com/office/powerpoint/2010/main" val="36906141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68300" y="673100"/>
            <a:ext cx="5991225" cy="33702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5871" indent="0">
              <a:buNone/>
            </a:pP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9328522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0" name="Google Shape;330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nb-NO" dirty="0"/>
              <a:t>Dette har vi jo vært inne på før, men vi tenker det er viktig å minne på hvorfor vi jobber med dette.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">
    <p:bg>
      <p:bgPr>
        <a:solidFill>
          <a:srgbClr val="2D7C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 descr="Et bilde som inneholder tekst&#10;&#10;Automatisk generert beskrivelse">
            <a:extLst>
              <a:ext uri="{FF2B5EF4-FFF2-40B4-BE49-F238E27FC236}">
                <a16:creationId xmlns:a16="http://schemas.microsoft.com/office/drawing/2014/main" id="{42A12FF3-D9AC-9A44-B559-A674D51C9A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72000" y="2011125"/>
            <a:ext cx="3600000" cy="112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8530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sirk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6;p11">
            <a:extLst>
              <a:ext uri="{FF2B5EF4-FFF2-40B4-BE49-F238E27FC236}">
                <a16:creationId xmlns:a16="http://schemas.microsoft.com/office/drawing/2014/main" id="{BEF0699D-0A78-EB4D-AB47-2666FC4DFD9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34375" y="412000"/>
            <a:ext cx="8075100" cy="5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r>
              <a:rPr lang="nb-NO"/>
              <a:t>Klikk for å redigere tittelstil</a:t>
            </a:r>
            <a:endParaRPr/>
          </a:p>
        </p:txBody>
      </p:sp>
      <p:sp>
        <p:nvSpPr>
          <p:cNvPr id="5" name="Google Shape;67;p11">
            <a:extLst>
              <a:ext uri="{FF2B5EF4-FFF2-40B4-BE49-F238E27FC236}">
                <a16:creationId xmlns:a16="http://schemas.microsoft.com/office/drawing/2014/main" id="{54AB60BE-0AA0-B844-B382-C00394462806}"/>
              </a:ext>
            </a:extLst>
          </p:cNvPr>
          <p:cNvSpPr/>
          <p:nvPr userDrawn="1"/>
        </p:nvSpPr>
        <p:spPr>
          <a:xfrm>
            <a:off x="4381500" y="1036676"/>
            <a:ext cx="381381" cy="19069"/>
          </a:xfrm>
          <a:custGeom>
            <a:avLst/>
            <a:gdLst/>
            <a:ahLst/>
            <a:cxnLst/>
            <a:rect l="l" t="t" r="r" b="b"/>
            <a:pathLst>
              <a:path w="838200" h="41910" extrusionOk="0">
                <a:moveTo>
                  <a:pt x="837670" y="0"/>
                </a:moveTo>
                <a:lnTo>
                  <a:pt x="0" y="0"/>
                </a:lnTo>
                <a:lnTo>
                  <a:pt x="0" y="41883"/>
                </a:lnTo>
                <a:lnTo>
                  <a:pt x="837670" y="41883"/>
                </a:lnTo>
                <a:lnTo>
                  <a:pt x="837670" y="0"/>
                </a:lnTo>
                <a:close/>
              </a:path>
            </a:pathLst>
          </a:custGeom>
          <a:solidFill>
            <a:srgbClr val="F0AD3D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Arial"/>
              <a:sym typeface="Arial"/>
            </a:endParaRPr>
          </a:p>
        </p:txBody>
      </p:sp>
      <p:sp>
        <p:nvSpPr>
          <p:cNvPr id="6" name="Google Shape;68;p11">
            <a:extLst>
              <a:ext uri="{FF2B5EF4-FFF2-40B4-BE49-F238E27FC236}">
                <a16:creationId xmlns:a16="http://schemas.microsoft.com/office/drawing/2014/main" id="{F1325F5E-98AC-D94D-BF52-F7766C24F340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946550" y="1116000"/>
            <a:ext cx="5250900" cy="40582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763" lvl="0" indent="-4763" algn="ctr" rtl="0">
              <a:spcBef>
                <a:spcPts val="0"/>
              </a:spcBef>
              <a:spcAft>
                <a:spcPts val="0"/>
              </a:spcAft>
              <a:buClr>
                <a:srgbClr val="5B666F"/>
              </a:buClr>
              <a:buSzPts val="1000"/>
              <a:buNone/>
              <a:tabLst/>
              <a:defRPr sz="1000">
                <a:solidFill>
                  <a:srgbClr val="5B666F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nb-NO"/>
              <a:t>Klikk for å redigere undertittelstil i malen</a:t>
            </a:r>
            <a:endParaRPr/>
          </a:p>
        </p:txBody>
      </p:sp>
      <p:pic>
        <p:nvPicPr>
          <p:cNvPr id="13" name="Google Shape;31;p7">
            <a:extLst>
              <a:ext uri="{FF2B5EF4-FFF2-40B4-BE49-F238E27FC236}">
                <a16:creationId xmlns:a16="http://schemas.microsoft.com/office/drawing/2014/main" id="{8ED88CDB-E631-6B4B-9710-2A92A7F85B1E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4525679" y="1840350"/>
            <a:ext cx="2084831" cy="20848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32;p7">
            <a:extLst>
              <a:ext uri="{FF2B5EF4-FFF2-40B4-BE49-F238E27FC236}">
                <a16:creationId xmlns:a16="http://schemas.microsoft.com/office/drawing/2014/main" id="{D1CBD738-9F6E-864D-B407-08BA32609BDF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29912" y="1840350"/>
            <a:ext cx="2084831" cy="20848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33;p7">
            <a:extLst>
              <a:ext uri="{FF2B5EF4-FFF2-40B4-BE49-F238E27FC236}">
                <a16:creationId xmlns:a16="http://schemas.microsoft.com/office/drawing/2014/main" id="{3B766FD0-3784-CC4D-8533-08819651C766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2521446" y="1840350"/>
            <a:ext cx="2084831" cy="20848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34;p7">
            <a:extLst>
              <a:ext uri="{FF2B5EF4-FFF2-40B4-BE49-F238E27FC236}">
                <a16:creationId xmlns:a16="http://schemas.microsoft.com/office/drawing/2014/main" id="{EE4A612B-D5F3-F14F-9B3C-F7A4A2DB67C6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517213" y="1840350"/>
            <a:ext cx="2084831" cy="2084831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68;p11">
            <a:extLst>
              <a:ext uri="{FF2B5EF4-FFF2-40B4-BE49-F238E27FC236}">
                <a16:creationId xmlns:a16="http://schemas.microsoft.com/office/drawing/2014/main" id="{3A9FD1C8-1779-0C47-BB9E-072D3F9F23FA}"/>
              </a:ext>
            </a:extLst>
          </p:cNvPr>
          <p:cNvSpPr txBox="1">
            <a:spLocks/>
          </p:cNvSpPr>
          <p:nvPr userDrawn="1"/>
        </p:nvSpPr>
        <p:spPr>
          <a:xfrm>
            <a:off x="2628900" y="2108200"/>
            <a:ext cx="1873250" cy="157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B666F"/>
              </a:buClr>
              <a:buSzPts val="1000"/>
              <a:buFont typeface="Open Sans"/>
              <a:buNone/>
              <a:defRPr sz="1000" b="0" i="0" u="none" strike="noStrike" cap="none">
                <a:solidFill>
                  <a:srgbClr val="5B666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17500" algn="ctr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17500" algn="ctr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17500" algn="ctr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17500" algn="ctr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17500" algn="ctr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17500" algn="ctr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17500" algn="ctr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17500" algn="ctr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4763" indent="-4763">
              <a:tabLst/>
            </a:pPr>
            <a:r>
              <a:rPr lang="nb-NO" sz="9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Klikk for å redigere undertittelstil i malen</a:t>
            </a:r>
          </a:p>
        </p:txBody>
      </p:sp>
      <p:sp>
        <p:nvSpPr>
          <p:cNvPr id="22" name="Google Shape;68;p11">
            <a:extLst>
              <a:ext uri="{FF2B5EF4-FFF2-40B4-BE49-F238E27FC236}">
                <a16:creationId xmlns:a16="http://schemas.microsoft.com/office/drawing/2014/main" id="{82863EF7-85ED-BE46-81C7-20D19379899C}"/>
              </a:ext>
            </a:extLst>
          </p:cNvPr>
          <p:cNvSpPr txBox="1">
            <a:spLocks/>
          </p:cNvSpPr>
          <p:nvPr userDrawn="1"/>
        </p:nvSpPr>
        <p:spPr>
          <a:xfrm>
            <a:off x="611560" y="2108200"/>
            <a:ext cx="1873250" cy="157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B666F"/>
              </a:buClr>
              <a:buSzPts val="1000"/>
              <a:buFont typeface="Open Sans"/>
              <a:buNone/>
              <a:defRPr sz="1000" b="0" i="0" u="none" strike="noStrike" cap="none">
                <a:solidFill>
                  <a:srgbClr val="5B666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17500" algn="ctr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17500" algn="ctr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17500" algn="ctr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17500" algn="ctr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17500" algn="ctr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17500" algn="ctr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17500" algn="ctr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17500" algn="ctr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4763" indent="-4763">
              <a:tabLst/>
            </a:pPr>
            <a:r>
              <a:rPr lang="nb-NO" sz="9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Klikk for å redigere undertittelstil i malen</a:t>
            </a:r>
          </a:p>
        </p:txBody>
      </p:sp>
      <p:sp>
        <p:nvSpPr>
          <p:cNvPr id="23" name="Google Shape;68;p11">
            <a:extLst>
              <a:ext uri="{FF2B5EF4-FFF2-40B4-BE49-F238E27FC236}">
                <a16:creationId xmlns:a16="http://schemas.microsoft.com/office/drawing/2014/main" id="{026D1B83-7A3B-BD46-ACE2-45E5ED2B4B72}"/>
              </a:ext>
            </a:extLst>
          </p:cNvPr>
          <p:cNvSpPr txBox="1">
            <a:spLocks/>
          </p:cNvSpPr>
          <p:nvPr userDrawn="1"/>
        </p:nvSpPr>
        <p:spPr>
          <a:xfrm>
            <a:off x="6654998" y="2108200"/>
            <a:ext cx="1873250" cy="157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B666F"/>
              </a:buClr>
              <a:buSzPts val="1000"/>
              <a:buFont typeface="Open Sans"/>
              <a:buNone/>
              <a:defRPr sz="1000" b="0" i="0" u="none" strike="noStrike" cap="none">
                <a:solidFill>
                  <a:srgbClr val="5B666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17500" algn="ctr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17500" algn="ctr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17500" algn="ctr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17500" algn="ctr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17500" algn="ctr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17500" algn="ctr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17500" algn="ctr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17500" algn="ctr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4763" indent="-4763">
              <a:tabLst/>
            </a:pPr>
            <a:r>
              <a:rPr lang="nb-NO" sz="9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Klikk for å redigere undertittelstil i malen</a:t>
            </a:r>
          </a:p>
        </p:txBody>
      </p:sp>
      <p:sp>
        <p:nvSpPr>
          <p:cNvPr id="24" name="Google Shape;68;p11">
            <a:extLst>
              <a:ext uri="{FF2B5EF4-FFF2-40B4-BE49-F238E27FC236}">
                <a16:creationId xmlns:a16="http://schemas.microsoft.com/office/drawing/2014/main" id="{9885D9E9-5BFF-BB45-83EC-A01633B75DE9}"/>
              </a:ext>
            </a:extLst>
          </p:cNvPr>
          <p:cNvSpPr txBox="1">
            <a:spLocks/>
          </p:cNvSpPr>
          <p:nvPr userDrawn="1"/>
        </p:nvSpPr>
        <p:spPr>
          <a:xfrm>
            <a:off x="4637658" y="2108200"/>
            <a:ext cx="1873250" cy="157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B666F"/>
              </a:buClr>
              <a:buSzPts val="1000"/>
              <a:buFont typeface="Open Sans"/>
              <a:buNone/>
              <a:defRPr sz="1000" b="0" i="0" u="none" strike="noStrike" cap="none">
                <a:solidFill>
                  <a:srgbClr val="5B666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17500" algn="ctr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17500" algn="ctr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17500" algn="ctr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17500" algn="ctr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17500" algn="ctr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17500" algn="ctr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17500" algn="ctr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17500" algn="ctr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4763" indent="-4763">
              <a:tabLst/>
            </a:pPr>
            <a:r>
              <a:rPr lang="nb-NO" sz="9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Klikk for å redigere undertittelstil i malen</a:t>
            </a:r>
          </a:p>
        </p:txBody>
      </p:sp>
    </p:spTree>
    <p:extLst>
      <p:ext uri="{BB962C8B-B14F-4D97-AF65-F5344CB8AC3E}">
        <p14:creationId xmlns:p14="http://schemas.microsoft.com/office/powerpoint/2010/main" val="35668455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dekkende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ilde 4">
            <a:extLst>
              <a:ext uri="{FF2B5EF4-FFF2-40B4-BE49-F238E27FC236}">
                <a16:creationId xmlns:a16="http://schemas.microsoft.com/office/drawing/2014/main" id="{EA383D63-DC67-DE4F-B78F-424AA451BD0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143500"/>
          </a:xfrm>
        </p:spPr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nb-NO"/>
              <a:t>Klikk på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7866559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efleksjonsoppgave x 2 1" preserve="1" userDrawn="1">
  <p:cSld name="1 refleksjonsoppgave 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ssholder for bilde 2">
            <a:extLst>
              <a:ext uri="{FF2B5EF4-FFF2-40B4-BE49-F238E27FC236}">
                <a16:creationId xmlns:a16="http://schemas.microsoft.com/office/drawing/2014/main" id="{EDB81DCA-3D4A-594D-A895-3A6CC04BCFA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9684" y="0"/>
            <a:ext cx="4564316" cy="5143500"/>
          </a:xfrm>
        </p:spPr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59" name="Google Shape;59;p10"/>
          <p:cNvSpPr/>
          <p:nvPr/>
        </p:nvSpPr>
        <p:spPr>
          <a:xfrm>
            <a:off x="3005550" y="4682005"/>
            <a:ext cx="3132900" cy="391500"/>
          </a:xfrm>
          <a:prstGeom prst="roundRect">
            <a:avLst>
              <a:gd name="adj" fmla="val 16667"/>
            </a:avLst>
          </a:prstGeom>
          <a:solidFill>
            <a:srgbClr val="2C7B8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Arial"/>
              <a:sym typeface="Arial"/>
            </a:endParaRPr>
          </a:p>
        </p:txBody>
      </p:sp>
      <p:sp>
        <p:nvSpPr>
          <p:cNvPr id="60" name="Google Shape;60;p10"/>
          <p:cNvSpPr txBox="1">
            <a:spLocks noGrp="1"/>
          </p:cNvSpPr>
          <p:nvPr>
            <p:ph type="subTitle" idx="1"/>
          </p:nvPr>
        </p:nvSpPr>
        <p:spPr>
          <a:xfrm>
            <a:off x="3005550" y="4675742"/>
            <a:ext cx="3132900" cy="39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r>
              <a:rPr lang="nb-NO"/>
              <a:t>Klikk for å redigere undertittelstil i malen</a:t>
            </a:r>
            <a:endParaRPr/>
          </a:p>
        </p:txBody>
      </p:sp>
      <p:sp>
        <p:nvSpPr>
          <p:cNvPr id="61" name="Google Shape;61;p10"/>
          <p:cNvSpPr/>
          <p:nvPr/>
        </p:nvSpPr>
        <p:spPr>
          <a:xfrm>
            <a:off x="440000" y="832503"/>
            <a:ext cx="381381" cy="19069"/>
          </a:xfrm>
          <a:custGeom>
            <a:avLst/>
            <a:gdLst/>
            <a:ahLst/>
            <a:cxnLst/>
            <a:rect l="l" t="t" r="r" b="b"/>
            <a:pathLst>
              <a:path w="838200" h="41910" extrusionOk="0">
                <a:moveTo>
                  <a:pt x="837670" y="0"/>
                </a:moveTo>
                <a:lnTo>
                  <a:pt x="0" y="0"/>
                </a:lnTo>
                <a:lnTo>
                  <a:pt x="0" y="41883"/>
                </a:lnTo>
                <a:lnTo>
                  <a:pt x="837670" y="41883"/>
                </a:lnTo>
                <a:lnTo>
                  <a:pt x="837670" y="0"/>
                </a:lnTo>
                <a:close/>
              </a:path>
            </a:pathLst>
          </a:custGeom>
          <a:solidFill>
            <a:srgbClr val="F0AD3D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Arial"/>
              <a:sym typeface="Arial"/>
            </a:endParaRPr>
          </a:p>
        </p:txBody>
      </p:sp>
      <p:sp>
        <p:nvSpPr>
          <p:cNvPr id="62" name="Google Shape;62;p10"/>
          <p:cNvSpPr txBox="1">
            <a:spLocks noGrp="1"/>
          </p:cNvSpPr>
          <p:nvPr>
            <p:ph type="subTitle" idx="2"/>
          </p:nvPr>
        </p:nvSpPr>
        <p:spPr>
          <a:xfrm>
            <a:off x="440000" y="378850"/>
            <a:ext cx="3780000" cy="3915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rmAutofit/>
          </a:bodyPr>
          <a:lstStyle>
            <a:lvl1pPr marL="6350" lvl="0" indent="-635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None/>
              <a:tabLst/>
              <a:defRPr sz="900">
                <a:solidFill>
                  <a:srgbClr val="5B6670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9pPr>
          </a:lstStyle>
          <a:p>
            <a:r>
              <a:rPr lang="nb-NO"/>
              <a:t>Klikk for å redigere undertittelstil i malen</a:t>
            </a:r>
            <a:endParaRPr/>
          </a:p>
        </p:txBody>
      </p:sp>
      <p:sp>
        <p:nvSpPr>
          <p:cNvPr id="63" name="Google Shape;63;p10"/>
          <p:cNvSpPr txBox="1">
            <a:spLocks noGrp="1"/>
          </p:cNvSpPr>
          <p:nvPr>
            <p:ph type="title"/>
          </p:nvPr>
        </p:nvSpPr>
        <p:spPr>
          <a:xfrm>
            <a:off x="440000" y="955700"/>
            <a:ext cx="4673100" cy="9762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r>
              <a:rPr lang="nb-NO"/>
              <a:t>Klikk for å redigere tittelstil</a:t>
            </a:r>
            <a:endParaRPr/>
          </a:p>
        </p:txBody>
      </p:sp>
      <p:sp>
        <p:nvSpPr>
          <p:cNvPr id="64" name="Google Shape;64;p10"/>
          <p:cNvSpPr txBox="1">
            <a:spLocks noGrp="1"/>
          </p:cNvSpPr>
          <p:nvPr>
            <p:ph type="body" idx="3"/>
          </p:nvPr>
        </p:nvSpPr>
        <p:spPr>
          <a:xfrm>
            <a:off x="440000" y="1967225"/>
            <a:ext cx="3780000" cy="20109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rmAutofit/>
          </a:bodyPr>
          <a:lstStyle>
            <a:lvl1pPr marL="6350" lvl="0" indent="0" rtl="0">
              <a:spcBef>
                <a:spcPts val="0"/>
              </a:spcBef>
              <a:spcAft>
                <a:spcPts val="0"/>
              </a:spcAft>
              <a:buClr>
                <a:srgbClr val="5B6670"/>
              </a:buClr>
              <a:buSzPts val="1100"/>
              <a:buFontTx/>
              <a:buNone/>
              <a:tabLst/>
              <a:defRPr sz="1100">
                <a:solidFill>
                  <a:srgbClr val="5B6670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914400" lvl="1" indent="-29845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 sz="1100">
                <a:solidFill>
                  <a:schemeClr val="accent2"/>
                </a:solidFill>
              </a:defRPr>
            </a:lvl2pPr>
            <a:lvl3pPr marL="1371600" lvl="2" indent="-29845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 sz="1100">
                <a:solidFill>
                  <a:schemeClr val="accent2"/>
                </a:solidFill>
              </a:defRPr>
            </a:lvl3pPr>
            <a:lvl4pPr marL="1828800" lvl="3" indent="-29845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 sz="1100">
                <a:solidFill>
                  <a:schemeClr val="accent2"/>
                </a:solidFill>
              </a:defRPr>
            </a:lvl4pPr>
            <a:lvl5pPr marL="2286000" lvl="4" indent="-29845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 sz="1100">
                <a:solidFill>
                  <a:schemeClr val="accent2"/>
                </a:solidFill>
              </a:defRPr>
            </a:lvl5pPr>
            <a:lvl6pPr marL="2743200" lvl="5" indent="-29845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 sz="1100">
                <a:solidFill>
                  <a:schemeClr val="accent2"/>
                </a:solidFill>
              </a:defRPr>
            </a:lvl6pPr>
            <a:lvl7pPr marL="3200400" lvl="6" indent="-29845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 sz="1100">
                <a:solidFill>
                  <a:schemeClr val="accent2"/>
                </a:solidFill>
              </a:defRPr>
            </a:lvl7pPr>
            <a:lvl8pPr marL="3657600" lvl="7" indent="-29845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 sz="1100">
                <a:solidFill>
                  <a:schemeClr val="accent2"/>
                </a:solidFill>
              </a:defRPr>
            </a:lvl8pPr>
            <a:lvl9pPr marL="4114800" lvl="8" indent="-29845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 sz="1100">
                <a:solidFill>
                  <a:schemeClr val="accent2"/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37272095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173">
          <p15:clr>
            <a:srgbClr val="FA7B17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efleksjonsoppgave x 2" preserve="1">
  <p:cSld name="2 refleksjonsoppgaver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9"/>
          <p:cNvSpPr/>
          <p:nvPr/>
        </p:nvSpPr>
        <p:spPr>
          <a:xfrm>
            <a:off x="3005550" y="4682005"/>
            <a:ext cx="3132900" cy="391500"/>
          </a:xfrm>
          <a:prstGeom prst="roundRect">
            <a:avLst>
              <a:gd name="adj" fmla="val 16667"/>
            </a:avLst>
          </a:prstGeom>
          <a:solidFill>
            <a:srgbClr val="2C7B8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Arial"/>
              <a:sym typeface="Arial"/>
            </a:endParaRPr>
          </a:p>
        </p:txBody>
      </p:sp>
      <p:sp>
        <p:nvSpPr>
          <p:cNvPr id="47" name="Google Shape;47;p9"/>
          <p:cNvSpPr txBox="1">
            <a:spLocks noGrp="1"/>
          </p:cNvSpPr>
          <p:nvPr>
            <p:ph type="subTitle" idx="1"/>
          </p:nvPr>
        </p:nvSpPr>
        <p:spPr>
          <a:xfrm>
            <a:off x="3005550" y="4682005"/>
            <a:ext cx="3132900" cy="39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r>
              <a:rPr lang="nb-NO"/>
              <a:t>Klikk for å redigere undertittelstil i malen</a:t>
            </a:r>
            <a:endParaRPr/>
          </a:p>
        </p:txBody>
      </p:sp>
      <p:sp>
        <p:nvSpPr>
          <p:cNvPr id="48" name="Google Shape;48;p9"/>
          <p:cNvSpPr/>
          <p:nvPr/>
        </p:nvSpPr>
        <p:spPr>
          <a:xfrm>
            <a:off x="440000" y="832503"/>
            <a:ext cx="381381" cy="19069"/>
          </a:xfrm>
          <a:custGeom>
            <a:avLst/>
            <a:gdLst/>
            <a:ahLst/>
            <a:cxnLst/>
            <a:rect l="l" t="t" r="r" b="b"/>
            <a:pathLst>
              <a:path w="838200" h="41910" extrusionOk="0">
                <a:moveTo>
                  <a:pt x="837670" y="0"/>
                </a:moveTo>
                <a:lnTo>
                  <a:pt x="0" y="0"/>
                </a:lnTo>
                <a:lnTo>
                  <a:pt x="0" y="41883"/>
                </a:lnTo>
                <a:lnTo>
                  <a:pt x="837670" y="41883"/>
                </a:lnTo>
                <a:lnTo>
                  <a:pt x="837670" y="0"/>
                </a:lnTo>
                <a:close/>
              </a:path>
            </a:pathLst>
          </a:custGeom>
          <a:solidFill>
            <a:srgbClr val="F0AD3D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Arial"/>
              <a:sym typeface="Arial"/>
            </a:endParaRPr>
          </a:p>
        </p:txBody>
      </p:sp>
      <p:sp>
        <p:nvSpPr>
          <p:cNvPr id="49" name="Google Shape;49;p9"/>
          <p:cNvSpPr/>
          <p:nvPr/>
        </p:nvSpPr>
        <p:spPr>
          <a:xfrm>
            <a:off x="5037020" y="832503"/>
            <a:ext cx="381381" cy="19069"/>
          </a:xfrm>
          <a:custGeom>
            <a:avLst/>
            <a:gdLst/>
            <a:ahLst/>
            <a:cxnLst/>
            <a:rect l="l" t="t" r="r" b="b"/>
            <a:pathLst>
              <a:path w="838200" h="41910" extrusionOk="0">
                <a:moveTo>
                  <a:pt x="837670" y="0"/>
                </a:moveTo>
                <a:lnTo>
                  <a:pt x="0" y="0"/>
                </a:lnTo>
                <a:lnTo>
                  <a:pt x="0" y="41883"/>
                </a:lnTo>
                <a:lnTo>
                  <a:pt x="837670" y="41883"/>
                </a:lnTo>
                <a:lnTo>
                  <a:pt x="837670" y="0"/>
                </a:lnTo>
                <a:close/>
              </a:path>
            </a:pathLst>
          </a:custGeom>
          <a:solidFill>
            <a:srgbClr val="F0AD3D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Arial"/>
              <a:sym typeface="Arial"/>
            </a:endParaRPr>
          </a:p>
        </p:txBody>
      </p:sp>
      <p:sp>
        <p:nvSpPr>
          <p:cNvPr id="50" name="Google Shape;50;p9"/>
          <p:cNvSpPr/>
          <p:nvPr/>
        </p:nvSpPr>
        <p:spPr>
          <a:xfrm>
            <a:off x="4567237" y="391017"/>
            <a:ext cx="9534" cy="4144918"/>
          </a:xfrm>
          <a:custGeom>
            <a:avLst/>
            <a:gdLst/>
            <a:ahLst/>
            <a:cxnLst/>
            <a:rect l="l" t="t" r="r" b="b"/>
            <a:pathLst>
              <a:path w="20954" h="9109710" extrusionOk="0">
                <a:moveTo>
                  <a:pt x="20941" y="0"/>
                </a:moveTo>
                <a:lnTo>
                  <a:pt x="0" y="0"/>
                </a:lnTo>
                <a:lnTo>
                  <a:pt x="0" y="9109670"/>
                </a:lnTo>
                <a:lnTo>
                  <a:pt x="20941" y="9109670"/>
                </a:lnTo>
                <a:lnTo>
                  <a:pt x="20941" y="0"/>
                </a:lnTo>
                <a:close/>
              </a:path>
            </a:pathLst>
          </a:custGeom>
          <a:solidFill>
            <a:srgbClr val="CDD2D6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Arial"/>
              <a:sym typeface="Arial"/>
            </a:endParaRPr>
          </a:p>
        </p:txBody>
      </p:sp>
      <p:sp>
        <p:nvSpPr>
          <p:cNvPr id="51" name="Google Shape;51;p9"/>
          <p:cNvSpPr txBox="1">
            <a:spLocks noGrp="1"/>
          </p:cNvSpPr>
          <p:nvPr>
            <p:ph type="subTitle" idx="2"/>
          </p:nvPr>
        </p:nvSpPr>
        <p:spPr>
          <a:xfrm>
            <a:off x="5055823" y="378850"/>
            <a:ext cx="3780000" cy="3915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rmAutofit/>
          </a:bodyPr>
          <a:lstStyle>
            <a:lvl1pPr marL="6350" lvl="0" indent="-635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None/>
              <a:tabLst/>
              <a:defRPr sz="900">
                <a:solidFill>
                  <a:srgbClr val="5B6670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9pPr>
          </a:lstStyle>
          <a:p>
            <a:r>
              <a:rPr lang="nb-NO"/>
              <a:t>Klikk for å redigere undertittelstil i malen</a:t>
            </a:r>
            <a:endParaRPr/>
          </a:p>
        </p:txBody>
      </p:sp>
      <p:sp>
        <p:nvSpPr>
          <p:cNvPr id="52" name="Google Shape;52;p9"/>
          <p:cNvSpPr txBox="1">
            <a:spLocks noGrp="1"/>
          </p:cNvSpPr>
          <p:nvPr>
            <p:ph type="subTitle" idx="3"/>
          </p:nvPr>
        </p:nvSpPr>
        <p:spPr>
          <a:xfrm>
            <a:off x="440000" y="378850"/>
            <a:ext cx="3780000" cy="3915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rmAutofit/>
          </a:bodyPr>
          <a:lstStyle>
            <a:lvl1pPr marL="6350" lvl="0" indent="-635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None/>
              <a:tabLst/>
              <a:defRPr sz="900">
                <a:solidFill>
                  <a:srgbClr val="5B6670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9pPr>
          </a:lstStyle>
          <a:p>
            <a:r>
              <a:rPr lang="nb-NO"/>
              <a:t>Klikk for å redigere undertittelstil i malen</a:t>
            </a:r>
            <a:endParaRPr/>
          </a:p>
        </p:txBody>
      </p:sp>
      <p:sp>
        <p:nvSpPr>
          <p:cNvPr id="53" name="Google Shape;53;p9"/>
          <p:cNvSpPr txBox="1">
            <a:spLocks noGrp="1"/>
          </p:cNvSpPr>
          <p:nvPr>
            <p:ph type="title"/>
          </p:nvPr>
        </p:nvSpPr>
        <p:spPr>
          <a:xfrm>
            <a:off x="440000" y="955700"/>
            <a:ext cx="3780000" cy="9762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r>
              <a:rPr lang="nb-NO"/>
              <a:t>Klikk for å redigere tittelstil</a:t>
            </a:r>
            <a:endParaRPr/>
          </a:p>
        </p:txBody>
      </p:sp>
      <p:sp>
        <p:nvSpPr>
          <p:cNvPr id="54" name="Google Shape;54;p9"/>
          <p:cNvSpPr txBox="1">
            <a:spLocks noGrp="1"/>
          </p:cNvSpPr>
          <p:nvPr>
            <p:ph type="title" idx="4"/>
          </p:nvPr>
        </p:nvSpPr>
        <p:spPr>
          <a:xfrm>
            <a:off x="5048249" y="955700"/>
            <a:ext cx="3768775" cy="9762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r>
              <a:rPr lang="nb-NO"/>
              <a:t>Klikk for å redigere tittelstil</a:t>
            </a:r>
            <a:endParaRPr/>
          </a:p>
        </p:txBody>
      </p:sp>
      <p:sp>
        <p:nvSpPr>
          <p:cNvPr id="55" name="Google Shape;55;p9"/>
          <p:cNvSpPr txBox="1">
            <a:spLocks noGrp="1"/>
          </p:cNvSpPr>
          <p:nvPr>
            <p:ph type="body" idx="5"/>
          </p:nvPr>
        </p:nvSpPr>
        <p:spPr>
          <a:xfrm>
            <a:off x="5055832" y="1967225"/>
            <a:ext cx="3780000" cy="20109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rmAutofit/>
          </a:bodyPr>
          <a:lstStyle>
            <a:lvl1pPr marL="6350" lvl="0" indent="0">
              <a:spcBef>
                <a:spcPts val="0"/>
              </a:spcBef>
              <a:spcAft>
                <a:spcPts val="0"/>
              </a:spcAft>
              <a:buClr>
                <a:srgbClr val="5B6670"/>
              </a:buClr>
              <a:buSzPts val="1100"/>
              <a:buFontTx/>
              <a:buNone/>
              <a:tabLst/>
              <a:defRPr sz="1100">
                <a:solidFill>
                  <a:srgbClr val="5B6670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 sz="1100">
                <a:solidFill>
                  <a:schemeClr val="accent2"/>
                </a:solidFill>
              </a:defRPr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 sz="1100">
                <a:solidFill>
                  <a:schemeClr val="accent2"/>
                </a:solidFill>
              </a:defRPr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 sz="1100">
                <a:solidFill>
                  <a:schemeClr val="accent2"/>
                </a:solidFill>
              </a:defRPr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 sz="1100">
                <a:solidFill>
                  <a:schemeClr val="accent2"/>
                </a:solidFill>
              </a:defRPr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 sz="1100">
                <a:solidFill>
                  <a:schemeClr val="accent2"/>
                </a:solidFill>
              </a:defRPr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 sz="1100">
                <a:solidFill>
                  <a:schemeClr val="accent2"/>
                </a:solidFill>
              </a:defRPr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 sz="1100">
                <a:solidFill>
                  <a:schemeClr val="accent2"/>
                </a:solidFill>
              </a:defRPr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 sz="1100">
                <a:solidFill>
                  <a:schemeClr val="accent2"/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6"/>
          </p:nvPr>
        </p:nvSpPr>
        <p:spPr>
          <a:xfrm>
            <a:off x="440000" y="1967225"/>
            <a:ext cx="3780000" cy="20109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rmAutofit/>
          </a:bodyPr>
          <a:lstStyle>
            <a:lvl1pPr marL="6350" lvl="0" indent="0" rtl="0">
              <a:spcBef>
                <a:spcPts val="0"/>
              </a:spcBef>
              <a:spcAft>
                <a:spcPts val="0"/>
              </a:spcAft>
              <a:buClr>
                <a:srgbClr val="5B6670"/>
              </a:buClr>
              <a:buSzPts val="1100"/>
              <a:buFontTx/>
              <a:buNone/>
              <a:tabLst/>
              <a:defRPr sz="1100">
                <a:solidFill>
                  <a:srgbClr val="5B6670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914400" lvl="1" indent="-29845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 sz="1100">
                <a:solidFill>
                  <a:schemeClr val="accent2"/>
                </a:solidFill>
              </a:defRPr>
            </a:lvl2pPr>
            <a:lvl3pPr marL="1371600" lvl="2" indent="-29845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 sz="1100">
                <a:solidFill>
                  <a:schemeClr val="accent2"/>
                </a:solidFill>
              </a:defRPr>
            </a:lvl3pPr>
            <a:lvl4pPr marL="1828800" lvl="3" indent="-29845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 sz="1100">
                <a:solidFill>
                  <a:schemeClr val="accent2"/>
                </a:solidFill>
              </a:defRPr>
            </a:lvl4pPr>
            <a:lvl5pPr marL="2286000" lvl="4" indent="-29845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 sz="1100">
                <a:solidFill>
                  <a:schemeClr val="accent2"/>
                </a:solidFill>
              </a:defRPr>
            </a:lvl5pPr>
            <a:lvl6pPr marL="2743200" lvl="5" indent="-29845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 sz="1100">
                <a:solidFill>
                  <a:schemeClr val="accent2"/>
                </a:solidFill>
              </a:defRPr>
            </a:lvl6pPr>
            <a:lvl7pPr marL="3200400" lvl="6" indent="-29845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 sz="1100">
                <a:solidFill>
                  <a:schemeClr val="accent2"/>
                </a:solidFill>
              </a:defRPr>
            </a:lvl7pPr>
            <a:lvl8pPr marL="3657600" lvl="7" indent="-29845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 sz="1100">
                <a:solidFill>
                  <a:schemeClr val="accent2"/>
                </a:solidFill>
              </a:defRPr>
            </a:lvl8pPr>
            <a:lvl9pPr marL="4114800" lvl="8" indent="-29845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 sz="1100">
                <a:solidFill>
                  <a:schemeClr val="accent2"/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8283067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173">
          <p15:clr>
            <a:srgbClr val="FA7B17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 med 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76;p12">
            <a:extLst>
              <a:ext uri="{FF2B5EF4-FFF2-40B4-BE49-F238E27FC236}">
                <a16:creationId xmlns:a16="http://schemas.microsoft.com/office/drawing/2014/main" id="{22040B22-10E5-B84F-BB3C-AE0E4C5F663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34375" y="412000"/>
            <a:ext cx="8075100" cy="5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r>
              <a:rPr lang="nb-NO"/>
              <a:t>Klikk for å redigere tittelstil</a:t>
            </a:r>
            <a:endParaRPr/>
          </a:p>
        </p:txBody>
      </p:sp>
      <p:sp>
        <p:nvSpPr>
          <p:cNvPr id="5" name="Google Shape;77;p12">
            <a:extLst>
              <a:ext uri="{FF2B5EF4-FFF2-40B4-BE49-F238E27FC236}">
                <a16:creationId xmlns:a16="http://schemas.microsoft.com/office/drawing/2014/main" id="{6FB68313-3985-B44B-9EDC-0A92E0B2772D}"/>
              </a:ext>
            </a:extLst>
          </p:cNvPr>
          <p:cNvSpPr/>
          <p:nvPr userDrawn="1"/>
        </p:nvSpPr>
        <p:spPr>
          <a:xfrm>
            <a:off x="4381500" y="1036676"/>
            <a:ext cx="381381" cy="19069"/>
          </a:xfrm>
          <a:custGeom>
            <a:avLst/>
            <a:gdLst/>
            <a:ahLst/>
            <a:cxnLst/>
            <a:rect l="l" t="t" r="r" b="b"/>
            <a:pathLst>
              <a:path w="838200" h="41910" extrusionOk="0">
                <a:moveTo>
                  <a:pt x="837670" y="0"/>
                </a:moveTo>
                <a:lnTo>
                  <a:pt x="0" y="0"/>
                </a:lnTo>
                <a:lnTo>
                  <a:pt x="0" y="41883"/>
                </a:lnTo>
                <a:lnTo>
                  <a:pt x="837670" y="41883"/>
                </a:lnTo>
                <a:lnTo>
                  <a:pt x="837670" y="0"/>
                </a:lnTo>
                <a:close/>
              </a:path>
            </a:pathLst>
          </a:custGeom>
          <a:solidFill>
            <a:srgbClr val="F0AD3D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Arial"/>
              <a:sym typeface="Arial"/>
            </a:endParaRPr>
          </a:p>
        </p:txBody>
      </p:sp>
      <p:sp>
        <p:nvSpPr>
          <p:cNvPr id="6" name="Google Shape;78;p12">
            <a:extLst>
              <a:ext uri="{FF2B5EF4-FFF2-40B4-BE49-F238E27FC236}">
                <a16:creationId xmlns:a16="http://schemas.microsoft.com/office/drawing/2014/main" id="{103A74F2-413E-6745-A659-C7A72EF0C78A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946550" y="1116000"/>
            <a:ext cx="5250900" cy="52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5B666F"/>
              </a:buClr>
              <a:buSzPts val="1000"/>
              <a:buNone/>
              <a:defRPr sz="1000">
                <a:solidFill>
                  <a:srgbClr val="5B666F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nb-NO"/>
              <a:t>Klikk for å redigere undertittelstil i malen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6100475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kk for i dag">
    <p:bg>
      <p:bgPr>
        <a:solidFill>
          <a:srgbClr val="2D7C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bilde 2">
            <a:extLst>
              <a:ext uri="{FF2B5EF4-FFF2-40B4-BE49-F238E27FC236}">
                <a16:creationId xmlns:a16="http://schemas.microsoft.com/office/drawing/2014/main" id="{E6E88A82-BB71-0642-8E10-A5DE3D3AD50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</p:spPr>
        <p:txBody>
          <a:bodyPr/>
          <a:lstStyle>
            <a:lvl1pPr marL="114300" indent="0">
              <a:buNone/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nb-NO"/>
              <a:t>Klikk på ikonet for å legge til et bilde</a:t>
            </a:r>
          </a:p>
        </p:txBody>
      </p:sp>
      <p:pic>
        <p:nvPicPr>
          <p:cNvPr id="6" name="Google Shape;16;p3">
            <a:extLst>
              <a:ext uri="{FF2B5EF4-FFF2-40B4-BE49-F238E27FC236}">
                <a16:creationId xmlns:a16="http://schemas.microsoft.com/office/drawing/2014/main" id="{063D3FDA-4A37-6D4D-BE18-266237BDE162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3640727" y="4590769"/>
            <a:ext cx="1862546" cy="32497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7;p3">
            <a:extLst>
              <a:ext uri="{FF2B5EF4-FFF2-40B4-BE49-F238E27FC236}">
                <a16:creationId xmlns:a16="http://schemas.microsoft.com/office/drawing/2014/main" id="{547B545A-B96A-3040-A64F-5B110111BDDB}"/>
              </a:ext>
            </a:extLst>
          </p:cNvPr>
          <p:cNvSpPr/>
          <p:nvPr userDrawn="1"/>
        </p:nvSpPr>
        <p:spPr>
          <a:xfrm>
            <a:off x="4381186" y="3038257"/>
            <a:ext cx="381381" cy="19069"/>
          </a:xfrm>
          <a:custGeom>
            <a:avLst/>
            <a:gdLst/>
            <a:ahLst/>
            <a:cxnLst/>
            <a:rect l="l" t="t" r="r" b="b"/>
            <a:pathLst>
              <a:path w="838200" h="41909" extrusionOk="0">
                <a:moveTo>
                  <a:pt x="837670" y="0"/>
                </a:moveTo>
                <a:lnTo>
                  <a:pt x="0" y="0"/>
                </a:lnTo>
                <a:lnTo>
                  <a:pt x="0" y="41883"/>
                </a:lnTo>
                <a:lnTo>
                  <a:pt x="837670" y="41883"/>
                </a:lnTo>
                <a:lnTo>
                  <a:pt x="837670" y="0"/>
                </a:lnTo>
                <a:close/>
              </a:path>
            </a:pathLst>
          </a:custGeom>
          <a:solidFill>
            <a:srgbClr val="F0AD3D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Arial"/>
              <a:sym typeface="Arial"/>
            </a:endParaRPr>
          </a:p>
        </p:txBody>
      </p:sp>
      <p:sp>
        <p:nvSpPr>
          <p:cNvPr id="8" name="Google Shape;14;p3">
            <a:extLst>
              <a:ext uri="{FF2B5EF4-FFF2-40B4-BE49-F238E27FC236}">
                <a16:creationId xmlns:a16="http://schemas.microsoft.com/office/drawing/2014/main" id="{E32A3D5C-9893-6A43-9B40-28655795BA5D}"/>
              </a:ext>
            </a:extLst>
          </p:cNvPr>
          <p:cNvSpPr txBox="1">
            <a:spLocks/>
          </p:cNvSpPr>
          <p:nvPr userDrawn="1"/>
        </p:nvSpPr>
        <p:spPr>
          <a:xfrm>
            <a:off x="1332000" y="1922250"/>
            <a:ext cx="64800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itillium Web"/>
              <a:buNone/>
              <a:defRPr sz="3600" b="1" i="0" u="none" strike="noStrike" cap="none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R="0" lvl="1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nb-NO">
                <a:latin typeface="Verdana" panose="020B0604030504040204" pitchFamily="34" charset="0"/>
                <a:ea typeface="Verdana" panose="020B0604030504040204" pitchFamily="34" charset="0"/>
              </a:rPr>
              <a:t>Takk for i dag</a:t>
            </a:r>
          </a:p>
        </p:txBody>
      </p:sp>
    </p:spTree>
    <p:extLst>
      <p:ext uri="{BB962C8B-B14F-4D97-AF65-F5344CB8AC3E}">
        <p14:creationId xmlns:p14="http://schemas.microsoft.com/office/powerpoint/2010/main" val="7970196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tat">
    <p:bg>
      <p:bgPr>
        <a:solidFill>
          <a:srgbClr val="2D7C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bilde 2">
            <a:extLst>
              <a:ext uri="{FF2B5EF4-FFF2-40B4-BE49-F238E27FC236}">
                <a16:creationId xmlns:a16="http://schemas.microsoft.com/office/drawing/2014/main" id="{5F1F76BC-2011-984B-9AF0-465FA4BF299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</p:spPr>
        <p:txBody>
          <a:bodyPr/>
          <a:lstStyle>
            <a:lvl1pPr marL="114300" indent="0">
              <a:buNone/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5" name="Plassholder for tekst 3">
            <a:extLst>
              <a:ext uri="{FF2B5EF4-FFF2-40B4-BE49-F238E27FC236}">
                <a16:creationId xmlns:a16="http://schemas.microsoft.com/office/drawing/2014/main" id="{16420242-8CF4-1545-B79B-5BC05412BDD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43962" y="892969"/>
            <a:ext cx="6456076" cy="3357562"/>
          </a:xfrm>
        </p:spPr>
        <p:txBody>
          <a:bodyPr anchor="ctr">
            <a:normAutofit/>
          </a:bodyPr>
          <a:lstStyle>
            <a:lvl1pPr marL="114300" indent="0" algn="ctr" rtl="0">
              <a:lnSpc>
                <a:spcPct val="150000"/>
              </a:lnSpc>
              <a:buFontTx/>
              <a:buNone/>
              <a:defRPr lang="nb-NO" sz="2400" b="1" i="1" u="none" strike="noStrike" smtClean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 rtl="0"/>
            <a:r>
              <a:rPr lang="nb-NO" b="0">
                <a:effectLst/>
              </a:rPr>
              <a:t>Klikk for å redigere tekststiler i malen</a:t>
            </a:r>
          </a:p>
        </p:txBody>
      </p:sp>
      <p:grpSp>
        <p:nvGrpSpPr>
          <p:cNvPr id="6" name="Gruppe 5">
            <a:extLst>
              <a:ext uri="{FF2B5EF4-FFF2-40B4-BE49-F238E27FC236}">
                <a16:creationId xmlns:a16="http://schemas.microsoft.com/office/drawing/2014/main" id="{FDAC3FFF-A37E-E343-B50F-501FD8EC4042}"/>
              </a:ext>
            </a:extLst>
          </p:cNvPr>
          <p:cNvGrpSpPr/>
          <p:nvPr userDrawn="1"/>
        </p:nvGrpSpPr>
        <p:grpSpPr>
          <a:xfrm>
            <a:off x="863612" y="845803"/>
            <a:ext cx="7416777" cy="3451894"/>
            <a:chOff x="899591" y="841318"/>
            <a:chExt cx="7416777" cy="3451894"/>
          </a:xfrm>
        </p:grpSpPr>
        <p:pic>
          <p:nvPicPr>
            <p:cNvPr id="7" name="Bilde 6" descr="Et bilde som inneholder tekst, utklipp&#10;&#10;Automatisk generert beskrivelse">
              <a:extLst>
                <a:ext uri="{FF2B5EF4-FFF2-40B4-BE49-F238E27FC236}">
                  <a16:creationId xmlns:a16="http://schemas.microsoft.com/office/drawing/2014/main" id="{6885FF70-D243-4E44-A84D-E682CC8991E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99591" y="841318"/>
              <a:ext cx="432000" cy="281302"/>
            </a:xfrm>
            <a:prstGeom prst="rect">
              <a:avLst/>
            </a:prstGeom>
          </p:spPr>
        </p:pic>
        <p:pic>
          <p:nvPicPr>
            <p:cNvPr id="8" name="Bilde 7" descr="Et bilde som inneholder tekst, utklipp&#10;&#10;Automatisk generert beskrivelse">
              <a:extLst>
                <a:ext uri="{FF2B5EF4-FFF2-40B4-BE49-F238E27FC236}">
                  <a16:creationId xmlns:a16="http://schemas.microsoft.com/office/drawing/2014/main" id="{191FFD1B-84AA-BF4E-B540-16512B14CCB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7884368" y="4011910"/>
              <a:ext cx="432000" cy="2813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951024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på bilde">
    <p:bg>
      <p:bgPr>
        <a:solidFill>
          <a:srgbClr val="2D7C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bilde 2">
            <a:extLst>
              <a:ext uri="{FF2B5EF4-FFF2-40B4-BE49-F238E27FC236}">
                <a16:creationId xmlns:a16="http://schemas.microsoft.com/office/drawing/2014/main" id="{B0CDD0C4-5EC0-7742-92B7-79408924D6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</p:spPr>
        <p:txBody>
          <a:bodyPr/>
          <a:lstStyle>
            <a:lvl1pPr marL="114300" indent="0">
              <a:buNone/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5" name="Plassholder for tekst 3">
            <a:extLst>
              <a:ext uri="{FF2B5EF4-FFF2-40B4-BE49-F238E27FC236}">
                <a16:creationId xmlns:a16="http://schemas.microsoft.com/office/drawing/2014/main" id="{BC9C219A-448F-194F-9AC9-C64192625D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755416" y="892969"/>
            <a:ext cx="5633169" cy="3357562"/>
          </a:xfrm>
        </p:spPr>
        <p:txBody>
          <a:bodyPr anchor="ctr"/>
          <a:lstStyle>
            <a:lvl1pPr marL="114300" indent="0" algn="ctr" rtl="0">
              <a:buFontTx/>
              <a:buNone/>
              <a:defRPr lang="nb-NO" sz="1500" b="1" i="0" u="none" strike="noStrike" smtClean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 rtl="0"/>
            <a:r>
              <a:rPr lang="nb-NO" b="0">
                <a:effectLst/>
              </a:rPr>
              <a:t>Klikk for å redigere tekststiler i malen</a:t>
            </a:r>
          </a:p>
        </p:txBody>
      </p:sp>
      <p:pic>
        <p:nvPicPr>
          <p:cNvPr id="6" name="Google Shape;16;p3">
            <a:extLst>
              <a:ext uri="{FF2B5EF4-FFF2-40B4-BE49-F238E27FC236}">
                <a16:creationId xmlns:a16="http://schemas.microsoft.com/office/drawing/2014/main" id="{A58CD93C-B3D0-C54A-8050-79F3FD5D7B65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3640727" y="4590769"/>
            <a:ext cx="1862546" cy="32497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590025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tel og innhold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4"/>
          <p:cNvSpPr txBox="1">
            <a:spLocks noGrp="1"/>
          </p:cNvSpPr>
          <p:nvPr>
            <p:ph type="title"/>
          </p:nvPr>
        </p:nvSpPr>
        <p:spPr>
          <a:xfrm>
            <a:off x="3045992" y="2290183"/>
            <a:ext cx="3051900" cy="1754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3800" b="1" i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9pPr>
          </a:lstStyle>
          <a:p>
            <a:r>
              <a:rPr lang="nb-NO"/>
              <a:t>Klikk for å redigere tittelstil</a:t>
            </a:r>
            <a:endParaRPr/>
          </a:p>
        </p:txBody>
      </p:sp>
      <p:sp>
        <p:nvSpPr>
          <p:cNvPr id="19" name="Google Shape;19;p34"/>
          <p:cNvSpPr txBox="1">
            <a:spLocks noGrp="1"/>
          </p:cNvSpPr>
          <p:nvPr>
            <p:ph type="body" idx="1"/>
          </p:nvPr>
        </p:nvSpPr>
        <p:spPr>
          <a:xfrm>
            <a:off x="1733608" y="1747916"/>
            <a:ext cx="5673900" cy="206364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14900" b="1" i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0" name="Google Shape;20;p34"/>
          <p:cNvSpPr txBox="1">
            <a:spLocks noGrp="1"/>
          </p:cNvSpPr>
          <p:nvPr>
            <p:ph type="ftr" idx="11"/>
          </p:nvPr>
        </p:nvSpPr>
        <p:spPr>
          <a:xfrm>
            <a:off x="3108960" y="4783455"/>
            <a:ext cx="2926200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>
                <a:solidFill>
                  <a:srgbClr val="888888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9pPr>
          </a:lstStyle>
          <a:p>
            <a:endParaRPr lang="nb-NO"/>
          </a:p>
        </p:txBody>
      </p:sp>
      <p:sp>
        <p:nvSpPr>
          <p:cNvPr id="21" name="Google Shape;21;p34"/>
          <p:cNvSpPr txBox="1">
            <a:spLocks noGrp="1"/>
          </p:cNvSpPr>
          <p:nvPr>
            <p:ph type="dt" idx="10"/>
          </p:nvPr>
        </p:nvSpPr>
        <p:spPr>
          <a:xfrm>
            <a:off x="457200" y="4783455"/>
            <a:ext cx="2103000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>
                <a:solidFill>
                  <a:srgbClr val="888888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9pPr>
          </a:lstStyle>
          <a:p>
            <a:endParaRPr lang="nb-NO"/>
          </a:p>
        </p:txBody>
      </p:sp>
      <p:sp>
        <p:nvSpPr>
          <p:cNvPr id="22" name="Google Shape;22;p34"/>
          <p:cNvSpPr txBox="1">
            <a:spLocks noGrp="1"/>
          </p:cNvSpPr>
          <p:nvPr>
            <p:ph type="sldNum" idx="12"/>
          </p:nvPr>
        </p:nvSpPr>
        <p:spPr>
          <a:xfrm>
            <a:off x="6583681" y="4783455"/>
            <a:ext cx="2103000" cy="123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7899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NE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748800" y="997594"/>
            <a:ext cx="7646400" cy="11957119"/>
          </a:xfrm>
        </p:spPr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045992" y="2290183"/>
            <a:ext cx="3051900" cy="1754326"/>
          </a:xfrm>
        </p:spPr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90030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0;p2">
            <a:extLst>
              <a:ext uri="{FF2B5EF4-FFF2-40B4-BE49-F238E27FC236}">
                <a16:creationId xmlns:a16="http://schemas.microsoft.com/office/drawing/2014/main" id="{0421515B-2D51-1F42-A685-BA155910D3ED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332000" y="820775"/>
            <a:ext cx="64800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r>
              <a:rPr lang="nb-NO"/>
              <a:t>Klikk for å redigere tittelstil</a:t>
            </a:r>
            <a:endParaRPr/>
          </a:p>
        </p:txBody>
      </p:sp>
      <p:sp>
        <p:nvSpPr>
          <p:cNvPr id="5" name="Google Shape;11;p2">
            <a:extLst>
              <a:ext uri="{FF2B5EF4-FFF2-40B4-BE49-F238E27FC236}">
                <a16:creationId xmlns:a16="http://schemas.microsoft.com/office/drawing/2014/main" id="{2F7BF527-2666-4240-BFA3-320FC38707A3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332000" y="2834125"/>
            <a:ext cx="64800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Open Sans SemiBold"/>
              <a:buNone/>
              <a:defRPr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Open Sans SemiBold"/>
                <a:sym typeface="Open Sans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 sz="2800">
                <a:solidFill>
                  <a:schemeClr val="accent4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 sz="2800">
                <a:solidFill>
                  <a:schemeClr val="accent4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 sz="2800">
                <a:solidFill>
                  <a:schemeClr val="accent4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 sz="2800">
                <a:solidFill>
                  <a:schemeClr val="accent4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 sz="2800">
                <a:solidFill>
                  <a:schemeClr val="accent4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 sz="2800">
                <a:solidFill>
                  <a:schemeClr val="accent4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 sz="2800">
                <a:solidFill>
                  <a:schemeClr val="accent4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 sz="2800">
                <a:solidFill>
                  <a:schemeClr val="accent4"/>
                </a:solidFill>
              </a:defRPr>
            </a:lvl9pPr>
          </a:lstStyle>
          <a:p>
            <a:r>
              <a:rPr lang="nb-NO"/>
              <a:t>Klikk for å redigere undertittelstil i malen</a:t>
            </a:r>
            <a:endParaRPr/>
          </a:p>
        </p:txBody>
      </p:sp>
      <p:pic>
        <p:nvPicPr>
          <p:cNvPr id="6" name="Google Shape;12;p2">
            <a:extLst>
              <a:ext uri="{FF2B5EF4-FFF2-40B4-BE49-F238E27FC236}">
                <a16:creationId xmlns:a16="http://schemas.microsoft.com/office/drawing/2014/main" id="{68CBE42A-4D3D-FF4F-BDEA-84539459AD04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3640727" y="4590769"/>
            <a:ext cx="1862546" cy="32497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066622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9570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kst og bilde - venstre">
  <p:cSld name="1_tekst og bilde - venstre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Verdana"/>
              <a:buNone/>
              <a:defRPr/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Verdana"/>
              <a:buNone/>
              <a:defRPr/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Verdana"/>
              <a:buNone/>
              <a:defRPr/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Verdana"/>
              <a:buNone/>
              <a:defRPr/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Verdana"/>
              <a:buNone/>
              <a:defRPr/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Verdana"/>
              <a:buNone/>
              <a:defRPr/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Verdana"/>
              <a:buNone/>
              <a:defRPr/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Verdana"/>
              <a:buNone/>
              <a:defRPr/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Verdana"/>
              <a:buNone/>
              <a:defRPr/>
            </a:lvl9pPr>
          </a:lstStyle>
          <a:p>
            <a:fld id="{00000000-1234-1234-1234-123412341234}" type="slidenum">
              <a:rPr lang="no-NO" smtClean="0"/>
              <a:pPr/>
              <a:t>‹#›</a:t>
            </a:fld>
            <a:endParaRPr lang="no-NO"/>
          </a:p>
        </p:txBody>
      </p:sp>
      <p:sp>
        <p:nvSpPr>
          <p:cNvPr id="31" name="Google Shape;31;p8"/>
          <p:cNvSpPr txBox="1">
            <a:spLocks noGrp="1"/>
          </p:cNvSpPr>
          <p:nvPr>
            <p:ph type="title"/>
          </p:nvPr>
        </p:nvSpPr>
        <p:spPr>
          <a:xfrm>
            <a:off x="338850" y="597425"/>
            <a:ext cx="3930300" cy="12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42827"/>
              </a:buClr>
              <a:buSzPts val="2800"/>
              <a:buFont typeface="Verdana"/>
              <a:buNone/>
              <a:defRPr sz="3000" b="0" i="0"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nb-NO"/>
              <a:t>Klikk for å redigere tittelstil</a:t>
            </a:r>
            <a:endParaRPr/>
          </a:p>
        </p:txBody>
      </p:sp>
      <p:sp>
        <p:nvSpPr>
          <p:cNvPr id="32" name="Google Shape;32;p8"/>
          <p:cNvSpPr txBox="1">
            <a:spLocks noGrp="1"/>
          </p:cNvSpPr>
          <p:nvPr>
            <p:ph type="body" idx="1"/>
          </p:nvPr>
        </p:nvSpPr>
        <p:spPr>
          <a:xfrm>
            <a:off x="339634" y="2126800"/>
            <a:ext cx="3968666" cy="271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2286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B6670"/>
              </a:buClr>
              <a:buSzPts val="1000"/>
              <a:buFont typeface="Verdana"/>
              <a:buNone/>
              <a:defRPr sz="13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2921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B6670"/>
              </a:buClr>
              <a:buSzPts val="1000"/>
              <a:buChar char="○"/>
              <a:defRPr sz="1000"/>
            </a:lvl2pPr>
            <a:lvl3pPr marL="1371600" lvl="2" indent="-2921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B6670"/>
              </a:buClr>
              <a:buSzPts val="1000"/>
              <a:buChar char="■"/>
              <a:defRPr sz="1000"/>
            </a:lvl3pPr>
            <a:lvl4pPr marL="1828800" lvl="3" indent="-2921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B6670"/>
              </a:buClr>
              <a:buSzPts val="1000"/>
              <a:buChar char="●"/>
              <a:defRPr sz="1000"/>
            </a:lvl4pPr>
            <a:lvl5pPr marL="2286000" lvl="4" indent="-2921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B6670"/>
              </a:buClr>
              <a:buSzPts val="1000"/>
              <a:buChar char="○"/>
              <a:defRPr sz="1000"/>
            </a:lvl5pPr>
            <a:lvl6pPr marL="2743200" lvl="5" indent="-2921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/>
            </a:lvl6pPr>
            <a:lvl7pPr marL="3200400" lvl="6" indent="-2921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/>
            </a:lvl7pPr>
            <a:lvl8pPr marL="3657600" lvl="7" indent="-2921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/>
            </a:lvl8pPr>
            <a:lvl9pPr marL="4114800" lvl="8" indent="-2921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33" name="Google Shape;33;p8"/>
          <p:cNvSpPr/>
          <p:nvPr/>
        </p:nvSpPr>
        <p:spPr>
          <a:xfrm>
            <a:off x="465020" y="1990994"/>
            <a:ext cx="381381" cy="19069"/>
          </a:xfrm>
          <a:custGeom>
            <a:avLst/>
            <a:gdLst/>
            <a:ahLst/>
            <a:cxnLst/>
            <a:rect l="l" t="t" r="r" b="b"/>
            <a:pathLst>
              <a:path w="838200" h="41910" extrusionOk="0">
                <a:moveTo>
                  <a:pt x="837670" y="0"/>
                </a:moveTo>
                <a:lnTo>
                  <a:pt x="0" y="0"/>
                </a:lnTo>
                <a:lnTo>
                  <a:pt x="0" y="41883"/>
                </a:lnTo>
                <a:lnTo>
                  <a:pt x="837670" y="41883"/>
                </a:lnTo>
                <a:lnTo>
                  <a:pt x="83767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Arial"/>
              <a:sym typeface="Arial"/>
            </a:endParaRPr>
          </a:p>
        </p:txBody>
      </p:sp>
      <p:sp>
        <p:nvSpPr>
          <p:cNvPr id="34" name="Google Shape;34;p8"/>
          <p:cNvSpPr>
            <a:spLocks noGrp="1"/>
          </p:cNvSpPr>
          <p:nvPr>
            <p:ph type="pic" idx="2"/>
          </p:nvPr>
        </p:nvSpPr>
        <p:spPr>
          <a:xfrm>
            <a:off x="4579684" y="0"/>
            <a:ext cx="4564316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150000"/>
              </a:lnSpc>
              <a:spcBef>
                <a:spcPts val="750"/>
              </a:spcBef>
              <a:spcAft>
                <a:spcPts val="0"/>
              </a:spcAft>
              <a:buClr>
                <a:srgbClr val="5B6670"/>
              </a:buClr>
              <a:buSzPts val="1300"/>
              <a:buFont typeface="Arial"/>
              <a:buChar char="•"/>
              <a:defRPr sz="1300" b="0" i="0" u="none" strike="noStrike" cap="none">
                <a:solidFill>
                  <a:srgbClr val="5B667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rgbClr val="5B6670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5B667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R="0" lvl="2" algn="l" rtl="0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rgbClr val="5B6670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5B667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R="0" lvl="3" algn="l" rtl="0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rgbClr val="5B6670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5B667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R="0" lvl="4" algn="l" rtl="0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rgbClr val="5B6670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5B667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r>
              <a:rPr lang="nb-NO"/>
              <a:t>Klikk på ikonet for å legge til et bilde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6126357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ØRA">
  <p:cSld name="HØRA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97"/>
          <p:cNvSpPr/>
          <p:nvPr/>
        </p:nvSpPr>
        <p:spPr>
          <a:xfrm>
            <a:off x="322263" y="2156596"/>
            <a:ext cx="2656628" cy="2458861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2D7C8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Google Shape;31;p97"/>
          <p:cNvSpPr/>
          <p:nvPr/>
        </p:nvSpPr>
        <p:spPr>
          <a:xfrm>
            <a:off x="3243686" y="2149651"/>
            <a:ext cx="2656628" cy="2458861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2D7C8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" name="Google Shape;32;p97"/>
          <p:cNvSpPr/>
          <p:nvPr/>
        </p:nvSpPr>
        <p:spPr>
          <a:xfrm>
            <a:off x="322263" y="1487682"/>
            <a:ext cx="2656628" cy="515984"/>
          </a:xfrm>
          <a:prstGeom prst="rect">
            <a:avLst/>
          </a:prstGeom>
          <a:solidFill>
            <a:srgbClr val="2C7B8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 err="1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Hensikt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" name="Google Shape;33;p97"/>
          <p:cNvSpPr/>
          <p:nvPr/>
        </p:nvSpPr>
        <p:spPr>
          <a:xfrm>
            <a:off x="3243686" y="1493044"/>
            <a:ext cx="2656628" cy="515984"/>
          </a:xfrm>
          <a:prstGeom prst="rect">
            <a:avLst/>
          </a:prstGeom>
          <a:solidFill>
            <a:srgbClr val="2C7B8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Ønsket Resultat</a:t>
            </a:r>
            <a:endParaRPr sz="2800" b="0" i="0" u="none" strike="noStrike" cap="none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4" name="Google Shape;34;p97"/>
          <p:cNvSpPr/>
          <p:nvPr/>
        </p:nvSpPr>
        <p:spPr>
          <a:xfrm>
            <a:off x="6165109" y="1487682"/>
            <a:ext cx="2656628" cy="515984"/>
          </a:xfrm>
          <a:prstGeom prst="rect">
            <a:avLst/>
          </a:prstGeom>
          <a:solidFill>
            <a:srgbClr val="2C7B8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Agenda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" name="Google Shape;35;p97"/>
          <p:cNvSpPr/>
          <p:nvPr/>
        </p:nvSpPr>
        <p:spPr>
          <a:xfrm>
            <a:off x="6165108" y="2149652"/>
            <a:ext cx="2643661" cy="2465805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2D7C8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Google Shape;36;p97"/>
          <p:cNvSpPr txBox="1">
            <a:spLocks noGrp="1"/>
          </p:cNvSpPr>
          <p:nvPr>
            <p:ph type="body" idx="1"/>
          </p:nvPr>
        </p:nvSpPr>
        <p:spPr>
          <a:xfrm>
            <a:off x="322263" y="2155825"/>
            <a:ext cx="2655887" cy="2452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>
                <a:srgbClr val="5B6670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30000"/>
              </a:lnSpc>
              <a:spcBef>
                <a:spcPts val="375"/>
              </a:spcBef>
              <a:spcAft>
                <a:spcPts val="0"/>
              </a:spcAft>
              <a:buClr>
                <a:srgbClr val="5B6670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30000"/>
              </a:lnSpc>
              <a:spcBef>
                <a:spcPts val="375"/>
              </a:spcBef>
              <a:spcAft>
                <a:spcPts val="0"/>
              </a:spcAft>
              <a:buClr>
                <a:srgbClr val="5B6670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30000"/>
              </a:lnSpc>
              <a:spcBef>
                <a:spcPts val="375"/>
              </a:spcBef>
              <a:spcAft>
                <a:spcPts val="0"/>
              </a:spcAft>
              <a:buClr>
                <a:srgbClr val="5B6670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30000"/>
              </a:lnSpc>
              <a:spcBef>
                <a:spcPts val="375"/>
              </a:spcBef>
              <a:spcAft>
                <a:spcPts val="0"/>
              </a:spcAft>
              <a:buClr>
                <a:srgbClr val="5B6670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97"/>
          <p:cNvSpPr txBox="1">
            <a:spLocks noGrp="1"/>
          </p:cNvSpPr>
          <p:nvPr>
            <p:ph type="body" idx="2"/>
          </p:nvPr>
        </p:nvSpPr>
        <p:spPr>
          <a:xfrm>
            <a:off x="3252636" y="2162769"/>
            <a:ext cx="2655887" cy="2452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>
                <a:srgbClr val="5B6670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30000"/>
              </a:lnSpc>
              <a:spcBef>
                <a:spcPts val="375"/>
              </a:spcBef>
              <a:spcAft>
                <a:spcPts val="0"/>
              </a:spcAft>
              <a:buClr>
                <a:srgbClr val="5B6670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30000"/>
              </a:lnSpc>
              <a:spcBef>
                <a:spcPts val="375"/>
              </a:spcBef>
              <a:spcAft>
                <a:spcPts val="0"/>
              </a:spcAft>
              <a:buClr>
                <a:srgbClr val="5B6670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30000"/>
              </a:lnSpc>
              <a:spcBef>
                <a:spcPts val="375"/>
              </a:spcBef>
              <a:spcAft>
                <a:spcPts val="0"/>
              </a:spcAft>
              <a:buClr>
                <a:srgbClr val="5B6670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30000"/>
              </a:lnSpc>
              <a:spcBef>
                <a:spcPts val="375"/>
              </a:spcBef>
              <a:spcAft>
                <a:spcPts val="0"/>
              </a:spcAft>
              <a:buClr>
                <a:srgbClr val="5B6670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" name="Google Shape;38;p97"/>
          <p:cNvSpPr txBox="1">
            <a:spLocks noGrp="1"/>
          </p:cNvSpPr>
          <p:nvPr>
            <p:ph type="body" idx="3"/>
          </p:nvPr>
        </p:nvSpPr>
        <p:spPr>
          <a:xfrm>
            <a:off x="6165850" y="2149652"/>
            <a:ext cx="2655887" cy="2452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>
                <a:srgbClr val="5B6670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30000"/>
              </a:lnSpc>
              <a:spcBef>
                <a:spcPts val="375"/>
              </a:spcBef>
              <a:spcAft>
                <a:spcPts val="0"/>
              </a:spcAft>
              <a:buClr>
                <a:srgbClr val="5B6670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30000"/>
              </a:lnSpc>
              <a:spcBef>
                <a:spcPts val="375"/>
              </a:spcBef>
              <a:spcAft>
                <a:spcPts val="0"/>
              </a:spcAft>
              <a:buClr>
                <a:srgbClr val="5B6670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30000"/>
              </a:lnSpc>
              <a:spcBef>
                <a:spcPts val="375"/>
              </a:spcBef>
              <a:spcAft>
                <a:spcPts val="0"/>
              </a:spcAft>
              <a:buClr>
                <a:srgbClr val="5B6670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30000"/>
              </a:lnSpc>
              <a:spcBef>
                <a:spcPts val="375"/>
              </a:spcBef>
              <a:spcAft>
                <a:spcPts val="0"/>
              </a:spcAft>
              <a:buClr>
                <a:srgbClr val="5B6670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97"/>
          <p:cNvSpPr/>
          <p:nvPr/>
        </p:nvSpPr>
        <p:spPr>
          <a:xfrm>
            <a:off x="4381500" y="1036676"/>
            <a:ext cx="381381" cy="19069"/>
          </a:xfrm>
          <a:custGeom>
            <a:avLst/>
            <a:gdLst/>
            <a:ahLst/>
            <a:cxnLst/>
            <a:rect l="l" t="t" r="r" b="b"/>
            <a:pathLst>
              <a:path w="838200" h="41910" extrusionOk="0">
                <a:moveTo>
                  <a:pt x="837670" y="0"/>
                </a:moveTo>
                <a:lnTo>
                  <a:pt x="0" y="0"/>
                </a:lnTo>
                <a:lnTo>
                  <a:pt x="0" y="41883"/>
                </a:lnTo>
                <a:lnTo>
                  <a:pt x="837670" y="41883"/>
                </a:lnTo>
                <a:lnTo>
                  <a:pt x="837670" y="0"/>
                </a:lnTo>
                <a:close/>
              </a:path>
            </a:pathLst>
          </a:custGeom>
          <a:solidFill>
            <a:srgbClr val="F0AD3D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" name="Google Shape;40;p97"/>
          <p:cNvSpPr txBox="1"/>
          <p:nvPr/>
        </p:nvSpPr>
        <p:spPr>
          <a:xfrm>
            <a:off x="322263" y="307774"/>
            <a:ext cx="8486505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30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HØRA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922928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tel">
  <p:cSld name="Tittel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96"/>
          <p:cNvSpPr txBox="1">
            <a:spLocks noGrp="1"/>
          </p:cNvSpPr>
          <p:nvPr>
            <p:ph type="ctrTitle"/>
          </p:nvPr>
        </p:nvSpPr>
        <p:spPr>
          <a:xfrm>
            <a:off x="1332000" y="820775"/>
            <a:ext cx="64800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Verdana"/>
              <a:buNone/>
              <a:defRPr sz="4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7" name="Google Shape;27;p96"/>
          <p:cNvSpPr txBox="1">
            <a:spLocks noGrp="1"/>
          </p:cNvSpPr>
          <p:nvPr>
            <p:ph type="subTitle" idx="1"/>
          </p:nvPr>
        </p:nvSpPr>
        <p:spPr>
          <a:xfrm>
            <a:off x="1332000" y="2834125"/>
            <a:ext cx="64800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Open Sans SemiBold"/>
              <a:buNone/>
              <a:defRPr sz="1600">
                <a:solidFill>
                  <a:schemeClr val="accent4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 sz="2800">
                <a:solidFill>
                  <a:schemeClr val="accent4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 sz="2800">
                <a:solidFill>
                  <a:schemeClr val="accent4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 sz="2800">
                <a:solidFill>
                  <a:schemeClr val="accent4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 sz="2800">
                <a:solidFill>
                  <a:schemeClr val="accent4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 sz="2800">
                <a:solidFill>
                  <a:schemeClr val="accent4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 sz="2800">
                <a:solidFill>
                  <a:schemeClr val="accent4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 sz="2800">
                <a:solidFill>
                  <a:schemeClr val="accent4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 sz="28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pic>
        <p:nvPicPr>
          <p:cNvPr id="28" name="Google Shape;28;p9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40727" y="4590769"/>
            <a:ext cx="1862546" cy="32497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741241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kst på bilde">
  <p:cSld name="Tekst på bilde">
    <p:bg>
      <p:bgPr>
        <a:solidFill>
          <a:srgbClr val="2D7C81"/>
        </a:solid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38"/>
          <p:cNvSpPr txBox="1">
            <a:spLocks noGrp="1"/>
          </p:cNvSpPr>
          <p:nvPr>
            <p:ph type="body" idx="1"/>
          </p:nvPr>
        </p:nvSpPr>
        <p:spPr>
          <a:xfrm>
            <a:off x="1755416" y="892969"/>
            <a:ext cx="5633169" cy="3357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15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Verdana"/>
              <a:buNone/>
              <a:defRPr sz="1600" b="0" i="0" u="none" strike="noStrike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rgbClr val="5B6670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rgbClr val="5B6670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rgbClr val="5B6670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rgbClr val="5B6670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13" name="Google Shape;13;p138"/>
          <p:cNvGrpSpPr/>
          <p:nvPr/>
        </p:nvGrpSpPr>
        <p:grpSpPr>
          <a:xfrm>
            <a:off x="62867" y="4682952"/>
            <a:ext cx="9018265" cy="460548"/>
            <a:chOff x="93002" y="4667689"/>
            <a:chExt cx="9018265" cy="460548"/>
          </a:xfrm>
        </p:grpSpPr>
        <p:pic>
          <p:nvPicPr>
            <p:cNvPr id="14" name="Google Shape;14;p138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735421" y="4725646"/>
              <a:ext cx="1706188" cy="40259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Google Shape;15;p138"/>
            <p:cNvPicPr preferRelativeResize="0"/>
            <p:nvPr/>
          </p:nvPicPr>
          <p:blipFill rotWithShape="1">
            <a:blip r:embed="rId3">
              <a:alphaModFix/>
            </a:blip>
            <a:srcRect b="9152"/>
            <a:stretch/>
          </p:blipFill>
          <p:spPr>
            <a:xfrm>
              <a:off x="93002" y="4762491"/>
              <a:ext cx="1706189" cy="36574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" name="Google Shape;16;p138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324735" y="4737882"/>
              <a:ext cx="1786532" cy="33855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" name="Google Shape;17;p138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5473827" y="4745268"/>
              <a:ext cx="1786532" cy="33855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" name="Google Shape;18;p138"/>
            <p:cNvPicPr preferRelativeResize="0"/>
            <p:nvPr/>
          </p:nvPicPr>
          <p:blipFill rotWithShape="1">
            <a:blip r:embed="rId6">
              <a:alphaModFix/>
            </a:blip>
            <a:srcRect l="32067"/>
            <a:stretch/>
          </p:blipFill>
          <p:spPr>
            <a:xfrm>
              <a:off x="2409217" y="4706688"/>
              <a:ext cx="1213642" cy="3533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" name="Google Shape;19;p138"/>
            <p:cNvPicPr preferRelativeResize="0"/>
            <p:nvPr/>
          </p:nvPicPr>
          <p:blipFill rotWithShape="1">
            <a:blip r:embed="rId6">
              <a:alphaModFix/>
            </a:blip>
            <a:srcRect r="73741"/>
            <a:stretch/>
          </p:blipFill>
          <p:spPr>
            <a:xfrm>
              <a:off x="1855472" y="4667689"/>
              <a:ext cx="582787" cy="431326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0940558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ØRA">
  <p:cSld name="HØRA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97"/>
          <p:cNvSpPr/>
          <p:nvPr/>
        </p:nvSpPr>
        <p:spPr>
          <a:xfrm>
            <a:off x="322263" y="2156596"/>
            <a:ext cx="2656628" cy="2458861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2D7C8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Google Shape;31;p97"/>
          <p:cNvSpPr/>
          <p:nvPr/>
        </p:nvSpPr>
        <p:spPr>
          <a:xfrm>
            <a:off x="3243686" y="2149651"/>
            <a:ext cx="2656628" cy="2458861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2D7C8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" name="Google Shape;32;p97"/>
          <p:cNvSpPr/>
          <p:nvPr/>
        </p:nvSpPr>
        <p:spPr>
          <a:xfrm>
            <a:off x="322263" y="1487682"/>
            <a:ext cx="2656628" cy="515984"/>
          </a:xfrm>
          <a:prstGeom prst="rect">
            <a:avLst/>
          </a:prstGeom>
          <a:solidFill>
            <a:srgbClr val="2C7B8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 err="1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Hensikt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" name="Google Shape;33;p97"/>
          <p:cNvSpPr/>
          <p:nvPr/>
        </p:nvSpPr>
        <p:spPr>
          <a:xfrm>
            <a:off x="3243686" y="1493044"/>
            <a:ext cx="2656628" cy="515984"/>
          </a:xfrm>
          <a:prstGeom prst="rect">
            <a:avLst/>
          </a:prstGeom>
          <a:solidFill>
            <a:srgbClr val="2C7B8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Ønsket Resultat</a:t>
            </a:r>
            <a:endParaRPr sz="2800" b="0" i="0" u="none" strike="noStrike" cap="none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4" name="Google Shape;34;p97"/>
          <p:cNvSpPr/>
          <p:nvPr/>
        </p:nvSpPr>
        <p:spPr>
          <a:xfrm>
            <a:off x="6165109" y="1487682"/>
            <a:ext cx="2656628" cy="515984"/>
          </a:xfrm>
          <a:prstGeom prst="rect">
            <a:avLst/>
          </a:prstGeom>
          <a:solidFill>
            <a:srgbClr val="2C7B8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Agenda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" name="Google Shape;35;p97"/>
          <p:cNvSpPr/>
          <p:nvPr/>
        </p:nvSpPr>
        <p:spPr>
          <a:xfrm>
            <a:off x="6165108" y="2149652"/>
            <a:ext cx="2643661" cy="2465805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2D7C8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Google Shape;36;p97"/>
          <p:cNvSpPr txBox="1">
            <a:spLocks noGrp="1"/>
          </p:cNvSpPr>
          <p:nvPr>
            <p:ph type="body" idx="1"/>
          </p:nvPr>
        </p:nvSpPr>
        <p:spPr>
          <a:xfrm>
            <a:off x="322263" y="2155825"/>
            <a:ext cx="2655887" cy="2452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>
                <a:srgbClr val="5B6670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30000"/>
              </a:lnSpc>
              <a:spcBef>
                <a:spcPts val="375"/>
              </a:spcBef>
              <a:spcAft>
                <a:spcPts val="0"/>
              </a:spcAft>
              <a:buClr>
                <a:srgbClr val="5B6670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30000"/>
              </a:lnSpc>
              <a:spcBef>
                <a:spcPts val="375"/>
              </a:spcBef>
              <a:spcAft>
                <a:spcPts val="0"/>
              </a:spcAft>
              <a:buClr>
                <a:srgbClr val="5B6670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30000"/>
              </a:lnSpc>
              <a:spcBef>
                <a:spcPts val="375"/>
              </a:spcBef>
              <a:spcAft>
                <a:spcPts val="0"/>
              </a:spcAft>
              <a:buClr>
                <a:srgbClr val="5B6670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30000"/>
              </a:lnSpc>
              <a:spcBef>
                <a:spcPts val="375"/>
              </a:spcBef>
              <a:spcAft>
                <a:spcPts val="0"/>
              </a:spcAft>
              <a:buClr>
                <a:srgbClr val="5B6670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97"/>
          <p:cNvSpPr txBox="1">
            <a:spLocks noGrp="1"/>
          </p:cNvSpPr>
          <p:nvPr>
            <p:ph type="body" idx="2"/>
          </p:nvPr>
        </p:nvSpPr>
        <p:spPr>
          <a:xfrm>
            <a:off x="3252636" y="2162769"/>
            <a:ext cx="2655887" cy="2452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>
                <a:srgbClr val="5B6670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30000"/>
              </a:lnSpc>
              <a:spcBef>
                <a:spcPts val="375"/>
              </a:spcBef>
              <a:spcAft>
                <a:spcPts val="0"/>
              </a:spcAft>
              <a:buClr>
                <a:srgbClr val="5B6670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30000"/>
              </a:lnSpc>
              <a:spcBef>
                <a:spcPts val="375"/>
              </a:spcBef>
              <a:spcAft>
                <a:spcPts val="0"/>
              </a:spcAft>
              <a:buClr>
                <a:srgbClr val="5B6670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30000"/>
              </a:lnSpc>
              <a:spcBef>
                <a:spcPts val="375"/>
              </a:spcBef>
              <a:spcAft>
                <a:spcPts val="0"/>
              </a:spcAft>
              <a:buClr>
                <a:srgbClr val="5B6670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30000"/>
              </a:lnSpc>
              <a:spcBef>
                <a:spcPts val="375"/>
              </a:spcBef>
              <a:spcAft>
                <a:spcPts val="0"/>
              </a:spcAft>
              <a:buClr>
                <a:srgbClr val="5B6670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" name="Google Shape;38;p97"/>
          <p:cNvSpPr txBox="1">
            <a:spLocks noGrp="1"/>
          </p:cNvSpPr>
          <p:nvPr>
            <p:ph type="body" idx="3"/>
          </p:nvPr>
        </p:nvSpPr>
        <p:spPr>
          <a:xfrm>
            <a:off x="6165850" y="2149652"/>
            <a:ext cx="2655887" cy="2452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>
                <a:srgbClr val="5B6670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30000"/>
              </a:lnSpc>
              <a:spcBef>
                <a:spcPts val="375"/>
              </a:spcBef>
              <a:spcAft>
                <a:spcPts val="0"/>
              </a:spcAft>
              <a:buClr>
                <a:srgbClr val="5B6670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30000"/>
              </a:lnSpc>
              <a:spcBef>
                <a:spcPts val="375"/>
              </a:spcBef>
              <a:spcAft>
                <a:spcPts val="0"/>
              </a:spcAft>
              <a:buClr>
                <a:srgbClr val="5B6670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30000"/>
              </a:lnSpc>
              <a:spcBef>
                <a:spcPts val="375"/>
              </a:spcBef>
              <a:spcAft>
                <a:spcPts val="0"/>
              </a:spcAft>
              <a:buClr>
                <a:srgbClr val="5B6670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30000"/>
              </a:lnSpc>
              <a:spcBef>
                <a:spcPts val="375"/>
              </a:spcBef>
              <a:spcAft>
                <a:spcPts val="0"/>
              </a:spcAft>
              <a:buClr>
                <a:srgbClr val="5B6670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97"/>
          <p:cNvSpPr/>
          <p:nvPr/>
        </p:nvSpPr>
        <p:spPr>
          <a:xfrm>
            <a:off x="4381500" y="1036676"/>
            <a:ext cx="381381" cy="19069"/>
          </a:xfrm>
          <a:custGeom>
            <a:avLst/>
            <a:gdLst/>
            <a:ahLst/>
            <a:cxnLst/>
            <a:rect l="l" t="t" r="r" b="b"/>
            <a:pathLst>
              <a:path w="838200" h="41910" extrusionOk="0">
                <a:moveTo>
                  <a:pt x="837670" y="0"/>
                </a:moveTo>
                <a:lnTo>
                  <a:pt x="0" y="0"/>
                </a:lnTo>
                <a:lnTo>
                  <a:pt x="0" y="41883"/>
                </a:lnTo>
                <a:lnTo>
                  <a:pt x="837670" y="41883"/>
                </a:lnTo>
                <a:lnTo>
                  <a:pt x="837670" y="0"/>
                </a:lnTo>
                <a:close/>
              </a:path>
            </a:pathLst>
          </a:custGeom>
          <a:solidFill>
            <a:srgbClr val="F0AD3D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" name="Google Shape;40;p97"/>
          <p:cNvSpPr txBox="1"/>
          <p:nvPr/>
        </p:nvSpPr>
        <p:spPr>
          <a:xfrm>
            <a:off x="322263" y="307774"/>
            <a:ext cx="8486505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30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HØRA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9495362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ide">
  <p:cSld name="Blank side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77354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apittel">
  <p:cSld name="kapittel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01"/>
          <p:cNvSpPr txBox="1">
            <a:spLocks noGrp="1"/>
          </p:cNvSpPr>
          <p:nvPr>
            <p:ph type="title"/>
          </p:nvPr>
        </p:nvSpPr>
        <p:spPr>
          <a:xfrm>
            <a:off x="1332000" y="1922250"/>
            <a:ext cx="64800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Verdana"/>
              <a:buNone/>
              <a:defRPr sz="3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pic>
        <p:nvPicPr>
          <p:cNvPr id="44" name="Google Shape;44;p10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40727" y="4590769"/>
            <a:ext cx="1862546" cy="324978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Google Shape;45;p101"/>
          <p:cNvSpPr/>
          <p:nvPr/>
        </p:nvSpPr>
        <p:spPr>
          <a:xfrm>
            <a:off x="4381186" y="3038257"/>
            <a:ext cx="381381" cy="19069"/>
          </a:xfrm>
          <a:custGeom>
            <a:avLst/>
            <a:gdLst/>
            <a:ahLst/>
            <a:cxnLst/>
            <a:rect l="l" t="t" r="r" b="b"/>
            <a:pathLst>
              <a:path w="838200" h="41909" extrusionOk="0">
                <a:moveTo>
                  <a:pt x="837670" y="0"/>
                </a:moveTo>
                <a:lnTo>
                  <a:pt x="0" y="0"/>
                </a:lnTo>
                <a:lnTo>
                  <a:pt x="0" y="41883"/>
                </a:lnTo>
                <a:lnTo>
                  <a:pt x="837670" y="41883"/>
                </a:lnTo>
                <a:lnTo>
                  <a:pt x="837670" y="0"/>
                </a:lnTo>
                <a:close/>
              </a:path>
            </a:pathLst>
          </a:custGeom>
          <a:solidFill>
            <a:srgbClr val="F0AD3D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452167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kst full bredde">
  <p:cSld name="tekst full bredde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02"/>
          <p:cNvSpPr txBox="1">
            <a:spLocks noGrp="1"/>
          </p:cNvSpPr>
          <p:nvPr>
            <p:ph type="title"/>
          </p:nvPr>
        </p:nvSpPr>
        <p:spPr>
          <a:xfrm>
            <a:off x="338849" y="597425"/>
            <a:ext cx="8426531" cy="602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42827"/>
              </a:buClr>
              <a:buSzPts val="2800"/>
              <a:buFont typeface="Verdana"/>
              <a:buNone/>
              <a:defRPr sz="3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02"/>
          <p:cNvSpPr/>
          <p:nvPr/>
        </p:nvSpPr>
        <p:spPr>
          <a:xfrm>
            <a:off x="465020" y="1333764"/>
            <a:ext cx="381381" cy="19069"/>
          </a:xfrm>
          <a:custGeom>
            <a:avLst/>
            <a:gdLst/>
            <a:ahLst/>
            <a:cxnLst/>
            <a:rect l="l" t="t" r="r" b="b"/>
            <a:pathLst>
              <a:path w="838200" h="41910" extrusionOk="0">
                <a:moveTo>
                  <a:pt x="837670" y="0"/>
                </a:moveTo>
                <a:lnTo>
                  <a:pt x="0" y="0"/>
                </a:lnTo>
                <a:lnTo>
                  <a:pt x="0" y="41883"/>
                </a:lnTo>
                <a:lnTo>
                  <a:pt x="837670" y="41883"/>
                </a:lnTo>
                <a:lnTo>
                  <a:pt x="83767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" name="Google Shape;49;p102"/>
          <p:cNvSpPr txBox="1">
            <a:spLocks noGrp="1"/>
          </p:cNvSpPr>
          <p:nvPr>
            <p:ph type="body" idx="1"/>
          </p:nvPr>
        </p:nvSpPr>
        <p:spPr>
          <a:xfrm>
            <a:off x="322263" y="1493044"/>
            <a:ext cx="8442325" cy="31154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>
                <a:srgbClr val="5B6670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30000"/>
              </a:lnSpc>
              <a:spcBef>
                <a:spcPts val="375"/>
              </a:spcBef>
              <a:spcAft>
                <a:spcPts val="0"/>
              </a:spcAft>
              <a:buClr>
                <a:srgbClr val="5B6670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30000"/>
              </a:lnSpc>
              <a:spcBef>
                <a:spcPts val="375"/>
              </a:spcBef>
              <a:spcAft>
                <a:spcPts val="0"/>
              </a:spcAft>
              <a:buClr>
                <a:srgbClr val="5B6670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30000"/>
              </a:lnSpc>
              <a:spcBef>
                <a:spcPts val="375"/>
              </a:spcBef>
              <a:spcAft>
                <a:spcPts val="0"/>
              </a:spcAft>
              <a:buClr>
                <a:srgbClr val="5B6670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30000"/>
              </a:lnSpc>
              <a:spcBef>
                <a:spcPts val="375"/>
              </a:spcBef>
              <a:spcAft>
                <a:spcPts val="0"/>
              </a:spcAft>
              <a:buClr>
                <a:srgbClr val="5B6670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758574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efleksjonsoppgave x 2">
  <p:cSld name="refleksjonsoppgave x 2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03"/>
          <p:cNvSpPr txBox="1">
            <a:spLocks noGrp="1"/>
          </p:cNvSpPr>
          <p:nvPr>
            <p:ph type="subTitle" idx="1"/>
          </p:nvPr>
        </p:nvSpPr>
        <p:spPr>
          <a:xfrm>
            <a:off x="3005550" y="4682004"/>
            <a:ext cx="3132900" cy="391503"/>
          </a:xfrm>
          <a:prstGeom prst="rect">
            <a:avLst/>
          </a:prstGeom>
          <a:solidFill>
            <a:srgbClr val="2D7C81"/>
          </a:solidFill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>
                <a:solidFill>
                  <a:schemeClr val="lt1"/>
                </a:solidFill>
              </a:defRPr>
            </a:lvl1pPr>
            <a:lvl2pPr lvl="1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103"/>
          <p:cNvSpPr/>
          <p:nvPr/>
        </p:nvSpPr>
        <p:spPr>
          <a:xfrm>
            <a:off x="440000" y="832503"/>
            <a:ext cx="381381" cy="19069"/>
          </a:xfrm>
          <a:custGeom>
            <a:avLst/>
            <a:gdLst/>
            <a:ahLst/>
            <a:cxnLst/>
            <a:rect l="l" t="t" r="r" b="b"/>
            <a:pathLst>
              <a:path w="838200" h="41910" extrusionOk="0">
                <a:moveTo>
                  <a:pt x="837670" y="0"/>
                </a:moveTo>
                <a:lnTo>
                  <a:pt x="0" y="0"/>
                </a:lnTo>
                <a:lnTo>
                  <a:pt x="0" y="41883"/>
                </a:lnTo>
                <a:lnTo>
                  <a:pt x="837670" y="41883"/>
                </a:lnTo>
                <a:lnTo>
                  <a:pt x="837670" y="0"/>
                </a:lnTo>
                <a:close/>
              </a:path>
            </a:pathLst>
          </a:custGeom>
          <a:solidFill>
            <a:srgbClr val="F0AD3D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" name="Google Shape;53;p103"/>
          <p:cNvSpPr/>
          <p:nvPr/>
        </p:nvSpPr>
        <p:spPr>
          <a:xfrm>
            <a:off x="5037020" y="832503"/>
            <a:ext cx="381381" cy="19069"/>
          </a:xfrm>
          <a:custGeom>
            <a:avLst/>
            <a:gdLst/>
            <a:ahLst/>
            <a:cxnLst/>
            <a:rect l="l" t="t" r="r" b="b"/>
            <a:pathLst>
              <a:path w="838200" h="41910" extrusionOk="0">
                <a:moveTo>
                  <a:pt x="837670" y="0"/>
                </a:moveTo>
                <a:lnTo>
                  <a:pt x="0" y="0"/>
                </a:lnTo>
                <a:lnTo>
                  <a:pt x="0" y="41883"/>
                </a:lnTo>
                <a:lnTo>
                  <a:pt x="837670" y="41883"/>
                </a:lnTo>
                <a:lnTo>
                  <a:pt x="837670" y="0"/>
                </a:lnTo>
                <a:close/>
              </a:path>
            </a:pathLst>
          </a:custGeom>
          <a:solidFill>
            <a:srgbClr val="F0AD3D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" name="Google Shape;54;p103"/>
          <p:cNvSpPr/>
          <p:nvPr/>
        </p:nvSpPr>
        <p:spPr>
          <a:xfrm>
            <a:off x="4567237" y="391017"/>
            <a:ext cx="9534" cy="4144918"/>
          </a:xfrm>
          <a:custGeom>
            <a:avLst/>
            <a:gdLst/>
            <a:ahLst/>
            <a:cxnLst/>
            <a:rect l="l" t="t" r="r" b="b"/>
            <a:pathLst>
              <a:path w="20954" h="9109710" extrusionOk="0">
                <a:moveTo>
                  <a:pt x="20941" y="0"/>
                </a:moveTo>
                <a:lnTo>
                  <a:pt x="0" y="0"/>
                </a:lnTo>
                <a:lnTo>
                  <a:pt x="0" y="9109670"/>
                </a:lnTo>
                <a:lnTo>
                  <a:pt x="20941" y="9109670"/>
                </a:lnTo>
                <a:lnTo>
                  <a:pt x="20941" y="0"/>
                </a:lnTo>
                <a:close/>
              </a:path>
            </a:pathLst>
          </a:custGeom>
          <a:solidFill>
            <a:srgbClr val="CDD2D6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" name="Google Shape;55;p103"/>
          <p:cNvSpPr txBox="1">
            <a:spLocks noGrp="1"/>
          </p:cNvSpPr>
          <p:nvPr>
            <p:ph type="subTitle" idx="2"/>
          </p:nvPr>
        </p:nvSpPr>
        <p:spPr>
          <a:xfrm>
            <a:off x="5055823" y="378850"/>
            <a:ext cx="3780000" cy="39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normAutofit/>
          </a:bodyPr>
          <a:lstStyle>
            <a:lvl1pPr lv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None/>
              <a:defRPr sz="900">
                <a:solidFill>
                  <a:srgbClr val="5B6670"/>
                </a:solidFill>
              </a:defRPr>
            </a:lvl1pPr>
            <a:lvl2pPr lvl="1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2pPr>
            <a:lvl3pPr lvl="2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3pPr>
            <a:lvl4pPr lvl="3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4pPr>
            <a:lvl5pPr lvl="4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56" name="Google Shape;56;p103"/>
          <p:cNvSpPr txBox="1">
            <a:spLocks noGrp="1"/>
          </p:cNvSpPr>
          <p:nvPr>
            <p:ph type="subTitle" idx="3"/>
          </p:nvPr>
        </p:nvSpPr>
        <p:spPr>
          <a:xfrm>
            <a:off x="440000" y="378850"/>
            <a:ext cx="3780000" cy="39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normAutofit/>
          </a:bodyPr>
          <a:lstStyle>
            <a:lvl1pPr lv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None/>
              <a:defRPr sz="900">
                <a:solidFill>
                  <a:srgbClr val="5B6670"/>
                </a:solidFill>
              </a:defRPr>
            </a:lvl1pPr>
            <a:lvl2pPr lvl="1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2pPr>
            <a:lvl3pPr lvl="2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3pPr>
            <a:lvl4pPr lvl="3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4pPr>
            <a:lvl5pPr lvl="4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103"/>
          <p:cNvSpPr txBox="1">
            <a:spLocks noGrp="1"/>
          </p:cNvSpPr>
          <p:nvPr>
            <p:ph type="title"/>
          </p:nvPr>
        </p:nvSpPr>
        <p:spPr>
          <a:xfrm>
            <a:off x="440000" y="955700"/>
            <a:ext cx="3780000" cy="97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42827"/>
              </a:buClr>
              <a:buSzPts val="2400"/>
              <a:buFont typeface="Verdana"/>
              <a:buNone/>
              <a:defRPr sz="3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58" name="Google Shape;58;p103"/>
          <p:cNvSpPr txBox="1">
            <a:spLocks noGrp="1"/>
          </p:cNvSpPr>
          <p:nvPr>
            <p:ph type="title" idx="4"/>
          </p:nvPr>
        </p:nvSpPr>
        <p:spPr>
          <a:xfrm>
            <a:off x="5048249" y="955700"/>
            <a:ext cx="3768775" cy="97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42827"/>
              </a:buClr>
              <a:buSzPts val="2400"/>
              <a:buFont typeface="Verdana"/>
              <a:buNone/>
              <a:defRPr sz="3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59" name="Google Shape;59;p103"/>
          <p:cNvSpPr txBox="1">
            <a:spLocks noGrp="1"/>
          </p:cNvSpPr>
          <p:nvPr>
            <p:ph type="body" idx="5"/>
          </p:nvPr>
        </p:nvSpPr>
        <p:spPr>
          <a:xfrm>
            <a:off x="5055832" y="1967225"/>
            <a:ext cx="3780000" cy="201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normAutofit/>
          </a:bodyPr>
          <a:lstStyle>
            <a:lvl1pPr marL="457200" lvl="0" indent="-2286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B6670"/>
              </a:buClr>
              <a:buSzPts val="1100"/>
              <a:buFont typeface="Verdana"/>
              <a:buNone/>
              <a:defRPr sz="1300">
                <a:solidFill>
                  <a:srgbClr val="5B6670"/>
                </a:solidFill>
              </a:defRPr>
            </a:lvl1pPr>
            <a:lvl2pPr marL="914400" lvl="1" indent="-29845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 sz="1100">
                <a:solidFill>
                  <a:schemeClr val="accent2"/>
                </a:solidFill>
              </a:defRPr>
            </a:lvl2pPr>
            <a:lvl3pPr marL="1371600" lvl="2" indent="-29845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 sz="1100">
                <a:solidFill>
                  <a:schemeClr val="accent2"/>
                </a:solidFill>
              </a:defRPr>
            </a:lvl3pPr>
            <a:lvl4pPr marL="1828800" lvl="3" indent="-29845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 sz="1100">
                <a:solidFill>
                  <a:schemeClr val="accent2"/>
                </a:solidFill>
              </a:defRPr>
            </a:lvl4pPr>
            <a:lvl5pPr marL="2286000" lvl="4" indent="-29845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 sz="1100">
                <a:solidFill>
                  <a:schemeClr val="accent2"/>
                </a:solidFill>
              </a:defRPr>
            </a:lvl5pPr>
            <a:lvl6pPr marL="2743200" lvl="5" indent="-29845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 sz="1100">
                <a:solidFill>
                  <a:schemeClr val="accent2"/>
                </a:solidFill>
              </a:defRPr>
            </a:lvl6pPr>
            <a:lvl7pPr marL="3200400" lvl="6" indent="-29845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 sz="1100">
                <a:solidFill>
                  <a:schemeClr val="accent2"/>
                </a:solidFill>
              </a:defRPr>
            </a:lvl7pPr>
            <a:lvl8pPr marL="3657600" lvl="7" indent="-29845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 sz="1100">
                <a:solidFill>
                  <a:schemeClr val="accent2"/>
                </a:solidFill>
              </a:defRPr>
            </a:lvl8pPr>
            <a:lvl9pPr marL="4114800" lvl="8" indent="-29845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 sz="11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60" name="Google Shape;60;p103"/>
          <p:cNvSpPr txBox="1">
            <a:spLocks noGrp="1"/>
          </p:cNvSpPr>
          <p:nvPr>
            <p:ph type="body" idx="6"/>
          </p:nvPr>
        </p:nvSpPr>
        <p:spPr>
          <a:xfrm>
            <a:off x="440000" y="1967225"/>
            <a:ext cx="3780000" cy="201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normAutofit/>
          </a:bodyPr>
          <a:lstStyle>
            <a:lvl1pPr marL="457200" lvl="0" indent="-2286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B6670"/>
              </a:buClr>
              <a:buSzPts val="1100"/>
              <a:buFont typeface="Verdana"/>
              <a:buNone/>
              <a:defRPr sz="1300">
                <a:solidFill>
                  <a:srgbClr val="5B6670"/>
                </a:solidFill>
              </a:defRPr>
            </a:lvl1pPr>
            <a:lvl2pPr marL="914400" lvl="1" indent="-29845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 sz="1100">
                <a:solidFill>
                  <a:schemeClr val="accent2"/>
                </a:solidFill>
              </a:defRPr>
            </a:lvl2pPr>
            <a:lvl3pPr marL="1371600" lvl="2" indent="-29845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 sz="1100">
                <a:solidFill>
                  <a:schemeClr val="accent2"/>
                </a:solidFill>
              </a:defRPr>
            </a:lvl3pPr>
            <a:lvl4pPr marL="1828800" lvl="3" indent="-29845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 sz="1100">
                <a:solidFill>
                  <a:schemeClr val="accent2"/>
                </a:solidFill>
              </a:defRPr>
            </a:lvl4pPr>
            <a:lvl5pPr marL="2286000" lvl="4" indent="-29845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 sz="1100">
                <a:solidFill>
                  <a:schemeClr val="accent2"/>
                </a:solidFill>
              </a:defRPr>
            </a:lvl5pPr>
            <a:lvl6pPr marL="2743200" lvl="5" indent="-29845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 sz="1100">
                <a:solidFill>
                  <a:schemeClr val="accent2"/>
                </a:solidFill>
              </a:defRPr>
            </a:lvl6pPr>
            <a:lvl7pPr marL="3200400" lvl="6" indent="-29845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 sz="1100">
                <a:solidFill>
                  <a:schemeClr val="accent2"/>
                </a:solidFill>
              </a:defRPr>
            </a:lvl7pPr>
            <a:lvl8pPr marL="3657600" lvl="7" indent="-29845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 sz="1100">
                <a:solidFill>
                  <a:schemeClr val="accent2"/>
                </a:solidFill>
              </a:defRPr>
            </a:lvl8pPr>
            <a:lvl9pPr marL="4114800" lvl="8" indent="-29845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 sz="11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010216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173">
          <p15:clr>
            <a:srgbClr val="FA7B17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te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4;p3">
            <a:extLst>
              <a:ext uri="{FF2B5EF4-FFF2-40B4-BE49-F238E27FC236}">
                <a16:creationId xmlns:a16="http://schemas.microsoft.com/office/drawing/2014/main" id="{ACA069A1-B82F-CE46-A94C-0CA7DAA6F0E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32000" y="1922250"/>
            <a:ext cx="64800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r>
              <a:rPr lang="nb-NO"/>
              <a:t>Klikk for å redigere tittelstil</a:t>
            </a:r>
            <a:endParaRPr/>
          </a:p>
        </p:txBody>
      </p:sp>
      <p:pic>
        <p:nvPicPr>
          <p:cNvPr id="5" name="Google Shape;16;p3">
            <a:extLst>
              <a:ext uri="{FF2B5EF4-FFF2-40B4-BE49-F238E27FC236}">
                <a16:creationId xmlns:a16="http://schemas.microsoft.com/office/drawing/2014/main" id="{44A01723-A0E1-4C41-9C25-34FD9083B286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3640727" y="4590769"/>
            <a:ext cx="1862546" cy="32497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7;p3">
            <a:extLst>
              <a:ext uri="{FF2B5EF4-FFF2-40B4-BE49-F238E27FC236}">
                <a16:creationId xmlns:a16="http://schemas.microsoft.com/office/drawing/2014/main" id="{DABF0D40-1F3A-C64B-B71D-D4FC77DBB495}"/>
              </a:ext>
            </a:extLst>
          </p:cNvPr>
          <p:cNvSpPr/>
          <p:nvPr userDrawn="1"/>
        </p:nvSpPr>
        <p:spPr>
          <a:xfrm>
            <a:off x="4381186" y="3038257"/>
            <a:ext cx="381381" cy="19069"/>
          </a:xfrm>
          <a:custGeom>
            <a:avLst/>
            <a:gdLst/>
            <a:ahLst/>
            <a:cxnLst/>
            <a:rect l="l" t="t" r="r" b="b"/>
            <a:pathLst>
              <a:path w="838200" h="41909" extrusionOk="0">
                <a:moveTo>
                  <a:pt x="837670" y="0"/>
                </a:moveTo>
                <a:lnTo>
                  <a:pt x="0" y="0"/>
                </a:lnTo>
                <a:lnTo>
                  <a:pt x="0" y="41883"/>
                </a:lnTo>
                <a:lnTo>
                  <a:pt x="837670" y="41883"/>
                </a:lnTo>
                <a:lnTo>
                  <a:pt x="837670" y="0"/>
                </a:lnTo>
                <a:close/>
              </a:path>
            </a:pathLst>
          </a:custGeom>
          <a:solidFill>
            <a:srgbClr val="F0AD3D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860134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kst og bilde - venstre">
  <p:cSld name="tekst og bilde - venstre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4"/>
          <p:cNvSpPr txBox="1">
            <a:spLocks noGrp="1"/>
          </p:cNvSpPr>
          <p:nvPr>
            <p:ph type="title"/>
          </p:nvPr>
        </p:nvSpPr>
        <p:spPr>
          <a:xfrm>
            <a:off x="338850" y="597425"/>
            <a:ext cx="3930300" cy="12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42827"/>
              </a:buClr>
              <a:buSzPts val="2800"/>
              <a:buFont typeface="Verdana"/>
              <a:buNone/>
              <a:defRPr sz="3000" b="0" i="0"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4"/>
          <p:cNvSpPr txBox="1">
            <a:spLocks noGrp="1"/>
          </p:cNvSpPr>
          <p:nvPr>
            <p:ph type="body" idx="1"/>
          </p:nvPr>
        </p:nvSpPr>
        <p:spPr>
          <a:xfrm>
            <a:off x="339634" y="2126800"/>
            <a:ext cx="3968666" cy="271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2286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B6670"/>
              </a:buClr>
              <a:buSzPts val="1000"/>
              <a:buFont typeface="Verdana"/>
              <a:buNone/>
              <a:defRPr sz="13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2921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B6670"/>
              </a:buClr>
              <a:buSzPts val="1000"/>
              <a:buChar char="○"/>
              <a:defRPr sz="1000"/>
            </a:lvl2pPr>
            <a:lvl3pPr marL="1371600" lvl="2" indent="-2921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B6670"/>
              </a:buClr>
              <a:buSzPts val="1000"/>
              <a:buChar char="■"/>
              <a:defRPr sz="1000"/>
            </a:lvl3pPr>
            <a:lvl4pPr marL="1828800" lvl="3" indent="-2921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B6670"/>
              </a:buClr>
              <a:buSzPts val="1000"/>
              <a:buChar char="●"/>
              <a:defRPr sz="1000"/>
            </a:lvl4pPr>
            <a:lvl5pPr marL="2286000" lvl="4" indent="-2921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B6670"/>
              </a:buClr>
              <a:buSzPts val="1000"/>
              <a:buChar char="○"/>
              <a:defRPr sz="1000"/>
            </a:lvl5pPr>
            <a:lvl6pPr marL="2743200" lvl="5" indent="-2921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/>
            </a:lvl6pPr>
            <a:lvl7pPr marL="3200400" lvl="6" indent="-2921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/>
            </a:lvl7pPr>
            <a:lvl8pPr marL="3657600" lvl="7" indent="-2921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/>
            </a:lvl8pPr>
            <a:lvl9pPr marL="4114800" lvl="8" indent="-2921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/>
            </a:lvl9pPr>
          </a:lstStyle>
          <a:p>
            <a:endParaRPr/>
          </a:p>
        </p:txBody>
      </p:sp>
      <p:sp>
        <p:nvSpPr>
          <p:cNvPr id="64" name="Google Shape;64;p104"/>
          <p:cNvSpPr/>
          <p:nvPr/>
        </p:nvSpPr>
        <p:spPr>
          <a:xfrm>
            <a:off x="465020" y="1990994"/>
            <a:ext cx="381381" cy="19069"/>
          </a:xfrm>
          <a:custGeom>
            <a:avLst/>
            <a:gdLst/>
            <a:ahLst/>
            <a:cxnLst/>
            <a:rect l="l" t="t" r="r" b="b"/>
            <a:pathLst>
              <a:path w="838200" h="41910" extrusionOk="0">
                <a:moveTo>
                  <a:pt x="837670" y="0"/>
                </a:moveTo>
                <a:lnTo>
                  <a:pt x="0" y="0"/>
                </a:lnTo>
                <a:lnTo>
                  <a:pt x="0" y="41883"/>
                </a:lnTo>
                <a:lnTo>
                  <a:pt x="837670" y="41883"/>
                </a:lnTo>
                <a:lnTo>
                  <a:pt x="83767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" name="Google Shape;65;p104"/>
          <p:cNvSpPr>
            <a:spLocks noGrp="1"/>
          </p:cNvSpPr>
          <p:nvPr>
            <p:ph type="pic" idx="2"/>
          </p:nvPr>
        </p:nvSpPr>
        <p:spPr>
          <a:xfrm>
            <a:off x="4572000" y="0"/>
            <a:ext cx="4564316" cy="51435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9469358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">
  <p:cSld name="Agenda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05"/>
          <p:cNvSpPr txBox="1">
            <a:spLocks noGrp="1"/>
          </p:cNvSpPr>
          <p:nvPr>
            <p:ph type="body" idx="1"/>
          </p:nvPr>
        </p:nvSpPr>
        <p:spPr>
          <a:xfrm>
            <a:off x="4909575" y="326650"/>
            <a:ext cx="3922800" cy="424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 SemiBold"/>
              <a:buNone/>
              <a:defRPr sz="14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2921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 sz="1000">
                <a:solidFill>
                  <a:schemeClr val="lt1"/>
                </a:solidFill>
              </a:defRPr>
            </a:lvl2pPr>
            <a:lvl3pPr marL="1371600" lvl="2" indent="-2921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 sz="1000">
                <a:solidFill>
                  <a:schemeClr val="lt1"/>
                </a:solidFill>
              </a:defRPr>
            </a:lvl3pPr>
            <a:lvl4pPr marL="1828800" lvl="3" indent="-2921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 sz="1000">
                <a:solidFill>
                  <a:schemeClr val="lt1"/>
                </a:solidFill>
              </a:defRPr>
            </a:lvl4pPr>
            <a:lvl5pPr marL="2286000" lvl="4" indent="-2921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 sz="1000">
                <a:solidFill>
                  <a:schemeClr val="lt1"/>
                </a:solidFill>
              </a:defRPr>
            </a:lvl5pPr>
            <a:lvl6pPr marL="2743200" lvl="5" indent="-2921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 sz="1000">
                <a:solidFill>
                  <a:schemeClr val="lt1"/>
                </a:solidFill>
              </a:defRPr>
            </a:lvl6pPr>
            <a:lvl7pPr marL="3200400" lvl="6" indent="-2921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 sz="1000">
                <a:solidFill>
                  <a:schemeClr val="lt1"/>
                </a:solidFill>
              </a:defRPr>
            </a:lvl7pPr>
            <a:lvl8pPr marL="3657600" lvl="7" indent="-2921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 sz="1000">
                <a:solidFill>
                  <a:schemeClr val="lt1"/>
                </a:solidFill>
              </a:defRPr>
            </a:lvl8pPr>
            <a:lvl9pPr marL="4114800" lvl="8" indent="-2921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 sz="1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2604758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tat">
  <p:cSld name="Sitat">
    <p:bg>
      <p:bgPr>
        <a:solidFill>
          <a:srgbClr val="2D7C81"/>
        </a:solid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06"/>
          <p:cNvSpPr txBox="1">
            <a:spLocks noGrp="1"/>
          </p:cNvSpPr>
          <p:nvPr>
            <p:ph type="body" idx="1"/>
          </p:nvPr>
        </p:nvSpPr>
        <p:spPr>
          <a:xfrm>
            <a:off x="1343962" y="892969"/>
            <a:ext cx="6456076" cy="3357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15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Verdana"/>
              <a:buNone/>
              <a:defRPr sz="2400" b="0" i="1" u="none" strike="noStrike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rgbClr val="5B6670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rgbClr val="5B6670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rgbClr val="5B6670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rgbClr val="5B6670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72" name="Google Shape;72;p106"/>
          <p:cNvGrpSpPr/>
          <p:nvPr/>
        </p:nvGrpSpPr>
        <p:grpSpPr>
          <a:xfrm>
            <a:off x="863612" y="845803"/>
            <a:ext cx="7416777" cy="3451894"/>
            <a:chOff x="899591" y="841318"/>
            <a:chExt cx="7416777" cy="3451894"/>
          </a:xfrm>
        </p:grpSpPr>
        <p:pic>
          <p:nvPicPr>
            <p:cNvPr id="73" name="Google Shape;73;p106" descr="Et bilde som inneholder tekst, utklipp&#10;&#10;Automatisk generert beskrivelse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899591" y="841318"/>
              <a:ext cx="432000" cy="28130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4" name="Google Shape;74;p106" descr="Et bilde som inneholder tekst, utklipp&#10;&#10;Automatisk generert beskrivelse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7884368" y="4011910"/>
              <a:ext cx="432000" cy="281302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49579737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om med overskrift">
  <p:cSld name="Tom med overskrift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07"/>
          <p:cNvSpPr txBox="1">
            <a:spLocks noGrp="1"/>
          </p:cNvSpPr>
          <p:nvPr>
            <p:ph type="title"/>
          </p:nvPr>
        </p:nvSpPr>
        <p:spPr>
          <a:xfrm>
            <a:off x="534375" y="412000"/>
            <a:ext cx="8075100" cy="57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42827"/>
              </a:buClr>
              <a:buSzPts val="2800"/>
              <a:buFont typeface="Verdana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7" name="Google Shape;87;p107"/>
          <p:cNvSpPr/>
          <p:nvPr/>
        </p:nvSpPr>
        <p:spPr>
          <a:xfrm>
            <a:off x="4381500" y="1036676"/>
            <a:ext cx="381381" cy="19069"/>
          </a:xfrm>
          <a:custGeom>
            <a:avLst/>
            <a:gdLst/>
            <a:ahLst/>
            <a:cxnLst/>
            <a:rect l="l" t="t" r="r" b="b"/>
            <a:pathLst>
              <a:path w="838200" h="41910" extrusionOk="0">
                <a:moveTo>
                  <a:pt x="837670" y="0"/>
                </a:moveTo>
                <a:lnTo>
                  <a:pt x="0" y="0"/>
                </a:lnTo>
                <a:lnTo>
                  <a:pt x="0" y="41883"/>
                </a:lnTo>
                <a:lnTo>
                  <a:pt x="837670" y="41883"/>
                </a:lnTo>
                <a:lnTo>
                  <a:pt x="837670" y="0"/>
                </a:lnTo>
                <a:close/>
              </a:path>
            </a:pathLst>
          </a:custGeom>
          <a:solidFill>
            <a:srgbClr val="F0AD3D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" name="Google Shape;88;p107"/>
          <p:cNvSpPr txBox="1">
            <a:spLocks noGrp="1"/>
          </p:cNvSpPr>
          <p:nvPr>
            <p:ph type="subTitle" idx="1"/>
          </p:nvPr>
        </p:nvSpPr>
        <p:spPr>
          <a:xfrm>
            <a:off x="1946550" y="1116000"/>
            <a:ext cx="5250900" cy="52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B666F"/>
              </a:buClr>
              <a:buSzPts val="1000"/>
              <a:buNone/>
              <a:defRPr sz="1300">
                <a:solidFill>
                  <a:srgbClr val="5B666F"/>
                </a:solidFill>
              </a:defRPr>
            </a:lvl1pPr>
            <a:lvl2pPr lvl="1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B6670"/>
              </a:buClr>
              <a:buSzPts val="1400"/>
              <a:buNone/>
              <a:defRPr/>
            </a:lvl2pPr>
            <a:lvl3pPr lvl="2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B6670"/>
              </a:buClr>
              <a:buSzPts val="1400"/>
              <a:buNone/>
              <a:defRPr/>
            </a:lvl3pPr>
            <a:lvl4pPr lvl="3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B6670"/>
              </a:buClr>
              <a:buSzPts val="1400"/>
              <a:buNone/>
              <a:defRPr/>
            </a:lvl4pPr>
            <a:lvl5pPr lvl="4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B6670"/>
              </a:buClr>
              <a:buSzPts val="1400"/>
              <a:buNone/>
              <a:defRPr/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8410892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ldekkende bilde">
  <p:cSld name="Heldekkende bilde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00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6150093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ogo">
  <p:cSld name="Logo">
    <p:bg>
      <p:bgPr>
        <a:solidFill>
          <a:srgbClr val="2D7C8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114" descr="Et bilde som inneholder tekst&#10;&#10;Automatisk generert beskrivels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772000" y="2011125"/>
            <a:ext cx="3600000" cy="1121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8903423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kst på bilde">
  <p:cSld name="1_Tekst på bilde">
    <p:bg>
      <p:bgPr>
        <a:solidFill>
          <a:srgbClr val="2D7C81"/>
        </a:solid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15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93" name="Google Shape;93;p115"/>
          <p:cNvSpPr txBox="1">
            <a:spLocks noGrp="1"/>
          </p:cNvSpPr>
          <p:nvPr>
            <p:ph type="body" idx="1"/>
          </p:nvPr>
        </p:nvSpPr>
        <p:spPr>
          <a:xfrm>
            <a:off x="1755416" y="892969"/>
            <a:ext cx="5633169" cy="3357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15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Verdana"/>
              <a:buNone/>
              <a:defRPr sz="1600" b="0" i="0" u="none" strike="noStrike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rgbClr val="5B6670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rgbClr val="5B6670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rgbClr val="5B6670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rgbClr val="5B6670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94" name="Google Shape;94;p1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640727" y="4590769"/>
            <a:ext cx="1862546" cy="32497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9044539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kst og bilde - venstre">
  <p:cSld name="1_tekst og bilde - venstr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16"/>
          <p:cNvSpPr txBox="1">
            <a:spLocks noGrp="1"/>
          </p:cNvSpPr>
          <p:nvPr>
            <p:ph type="title"/>
          </p:nvPr>
        </p:nvSpPr>
        <p:spPr>
          <a:xfrm>
            <a:off x="4799338" y="305600"/>
            <a:ext cx="3930300" cy="9001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42827"/>
              </a:buClr>
              <a:buSzPts val="2800"/>
              <a:buFont typeface="Verdana"/>
              <a:buNone/>
              <a:defRPr sz="3000" b="0" i="0"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116"/>
          <p:cNvSpPr txBox="1">
            <a:spLocks noGrp="1"/>
          </p:cNvSpPr>
          <p:nvPr>
            <p:ph type="body" idx="1"/>
          </p:nvPr>
        </p:nvSpPr>
        <p:spPr>
          <a:xfrm>
            <a:off x="4799338" y="1480882"/>
            <a:ext cx="3930300" cy="3357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2286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B6670"/>
              </a:buClr>
              <a:buSzPts val="1000"/>
              <a:buFont typeface="Verdana"/>
              <a:buNone/>
              <a:defRPr sz="13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2921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B6670"/>
              </a:buClr>
              <a:buSzPts val="1000"/>
              <a:buChar char="○"/>
              <a:defRPr sz="1000"/>
            </a:lvl2pPr>
            <a:lvl3pPr marL="1371600" lvl="2" indent="-2921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B6670"/>
              </a:buClr>
              <a:buSzPts val="1000"/>
              <a:buChar char="■"/>
              <a:defRPr sz="1000"/>
            </a:lvl3pPr>
            <a:lvl4pPr marL="1828800" lvl="3" indent="-2921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B6670"/>
              </a:buClr>
              <a:buSzPts val="1000"/>
              <a:buChar char="●"/>
              <a:defRPr sz="1000"/>
            </a:lvl4pPr>
            <a:lvl5pPr marL="2286000" lvl="4" indent="-2921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B6670"/>
              </a:buClr>
              <a:buSzPts val="1000"/>
              <a:buChar char="○"/>
              <a:defRPr sz="1000"/>
            </a:lvl5pPr>
            <a:lvl6pPr marL="2743200" lvl="5" indent="-2921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/>
            </a:lvl6pPr>
            <a:lvl7pPr marL="3200400" lvl="6" indent="-2921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/>
            </a:lvl7pPr>
            <a:lvl8pPr marL="3657600" lvl="7" indent="-2921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/>
            </a:lvl8pPr>
            <a:lvl9pPr marL="4114800" lvl="8" indent="-2921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/>
            </a:lvl9pPr>
          </a:lstStyle>
          <a:p>
            <a:endParaRPr/>
          </a:p>
        </p:txBody>
      </p:sp>
      <p:sp>
        <p:nvSpPr>
          <p:cNvPr id="98" name="Google Shape;98;p116"/>
          <p:cNvSpPr>
            <a:spLocks noGrp="1"/>
          </p:cNvSpPr>
          <p:nvPr>
            <p:ph type="pic" idx="2"/>
          </p:nvPr>
        </p:nvSpPr>
        <p:spPr>
          <a:xfrm>
            <a:off x="0" y="0"/>
            <a:ext cx="4564316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99" name="Google Shape;99;p116"/>
          <p:cNvSpPr/>
          <p:nvPr/>
        </p:nvSpPr>
        <p:spPr>
          <a:xfrm>
            <a:off x="4925508" y="1333764"/>
            <a:ext cx="381381" cy="19069"/>
          </a:xfrm>
          <a:custGeom>
            <a:avLst/>
            <a:gdLst/>
            <a:ahLst/>
            <a:cxnLst/>
            <a:rect l="l" t="t" r="r" b="b"/>
            <a:pathLst>
              <a:path w="838200" h="41910" extrusionOk="0">
                <a:moveTo>
                  <a:pt x="837670" y="0"/>
                </a:moveTo>
                <a:lnTo>
                  <a:pt x="0" y="0"/>
                </a:lnTo>
                <a:lnTo>
                  <a:pt x="0" y="41883"/>
                </a:lnTo>
                <a:lnTo>
                  <a:pt x="837670" y="41883"/>
                </a:lnTo>
                <a:lnTo>
                  <a:pt x="83767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8540360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kst og bilde - høyre">
  <p:cSld name="tekst og bilde - høyre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17"/>
          <p:cNvSpPr txBox="1">
            <a:spLocks noGrp="1"/>
          </p:cNvSpPr>
          <p:nvPr>
            <p:ph type="title"/>
          </p:nvPr>
        </p:nvSpPr>
        <p:spPr>
          <a:xfrm>
            <a:off x="4882350" y="597425"/>
            <a:ext cx="3864600" cy="12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42827"/>
              </a:buClr>
              <a:buSzPts val="2800"/>
              <a:buFont typeface="Verdana"/>
              <a:buNone/>
              <a:defRPr sz="3000" b="0" i="0"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117"/>
          <p:cNvSpPr txBox="1">
            <a:spLocks noGrp="1"/>
          </p:cNvSpPr>
          <p:nvPr>
            <p:ph type="body" idx="1"/>
          </p:nvPr>
        </p:nvSpPr>
        <p:spPr>
          <a:xfrm>
            <a:off x="4911634" y="2126800"/>
            <a:ext cx="3835016" cy="269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2286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B6670"/>
              </a:buClr>
              <a:buSzPts val="1000"/>
              <a:buFont typeface="Verdana"/>
              <a:buNone/>
              <a:defRPr sz="1300"/>
            </a:lvl1pPr>
            <a:lvl2pPr marL="914400" lvl="1" indent="-2921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B6670"/>
              </a:buClr>
              <a:buSzPts val="1000"/>
              <a:buChar char="○"/>
              <a:defRPr sz="1000"/>
            </a:lvl2pPr>
            <a:lvl3pPr marL="1371600" lvl="2" indent="-2921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B6670"/>
              </a:buClr>
              <a:buSzPts val="1000"/>
              <a:buChar char="■"/>
              <a:defRPr sz="1000"/>
            </a:lvl3pPr>
            <a:lvl4pPr marL="1828800" lvl="3" indent="-2921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B6670"/>
              </a:buClr>
              <a:buSzPts val="1000"/>
              <a:buChar char="●"/>
              <a:defRPr sz="1000"/>
            </a:lvl4pPr>
            <a:lvl5pPr marL="2286000" lvl="4" indent="-2921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B6670"/>
              </a:buClr>
              <a:buSzPts val="1000"/>
              <a:buChar char="○"/>
              <a:defRPr sz="1000"/>
            </a:lvl5pPr>
            <a:lvl6pPr marL="2743200" lvl="5" indent="-2921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/>
            </a:lvl6pPr>
            <a:lvl7pPr marL="3200400" lvl="6" indent="-2921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/>
            </a:lvl7pPr>
            <a:lvl8pPr marL="3657600" lvl="7" indent="-2921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/>
            </a:lvl8pPr>
            <a:lvl9pPr marL="4114800" lvl="8" indent="-2921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/>
            </a:lvl9pPr>
          </a:lstStyle>
          <a:p>
            <a:endParaRPr/>
          </a:p>
        </p:txBody>
      </p:sp>
      <p:sp>
        <p:nvSpPr>
          <p:cNvPr id="103" name="Google Shape;103;p117"/>
          <p:cNvSpPr/>
          <p:nvPr/>
        </p:nvSpPr>
        <p:spPr>
          <a:xfrm>
            <a:off x="5035670" y="1990994"/>
            <a:ext cx="381381" cy="19069"/>
          </a:xfrm>
          <a:custGeom>
            <a:avLst/>
            <a:gdLst/>
            <a:ahLst/>
            <a:cxnLst/>
            <a:rect l="l" t="t" r="r" b="b"/>
            <a:pathLst>
              <a:path w="838200" h="41910" extrusionOk="0">
                <a:moveTo>
                  <a:pt x="837670" y="0"/>
                </a:moveTo>
                <a:lnTo>
                  <a:pt x="0" y="0"/>
                </a:lnTo>
                <a:lnTo>
                  <a:pt x="0" y="41883"/>
                </a:lnTo>
                <a:lnTo>
                  <a:pt x="837670" y="41883"/>
                </a:lnTo>
                <a:lnTo>
                  <a:pt x="83767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Google Shape;104;p117"/>
          <p:cNvSpPr>
            <a:spLocks noGrp="1"/>
          </p:cNvSpPr>
          <p:nvPr>
            <p:ph type="pic" idx="2"/>
          </p:nvPr>
        </p:nvSpPr>
        <p:spPr>
          <a:xfrm>
            <a:off x="0" y="0"/>
            <a:ext cx="4564316" cy="51435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9712459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kst 2 spalter">
  <p:cSld name="tekst 2 spalter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18"/>
          <p:cNvSpPr txBox="1">
            <a:spLocks noGrp="1"/>
          </p:cNvSpPr>
          <p:nvPr>
            <p:ph type="title"/>
          </p:nvPr>
        </p:nvSpPr>
        <p:spPr>
          <a:xfrm>
            <a:off x="338850" y="597425"/>
            <a:ext cx="3930300" cy="12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42827"/>
              </a:buClr>
              <a:buSzPts val="2800"/>
              <a:buFont typeface="Verdana"/>
              <a:buNone/>
              <a:defRPr sz="3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118"/>
          <p:cNvSpPr txBox="1">
            <a:spLocks noGrp="1"/>
          </p:cNvSpPr>
          <p:nvPr>
            <p:ph type="body" idx="1"/>
          </p:nvPr>
        </p:nvSpPr>
        <p:spPr>
          <a:xfrm>
            <a:off x="326570" y="2126800"/>
            <a:ext cx="3981729" cy="271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2286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B6670"/>
              </a:buClr>
              <a:buSzPts val="1000"/>
              <a:buFont typeface="Verdana"/>
              <a:buNone/>
              <a:defRPr sz="1300"/>
            </a:lvl1pPr>
            <a:lvl2pPr marL="914400" lvl="1" indent="-2921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B6670"/>
              </a:buClr>
              <a:buSzPts val="1000"/>
              <a:buChar char="○"/>
              <a:defRPr sz="1000"/>
            </a:lvl2pPr>
            <a:lvl3pPr marL="1371600" lvl="2" indent="-2921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B6670"/>
              </a:buClr>
              <a:buSzPts val="1000"/>
              <a:buChar char="■"/>
              <a:defRPr sz="1000"/>
            </a:lvl3pPr>
            <a:lvl4pPr marL="1828800" lvl="3" indent="-2921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B6670"/>
              </a:buClr>
              <a:buSzPts val="1000"/>
              <a:buChar char="●"/>
              <a:defRPr sz="1000"/>
            </a:lvl4pPr>
            <a:lvl5pPr marL="2286000" lvl="4" indent="-2921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B6670"/>
              </a:buClr>
              <a:buSzPts val="1000"/>
              <a:buChar char="○"/>
              <a:defRPr sz="1000"/>
            </a:lvl5pPr>
            <a:lvl6pPr marL="2743200" lvl="5" indent="-2921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/>
            </a:lvl6pPr>
            <a:lvl7pPr marL="3200400" lvl="6" indent="-2921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/>
            </a:lvl7pPr>
            <a:lvl8pPr marL="3657600" lvl="7" indent="-2921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/>
            </a:lvl8pPr>
            <a:lvl9pPr marL="4114800" lvl="8" indent="-2921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/>
            </a:lvl9pPr>
          </a:lstStyle>
          <a:p>
            <a:endParaRPr/>
          </a:p>
        </p:txBody>
      </p:sp>
      <p:sp>
        <p:nvSpPr>
          <p:cNvPr id="108" name="Google Shape;108;p118"/>
          <p:cNvSpPr/>
          <p:nvPr/>
        </p:nvSpPr>
        <p:spPr>
          <a:xfrm>
            <a:off x="465020" y="1990994"/>
            <a:ext cx="381381" cy="19069"/>
          </a:xfrm>
          <a:custGeom>
            <a:avLst/>
            <a:gdLst/>
            <a:ahLst/>
            <a:cxnLst/>
            <a:rect l="l" t="t" r="r" b="b"/>
            <a:pathLst>
              <a:path w="838200" h="41910" extrusionOk="0">
                <a:moveTo>
                  <a:pt x="837670" y="0"/>
                </a:moveTo>
                <a:lnTo>
                  <a:pt x="0" y="0"/>
                </a:lnTo>
                <a:lnTo>
                  <a:pt x="0" y="41883"/>
                </a:lnTo>
                <a:lnTo>
                  <a:pt x="837670" y="41883"/>
                </a:lnTo>
                <a:lnTo>
                  <a:pt x="83767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Google Shape;109;p118"/>
          <p:cNvSpPr txBox="1">
            <a:spLocks noGrp="1"/>
          </p:cNvSpPr>
          <p:nvPr>
            <p:ph type="title" idx="2"/>
          </p:nvPr>
        </p:nvSpPr>
        <p:spPr>
          <a:xfrm>
            <a:off x="4882350" y="597425"/>
            <a:ext cx="3864600" cy="12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42827"/>
              </a:buClr>
              <a:buSzPts val="2800"/>
              <a:buFont typeface="Verdana"/>
              <a:buNone/>
              <a:defRPr sz="3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118"/>
          <p:cNvSpPr txBox="1">
            <a:spLocks noGrp="1"/>
          </p:cNvSpPr>
          <p:nvPr>
            <p:ph type="body" idx="3"/>
          </p:nvPr>
        </p:nvSpPr>
        <p:spPr>
          <a:xfrm>
            <a:off x="4898570" y="2126800"/>
            <a:ext cx="3848079" cy="269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2286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B6670"/>
              </a:buClr>
              <a:buSzPts val="1000"/>
              <a:buFont typeface="Verdana"/>
              <a:buNone/>
              <a:defRPr sz="1300"/>
            </a:lvl1pPr>
            <a:lvl2pPr marL="914400" lvl="1" indent="-2921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B6670"/>
              </a:buClr>
              <a:buSzPts val="1000"/>
              <a:buChar char="○"/>
              <a:defRPr sz="1000"/>
            </a:lvl2pPr>
            <a:lvl3pPr marL="1371600" lvl="2" indent="-2921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B6670"/>
              </a:buClr>
              <a:buSzPts val="1000"/>
              <a:buChar char="■"/>
              <a:defRPr sz="1000"/>
            </a:lvl3pPr>
            <a:lvl4pPr marL="1828800" lvl="3" indent="-2921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B6670"/>
              </a:buClr>
              <a:buSzPts val="1000"/>
              <a:buChar char="●"/>
              <a:defRPr sz="1000"/>
            </a:lvl4pPr>
            <a:lvl5pPr marL="2286000" lvl="4" indent="-2921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B6670"/>
              </a:buClr>
              <a:buSzPts val="1000"/>
              <a:buChar char="○"/>
              <a:defRPr sz="1000"/>
            </a:lvl5pPr>
            <a:lvl6pPr marL="2743200" lvl="5" indent="-2921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/>
            </a:lvl6pPr>
            <a:lvl7pPr marL="3200400" lvl="6" indent="-2921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/>
            </a:lvl7pPr>
            <a:lvl8pPr marL="3657600" lvl="7" indent="-2921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/>
            </a:lvl8pPr>
            <a:lvl9pPr marL="4114800" lvl="8" indent="-2921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/>
            </a:lvl9pPr>
          </a:lstStyle>
          <a:p>
            <a:endParaRPr/>
          </a:p>
        </p:txBody>
      </p:sp>
      <p:sp>
        <p:nvSpPr>
          <p:cNvPr id="111" name="Google Shape;111;p118"/>
          <p:cNvSpPr/>
          <p:nvPr/>
        </p:nvSpPr>
        <p:spPr>
          <a:xfrm>
            <a:off x="5035670" y="1990994"/>
            <a:ext cx="381381" cy="19069"/>
          </a:xfrm>
          <a:custGeom>
            <a:avLst/>
            <a:gdLst/>
            <a:ahLst/>
            <a:cxnLst/>
            <a:rect l="l" t="t" r="r" b="b"/>
            <a:pathLst>
              <a:path w="838200" h="41910" extrusionOk="0">
                <a:moveTo>
                  <a:pt x="837670" y="0"/>
                </a:moveTo>
                <a:lnTo>
                  <a:pt x="0" y="0"/>
                </a:lnTo>
                <a:lnTo>
                  <a:pt x="0" y="41883"/>
                </a:lnTo>
                <a:lnTo>
                  <a:pt x="837670" y="41883"/>
                </a:lnTo>
                <a:lnTo>
                  <a:pt x="83767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747038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173">
          <p15:clr>
            <a:srgbClr val="FA7B17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9;p4">
            <a:extLst>
              <a:ext uri="{FF2B5EF4-FFF2-40B4-BE49-F238E27FC236}">
                <a16:creationId xmlns:a16="http://schemas.microsoft.com/office/drawing/2014/main" id="{42DBC23D-DBDA-C947-8B45-0472343C592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909575" y="326650"/>
            <a:ext cx="3922800" cy="424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358775" lvl="0" indent="-35083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Tx/>
              <a:buNone/>
              <a:tabLst/>
              <a:defRPr sz="140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Open Sans SemiBold"/>
                <a:sym typeface="Open Sans SemiBold"/>
              </a:defRPr>
            </a:lvl1pPr>
            <a:lvl2pPr marL="914400" lvl="1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 sz="1000">
                <a:solidFill>
                  <a:schemeClr val="lt1"/>
                </a:solidFill>
              </a:defRPr>
            </a:lvl2pPr>
            <a:lvl3pPr marL="1371600" lvl="2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 sz="1000">
                <a:solidFill>
                  <a:schemeClr val="lt1"/>
                </a:solidFill>
              </a:defRPr>
            </a:lvl3pPr>
            <a:lvl4pPr marL="1828800" lvl="3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 sz="1000">
                <a:solidFill>
                  <a:schemeClr val="lt1"/>
                </a:solidFill>
              </a:defRPr>
            </a:lvl4pPr>
            <a:lvl5pPr marL="2286000" lvl="4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 sz="1000">
                <a:solidFill>
                  <a:schemeClr val="lt1"/>
                </a:solidFill>
              </a:defRPr>
            </a:lvl5pPr>
            <a:lvl6pPr marL="2743200" lvl="5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 sz="1000">
                <a:solidFill>
                  <a:schemeClr val="lt1"/>
                </a:solidFill>
              </a:defRPr>
            </a:lvl6pPr>
            <a:lvl7pPr marL="3200400" lvl="6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 sz="1000">
                <a:solidFill>
                  <a:schemeClr val="lt1"/>
                </a:solidFill>
              </a:defRPr>
            </a:lvl7pPr>
            <a:lvl8pPr marL="3657600" lvl="7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 sz="1000">
                <a:solidFill>
                  <a:schemeClr val="lt1"/>
                </a:solidFill>
              </a:defRPr>
            </a:lvl8pPr>
            <a:lvl9pPr marL="4114800" lvl="8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 sz="1000">
                <a:solidFill>
                  <a:schemeClr val="lt1"/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10024356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 sirkler">
  <p:cSld name="4 sirkler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19"/>
          <p:cNvSpPr txBox="1">
            <a:spLocks noGrp="1"/>
          </p:cNvSpPr>
          <p:nvPr>
            <p:ph type="title"/>
          </p:nvPr>
        </p:nvSpPr>
        <p:spPr>
          <a:xfrm>
            <a:off x="534375" y="412000"/>
            <a:ext cx="8075100" cy="57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42827"/>
              </a:buClr>
              <a:buSzPts val="2800"/>
              <a:buFont typeface="Verdana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14" name="Google Shape;114;p119"/>
          <p:cNvSpPr/>
          <p:nvPr/>
        </p:nvSpPr>
        <p:spPr>
          <a:xfrm>
            <a:off x="4381500" y="1036676"/>
            <a:ext cx="381381" cy="19069"/>
          </a:xfrm>
          <a:custGeom>
            <a:avLst/>
            <a:gdLst/>
            <a:ahLst/>
            <a:cxnLst/>
            <a:rect l="l" t="t" r="r" b="b"/>
            <a:pathLst>
              <a:path w="838200" h="41910" extrusionOk="0">
                <a:moveTo>
                  <a:pt x="837670" y="0"/>
                </a:moveTo>
                <a:lnTo>
                  <a:pt x="0" y="0"/>
                </a:lnTo>
                <a:lnTo>
                  <a:pt x="0" y="41883"/>
                </a:lnTo>
                <a:lnTo>
                  <a:pt x="837670" y="41883"/>
                </a:lnTo>
                <a:lnTo>
                  <a:pt x="837670" y="0"/>
                </a:lnTo>
                <a:close/>
              </a:path>
            </a:pathLst>
          </a:custGeom>
          <a:solidFill>
            <a:srgbClr val="F0AD3D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" name="Google Shape;115;p119"/>
          <p:cNvSpPr txBox="1">
            <a:spLocks noGrp="1"/>
          </p:cNvSpPr>
          <p:nvPr>
            <p:ph type="subTitle" idx="1"/>
          </p:nvPr>
        </p:nvSpPr>
        <p:spPr>
          <a:xfrm>
            <a:off x="1946550" y="1116000"/>
            <a:ext cx="5250900" cy="405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B666F"/>
              </a:buClr>
              <a:buSzPts val="1000"/>
              <a:buNone/>
              <a:defRPr sz="1300">
                <a:solidFill>
                  <a:srgbClr val="5B666F"/>
                </a:solidFill>
              </a:defRPr>
            </a:lvl1pPr>
            <a:lvl2pPr lvl="1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B6670"/>
              </a:buClr>
              <a:buSzPts val="1400"/>
              <a:buNone/>
              <a:defRPr/>
            </a:lvl2pPr>
            <a:lvl3pPr lvl="2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B6670"/>
              </a:buClr>
              <a:buSzPts val="1400"/>
              <a:buNone/>
              <a:defRPr/>
            </a:lvl3pPr>
            <a:lvl4pPr lvl="3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B6670"/>
              </a:buClr>
              <a:buSzPts val="1400"/>
              <a:buNone/>
              <a:defRPr/>
            </a:lvl4pPr>
            <a:lvl5pPr lvl="4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B6670"/>
              </a:buClr>
              <a:buSzPts val="1400"/>
              <a:buNone/>
              <a:defRPr/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16" name="Google Shape;116;p11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525679" y="1840350"/>
            <a:ext cx="2084831" cy="20848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1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529912" y="1840350"/>
            <a:ext cx="2084831" cy="20848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1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513762" y="1840350"/>
            <a:ext cx="2084831" cy="20848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1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7213" y="1840350"/>
            <a:ext cx="2084831" cy="2084831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119"/>
          <p:cNvSpPr txBox="1">
            <a:spLocks noGrp="1"/>
          </p:cNvSpPr>
          <p:nvPr>
            <p:ph type="body" idx="2"/>
          </p:nvPr>
        </p:nvSpPr>
        <p:spPr>
          <a:xfrm>
            <a:off x="622408" y="1913324"/>
            <a:ext cx="1867220" cy="18902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 SemiBold"/>
              <a:buNone/>
              <a:defRPr sz="11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2921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 sz="1000">
                <a:solidFill>
                  <a:schemeClr val="lt1"/>
                </a:solidFill>
              </a:defRPr>
            </a:lvl2pPr>
            <a:lvl3pPr marL="1371600" lvl="2" indent="-2921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 sz="1000">
                <a:solidFill>
                  <a:schemeClr val="lt1"/>
                </a:solidFill>
              </a:defRPr>
            </a:lvl3pPr>
            <a:lvl4pPr marL="1828800" lvl="3" indent="-2921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 sz="1000">
                <a:solidFill>
                  <a:schemeClr val="lt1"/>
                </a:solidFill>
              </a:defRPr>
            </a:lvl4pPr>
            <a:lvl5pPr marL="2286000" lvl="4" indent="-2921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 sz="1000">
                <a:solidFill>
                  <a:schemeClr val="lt1"/>
                </a:solidFill>
              </a:defRPr>
            </a:lvl5pPr>
            <a:lvl6pPr marL="2743200" lvl="5" indent="-2921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 sz="1000">
                <a:solidFill>
                  <a:schemeClr val="lt1"/>
                </a:solidFill>
              </a:defRPr>
            </a:lvl6pPr>
            <a:lvl7pPr marL="3200400" lvl="6" indent="-2921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 sz="1000">
                <a:solidFill>
                  <a:schemeClr val="lt1"/>
                </a:solidFill>
              </a:defRPr>
            </a:lvl7pPr>
            <a:lvl8pPr marL="3657600" lvl="7" indent="-2921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 sz="1000">
                <a:solidFill>
                  <a:schemeClr val="lt1"/>
                </a:solidFill>
              </a:defRPr>
            </a:lvl8pPr>
            <a:lvl9pPr marL="4114800" lvl="8" indent="-2921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 sz="1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1" name="Google Shape;121;p119"/>
          <p:cNvSpPr txBox="1">
            <a:spLocks noGrp="1"/>
          </p:cNvSpPr>
          <p:nvPr>
            <p:ph type="body" idx="3"/>
          </p:nvPr>
        </p:nvSpPr>
        <p:spPr>
          <a:xfrm>
            <a:off x="2627784" y="1913324"/>
            <a:ext cx="1867220" cy="18902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 SemiBold"/>
              <a:buNone/>
              <a:defRPr sz="11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2921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 sz="1000">
                <a:solidFill>
                  <a:schemeClr val="lt1"/>
                </a:solidFill>
              </a:defRPr>
            </a:lvl2pPr>
            <a:lvl3pPr marL="1371600" lvl="2" indent="-2921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 sz="1000">
                <a:solidFill>
                  <a:schemeClr val="lt1"/>
                </a:solidFill>
              </a:defRPr>
            </a:lvl3pPr>
            <a:lvl4pPr marL="1828800" lvl="3" indent="-2921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 sz="1000">
                <a:solidFill>
                  <a:schemeClr val="lt1"/>
                </a:solidFill>
              </a:defRPr>
            </a:lvl4pPr>
            <a:lvl5pPr marL="2286000" lvl="4" indent="-2921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 sz="1000">
                <a:solidFill>
                  <a:schemeClr val="lt1"/>
                </a:solidFill>
              </a:defRPr>
            </a:lvl5pPr>
            <a:lvl6pPr marL="2743200" lvl="5" indent="-2921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 sz="1000">
                <a:solidFill>
                  <a:schemeClr val="lt1"/>
                </a:solidFill>
              </a:defRPr>
            </a:lvl6pPr>
            <a:lvl7pPr marL="3200400" lvl="6" indent="-2921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 sz="1000">
                <a:solidFill>
                  <a:schemeClr val="lt1"/>
                </a:solidFill>
              </a:defRPr>
            </a:lvl7pPr>
            <a:lvl8pPr marL="3657600" lvl="7" indent="-2921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 sz="1000">
                <a:solidFill>
                  <a:schemeClr val="lt1"/>
                </a:solidFill>
              </a:defRPr>
            </a:lvl8pPr>
            <a:lvl9pPr marL="4114800" lvl="8" indent="-2921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 sz="1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2" name="Google Shape;122;p119"/>
          <p:cNvSpPr txBox="1">
            <a:spLocks noGrp="1"/>
          </p:cNvSpPr>
          <p:nvPr>
            <p:ph type="body" idx="4"/>
          </p:nvPr>
        </p:nvSpPr>
        <p:spPr>
          <a:xfrm>
            <a:off x="4636324" y="1913324"/>
            <a:ext cx="1867220" cy="18902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 SemiBold"/>
              <a:buNone/>
              <a:defRPr sz="11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2921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 sz="1000">
                <a:solidFill>
                  <a:schemeClr val="lt1"/>
                </a:solidFill>
              </a:defRPr>
            </a:lvl2pPr>
            <a:lvl3pPr marL="1371600" lvl="2" indent="-2921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 sz="1000">
                <a:solidFill>
                  <a:schemeClr val="lt1"/>
                </a:solidFill>
              </a:defRPr>
            </a:lvl3pPr>
            <a:lvl4pPr marL="1828800" lvl="3" indent="-2921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 sz="1000">
                <a:solidFill>
                  <a:schemeClr val="lt1"/>
                </a:solidFill>
              </a:defRPr>
            </a:lvl4pPr>
            <a:lvl5pPr marL="2286000" lvl="4" indent="-2921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 sz="1000">
                <a:solidFill>
                  <a:schemeClr val="lt1"/>
                </a:solidFill>
              </a:defRPr>
            </a:lvl5pPr>
            <a:lvl6pPr marL="2743200" lvl="5" indent="-2921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 sz="1000">
                <a:solidFill>
                  <a:schemeClr val="lt1"/>
                </a:solidFill>
              </a:defRPr>
            </a:lvl6pPr>
            <a:lvl7pPr marL="3200400" lvl="6" indent="-2921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 sz="1000">
                <a:solidFill>
                  <a:schemeClr val="lt1"/>
                </a:solidFill>
              </a:defRPr>
            </a:lvl7pPr>
            <a:lvl8pPr marL="3657600" lvl="7" indent="-2921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 sz="1000">
                <a:solidFill>
                  <a:schemeClr val="lt1"/>
                </a:solidFill>
              </a:defRPr>
            </a:lvl8pPr>
            <a:lvl9pPr marL="4114800" lvl="8" indent="-2921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 sz="1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3" name="Google Shape;123;p119"/>
          <p:cNvSpPr txBox="1">
            <a:spLocks noGrp="1"/>
          </p:cNvSpPr>
          <p:nvPr>
            <p:ph type="body" idx="5"/>
          </p:nvPr>
        </p:nvSpPr>
        <p:spPr>
          <a:xfrm>
            <a:off x="6652548" y="1913324"/>
            <a:ext cx="1853677" cy="18902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 SemiBold"/>
              <a:buNone/>
              <a:defRPr sz="11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2921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 sz="1000">
                <a:solidFill>
                  <a:schemeClr val="lt1"/>
                </a:solidFill>
              </a:defRPr>
            </a:lvl2pPr>
            <a:lvl3pPr marL="1371600" lvl="2" indent="-2921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 sz="1000">
                <a:solidFill>
                  <a:schemeClr val="lt1"/>
                </a:solidFill>
              </a:defRPr>
            </a:lvl3pPr>
            <a:lvl4pPr marL="1828800" lvl="3" indent="-2921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 sz="1000">
                <a:solidFill>
                  <a:schemeClr val="lt1"/>
                </a:solidFill>
              </a:defRPr>
            </a:lvl4pPr>
            <a:lvl5pPr marL="2286000" lvl="4" indent="-2921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 sz="1000">
                <a:solidFill>
                  <a:schemeClr val="lt1"/>
                </a:solidFill>
              </a:defRPr>
            </a:lvl5pPr>
            <a:lvl6pPr marL="2743200" lvl="5" indent="-2921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 sz="1000">
                <a:solidFill>
                  <a:schemeClr val="lt1"/>
                </a:solidFill>
              </a:defRPr>
            </a:lvl6pPr>
            <a:lvl7pPr marL="3200400" lvl="6" indent="-2921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 sz="1000">
                <a:solidFill>
                  <a:schemeClr val="lt1"/>
                </a:solidFill>
              </a:defRPr>
            </a:lvl7pPr>
            <a:lvl8pPr marL="3657600" lvl="7" indent="-2921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 sz="1000">
                <a:solidFill>
                  <a:schemeClr val="lt1"/>
                </a:solidFill>
              </a:defRPr>
            </a:lvl8pPr>
            <a:lvl9pPr marL="4114800" lvl="8" indent="-2921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 sz="1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1371446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efleksjonsoppgave x 2 1">
  <p:cSld name="refleksjonsoppgave x 2 1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20"/>
          <p:cNvSpPr>
            <a:spLocks noGrp="1"/>
          </p:cNvSpPr>
          <p:nvPr>
            <p:ph type="pic" idx="2"/>
          </p:nvPr>
        </p:nvSpPr>
        <p:spPr>
          <a:xfrm>
            <a:off x="4579684" y="0"/>
            <a:ext cx="4564316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126" name="Google Shape;126;p120"/>
          <p:cNvSpPr txBox="1">
            <a:spLocks noGrp="1"/>
          </p:cNvSpPr>
          <p:nvPr>
            <p:ph type="subTitle" idx="1"/>
          </p:nvPr>
        </p:nvSpPr>
        <p:spPr>
          <a:xfrm>
            <a:off x="3005550" y="4675742"/>
            <a:ext cx="3132900" cy="391500"/>
          </a:xfrm>
          <a:prstGeom prst="rect">
            <a:avLst/>
          </a:prstGeom>
          <a:solidFill>
            <a:srgbClr val="2D7C81"/>
          </a:solidFill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>
                <a:solidFill>
                  <a:schemeClr val="lt1"/>
                </a:solidFill>
                <a:highlight>
                  <a:srgbClr val="2D7C81"/>
                </a:highlight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lvl="1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lvl="2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lvl="3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lvl="4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/>
          </a:p>
        </p:txBody>
      </p:sp>
      <p:sp>
        <p:nvSpPr>
          <p:cNvPr id="127" name="Google Shape;127;p120"/>
          <p:cNvSpPr/>
          <p:nvPr/>
        </p:nvSpPr>
        <p:spPr>
          <a:xfrm>
            <a:off x="440000" y="832503"/>
            <a:ext cx="381381" cy="19069"/>
          </a:xfrm>
          <a:custGeom>
            <a:avLst/>
            <a:gdLst/>
            <a:ahLst/>
            <a:cxnLst/>
            <a:rect l="l" t="t" r="r" b="b"/>
            <a:pathLst>
              <a:path w="838200" h="41910" extrusionOk="0">
                <a:moveTo>
                  <a:pt x="837670" y="0"/>
                </a:moveTo>
                <a:lnTo>
                  <a:pt x="0" y="0"/>
                </a:lnTo>
                <a:lnTo>
                  <a:pt x="0" y="41883"/>
                </a:lnTo>
                <a:lnTo>
                  <a:pt x="837670" y="41883"/>
                </a:lnTo>
                <a:lnTo>
                  <a:pt x="837670" y="0"/>
                </a:lnTo>
                <a:close/>
              </a:path>
            </a:pathLst>
          </a:custGeom>
          <a:solidFill>
            <a:srgbClr val="F0AD3D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" name="Google Shape;128;p120"/>
          <p:cNvSpPr txBox="1">
            <a:spLocks noGrp="1"/>
          </p:cNvSpPr>
          <p:nvPr>
            <p:ph type="subTitle" idx="3"/>
          </p:nvPr>
        </p:nvSpPr>
        <p:spPr>
          <a:xfrm>
            <a:off x="440000" y="378850"/>
            <a:ext cx="3780000" cy="39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normAutofit/>
          </a:bodyPr>
          <a:lstStyle>
            <a:lvl1pPr lv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None/>
              <a:defRPr sz="900">
                <a:solidFill>
                  <a:srgbClr val="5B6670"/>
                </a:solidFill>
              </a:defRPr>
            </a:lvl1pPr>
            <a:lvl2pPr lvl="1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2pPr>
            <a:lvl3pPr lvl="2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3pPr>
            <a:lvl4pPr lvl="3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4pPr>
            <a:lvl5pPr lvl="4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29" name="Google Shape;129;p120"/>
          <p:cNvSpPr txBox="1">
            <a:spLocks noGrp="1"/>
          </p:cNvSpPr>
          <p:nvPr>
            <p:ph type="title"/>
          </p:nvPr>
        </p:nvSpPr>
        <p:spPr>
          <a:xfrm>
            <a:off x="440000" y="955700"/>
            <a:ext cx="3797630" cy="97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42827"/>
              </a:buClr>
              <a:buSzPts val="2400"/>
              <a:buFont typeface="Verdana"/>
              <a:buNone/>
              <a:defRPr sz="3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30" name="Google Shape;130;p120"/>
          <p:cNvSpPr txBox="1">
            <a:spLocks noGrp="1"/>
          </p:cNvSpPr>
          <p:nvPr>
            <p:ph type="body" idx="4"/>
          </p:nvPr>
        </p:nvSpPr>
        <p:spPr>
          <a:xfrm>
            <a:off x="440000" y="1967225"/>
            <a:ext cx="3780000" cy="201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normAutofit/>
          </a:bodyPr>
          <a:lstStyle>
            <a:lvl1pPr marL="457200" lvl="0" indent="-2286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B6670"/>
              </a:buClr>
              <a:buSzPts val="1100"/>
              <a:buFont typeface="Verdana"/>
              <a:buNone/>
              <a:defRPr sz="1300">
                <a:solidFill>
                  <a:srgbClr val="5B6670"/>
                </a:solidFill>
              </a:defRPr>
            </a:lvl1pPr>
            <a:lvl2pPr marL="914400" lvl="1" indent="-29845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 sz="1100">
                <a:solidFill>
                  <a:schemeClr val="accent2"/>
                </a:solidFill>
              </a:defRPr>
            </a:lvl2pPr>
            <a:lvl3pPr marL="1371600" lvl="2" indent="-29845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 sz="1100">
                <a:solidFill>
                  <a:schemeClr val="accent2"/>
                </a:solidFill>
              </a:defRPr>
            </a:lvl3pPr>
            <a:lvl4pPr marL="1828800" lvl="3" indent="-29845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 sz="1100">
                <a:solidFill>
                  <a:schemeClr val="accent2"/>
                </a:solidFill>
              </a:defRPr>
            </a:lvl4pPr>
            <a:lvl5pPr marL="2286000" lvl="4" indent="-29845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 sz="1100">
                <a:solidFill>
                  <a:schemeClr val="accent2"/>
                </a:solidFill>
              </a:defRPr>
            </a:lvl5pPr>
            <a:lvl6pPr marL="2743200" lvl="5" indent="-29845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 sz="1100">
                <a:solidFill>
                  <a:schemeClr val="accent2"/>
                </a:solidFill>
              </a:defRPr>
            </a:lvl6pPr>
            <a:lvl7pPr marL="3200400" lvl="6" indent="-29845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 sz="1100">
                <a:solidFill>
                  <a:schemeClr val="accent2"/>
                </a:solidFill>
              </a:defRPr>
            </a:lvl7pPr>
            <a:lvl8pPr marL="3657600" lvl="7" indent="-29845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 sz="1100">
                <a:solidFill>
                  <a:schemeClr val="accent2"/>
                </a:solidFill>
              </a:defRPr>
            </a:lvl8pPr>
            <a:lvl9pPr marL="4114800" lvl="8" indent="-29845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 sz="11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571527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173">
          <p15:clr>
            <a:srgbClr val="FA7B17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kk for i dag">
  <p:cSld name="Takk for i dag">
    <p:bg>
      <p:bgPr>
        <a:solidFill>
          <a:srgbClr val="2D7C81"/>
        </a:solid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132;p12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640727" y="4590769"/>
            <a:ext cx="1862546" cy="324978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121"/>
          <p:cNvSpPr/>
          <p:nvPr/>
        </p:nvSpPr>
        <p:spPr>
          <a:xfrm>
            <a:off x="4381186" y="3038257"/>
            <a:ext cx="381381" cy="19069"/>
          </a:xfrm>
          <a:custGeom>
            <a:avLst/>
            <a:gdLst/>
            <a:ahLst/>
            <a:cxnLst/>
            <a:rect l="l" t="t" r="r" b="b"/>
            <a:pathLst>
              <a:path w="838200" h="41909" extrusionOk="0">
                <a:moveTo>
                  <a:pt x="837670" y="0"/>
                </a:moveTo>
                <a:lnTo>
                  <a:pt x="0" y="0"/>
                </a:lnTo>
                <a:lnTo>
                  <a:pt x="0" y="41883"/>
                </a:lnTo>
                <a:lnTo>
                  <a:pt x="837670" y="41883"/>
                </a:lnTo>
                <a:lnTo>
                  <a:pt x="837670" y="0"/>
                </a:lnTo>
                <a:close/>
              </a:path>
            </a:pathLst>
          </a:custGeom>
          <a:solidFill>
            <a:srgbClr val="F0AD3D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" name="Google Shape;134;p121"/>
          <p:cNvSpPr txBox="1"/>
          <p:nvPr/>
        </p:nvSpPr>
        <p:spPr>
          <a:xfrm>
            <a:off x="1332000" y="1922250"/>
            <a:ext cx="64800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itillium Web"/>
              <a:buNone/>
            </a:pPr>
            <a:r>
              <a:rPr lang="en-US" sz="30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Takk for i dag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7522782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, uten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212011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4"/>
          <p:cNvSpPr txBox="1">
            <a:spLocks noGrp="1"/>
          </p:cNvSpPr>
          <p:nvPr>
            <p:ph type="title"/>
          </p:nvPr>
        </p:nvSpPr>
        <p:spPr>
          <a:xfrm>
            <a:off x="3045992" y="2290183"/>
            <a:ext cx="3051900" cy="58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38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9pPr>
          </a:lstStyle>
          <a:p>
            <a:r>
              <a:rPr lang="nb-NO"/>
              <a:t>Klikk for å redigere tittelstil</a:t>
            </a:r>
            <a:endParaRPr/>
          </a:p>
        </p:txBody>
      </p:sp>
      <p:sp>
        <p:nvSpPr>
          <p:cNvPr id="19" name="Google Shape;19;p34"/>
          <p:cNvSpPr txBox="1">
            <a:spLocks noGrp="1"/>
          </p:cNvSpPr>
          <p:nvPr>
            <p:ph type="body" idx="1"/>
          </p:nvPr>
        </p:nvSpPr>
        <p:spPr>
          <a:xfrm>
            <a:off x="1733608" y="1747916"/>
            <a:ext cx="5673900" cy="1354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4400" b="1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0" name="Google Shape;20;p34"/>
          <p:cNvSpPr txBox="1">
            <a:spLocks noGrp="1"/>
          </p:cNvSpPr>
          <p:nvPr>
            <p:ph type="ftr" idx="11"/>
          </p:nvPr>
        </p:nvSpPr>
        <p:spPr>
          <a:xfrm>
            <a:off x="3108960" y="4783455"/>
            <a:ext cx="29262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4"/>
          <p:cNvSpPr txBox="1">
            <a:spLocks noGrp="1"/>
          </p:cNvSpPr>
          <p:nvPr>
            <p:ph type="dt" idx="10"/>
          </p:nvPr>
        </p:nvSpPr>
        <p:spPr>
          <a:xfrm>
            <a:off x="457200" y="4783455"/>
            <a:ext cx="21030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34"/>
          <p:cNvSpPr txBox="1">
            <a:spLocks noGrp="1"/>
          </p:cNvSpPr>
          <p:nvPr>
            <p:ph type="sldNum" idx="12"/>
          </p:nvPr>
        </p:nvSpPr>
        <p:spPr>
          <a:xfrm>
            <a:off x="6583681" y="4783455"/>
            <a:ext cx="21030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7917393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kst og bilde - vens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040699C2-3127-B849-9404-9BCBC3ED2315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" smtClean="0"/>
              <a:t>‹#›</a:t>
            </a:fld>
            <a:endParaRPr lang="no"/>
          </a:p>
        </p:txBody>
      </p:sp>
      <p:sp>
        <p:nvSpPr>
          <p:cNvPr id="4" name="Google Shape;21;p5">
            <a:extLst>
              <a:ext uri="{FF2B5EF4-FFF2-40B4-BE49-F238E27FC236}">
                <a16:creationId xmlns:a16="http://schemas.microsoft.com/office/drawing/2014/main" id="{F5FF8195-BD77-DE46-B9E2-CE343FF8A09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38850" y="597425"/>
            <a:ext cx="3930300" cy="1265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3000" b="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nb-NO"/>
              <a:t>Klikk for å redigere tittelstil</a:t>
            </a:r>
            <a:endParaRPr/>
          </a:p>
        </p:txBody>
      </p:sp>
      <p:sp>
        <p:nvSpPr>
          <p:cNvPr id="5" name="Google Shape;22;p5">
            <a:extLst>
              <a:ext uri="{FF2B5EF4-FFF2-40B4-BE49-F238E27FC236}">
                <a16:creationId xmlns:a16="http://schemas.microsoft.com/office/drawing/2014/main" id="{0B100459-D3AF-8048-9AD8-AF0D7356C2B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39634" y="2126800"/>
            <a:ext cx="3968666" cy="271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350" lvl="0" indent="0" rtl="0">
              <a:spcBef>
                <a:spcPts val="0"/>
              </a:spcBef>
              <a:spcAft>
                <a:spcPts val="0"/>
              </a:spcAft>
              <a:buSzPts val="1000"/>
              <a:buFontTx/>
              <a:buNone/>
              <a:tabLst/>
              <a:defRPr sz="130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914400" lvl="1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marL="1371600" lvl="2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marL="1828800" lvl="3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marL="2286000" lvl="4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marL="2743200" lvl="5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marL="3200400" lvl="6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marL="3657600" lvl="7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marL="4114800" lvl="8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Google Shape;23;p5">
            <a:extLst>
              <a:ext uri="{FF2B5EF4-FFF2-40B4-BE49-F238E27FC236}">
                <a16:creationId xmlns:a16="http://schemas.microsoft.com/office/drawing/2014/main" id="{850A79C0-FC54-7041-9A3F-030FDC392FC0}"/>
              </a:ext>
            </a:extLst>
          </p:cNvPr>
          <p:cNvSpPr/>
          <p:nvPr userDrawn="1"/>
        </p:nvSpPr>
        <p:spPr>
          <a:xfrm>
            <a:off x="465020" y="1990994"/>
            <a:ext cx="381381" cy="19069"/>
          </a:xfrm>
          <a:custGeom>
            <a:avLst/>
            <a:gdLst/>
            <a:ahLst/>
            <a:cxnLst/>
            <a:rect l="l" t="t" r="r" b="b"/>
            <a:pathLst>
              <a:path w="838200" h="41910" extrusionOk="0">
                <a:moveTo>
                  <a:pt x="837670" y="0"/>
                </a:moveTo>
                <a:lnTo>
                  <a:pt x="0" y="0"/>
                </a:lnTo>
                <a:lnTo>
                  <a:pt x="0" y="41883"/>
                </a:lnTo>
                <a:lnTo>
                  <a:pt x="837670" y="41883"/>
                </a:lnTo>
                <a:lnTo>
                  <a:pt x="83767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Plassholder for bilde 2">
            <a:extLst>
              <a:ext uri="{FF2B5EF4-FFF2-40B4-BE49-F238E27FC236}">
                <a16:creationId xmlns:a16="http://schemas.microsoft.com/office/drawing/2014/main" id="{2063E7A8-C85D-E64A-8745-2218867A515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579684" y="0"/>
            <a:ext cx="4564316" cy="5143500"/>
          </a:xfrm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231736353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1988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bilde - vens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040699C2-3127-B849-9404-9BCBC3ED2315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00000000-1234-1234-1234-123412341234}" type="slidenum">
              <a:rPr lang="no" smtClean="0"/>
              <a:pPr/>
              <a:t>‹#›</a:t>
            </a:fld>
            <a:endParaRPr lang="no"/>
          </a:p>
        </p:txBody>
      </p:sp>
      <p:sp>
        <p:nvSpPr>
          <p:cNvPr id="4" name="Google Shape;21;p5">
            <a:extLst>
              <a:ext uri="{FF2B5EF4-FFF2-40B4-BE49-F238E27FC236}">
                <a16:creationId xmlns:a16="http://schemas.microsoft.com/office/drawing/2014/main" id="{F5FF8195-BD77-DE46-B9E2-CE343FF8A09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38850" y="597425"/>
            <a:ext cx="3930300" cy="1265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nb-NO"/>
              <a:t>Klikk for å redigere tittelstil</a:t>
            </a:r>
            <a:endParaRPr/>
          </a:p>
        </p:txBody>
      </p:sp>
      <p:sp>
        <p:nvSpPr>
          <p:cNvPr id="5" name="Google Shape;22;p5">
            <a:extLst>
              <a:ext uri="{FF2B5EF4-FFF2-40B4-BE49-F238E27FC236}">
                <a16:creationId xmlns:a16="http://schemas.microsoft.com/office/drawing/2014/main" id="{0B100459-D3AF-8048-9AD8-AF0D7356C2B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39634" y="2126800"/>
            <a:ext cx="3968666" cy="271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350" lvl="0" indent="0" rtl="0">
              <a:spcBef>
                <a:spcPts val="0"/>
              </a:spcBef>
              <a:spcAft>
                <a:spcPts val="0"/>
              </a:spcAft>
              <a:buSzPts val="1000"/>
              <a:buFontTx/>
              <a:buNone/>
              <a:tabLst/>
              <a:defRPr sz="100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914400" lvl="1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marL="1371600" lvl="2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marL="1828800" lvl="3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marL="2286000" lvl="4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marL="2743200" lvl="5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marL="3200400" lvl="6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marL="3657600" lvl="7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marL="4114800" lvl="8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Google Shape;23;p5">
            <a:extLst>
              <a:ext uri="{FF2B5EF4-FFF2-40B4-BE49-F238E27FC236}">
                <a16:creationId xmlns:a16="http://schemas.microsoft.com/office/drawing/2014/main" id="{850A79C0-FC54-7041-9A3F-030FDC392FC0}"/>
              </a:ext>
            </a:extLst>
          </p:cNvPr>
          <p:cNvSpPr/>
          <p:nvPr userDrawn="1"/>
        </p:nvSpPr>
        <p:spPr>
          <a:xfrm>
            <a:off x="465020" y="1990994"/>
            <a:ext cx="381381" cy="19069"/>
          </a:xfrm>
          <a:custGeom>
            <a:avLst/>
            <a:gdLst/>
            <a:ahLst/>
            <a:cxnLst/>
            <a:rect l="l" t="t" r="r" b="b"/>
            <a:pathLst>
              <a:path w="838200" h="41910" extrusionOk="0">
                <a:moveTo>
                  <a:pt x="837670" y="0"/>
                </a:moveTo>
                <a:lnTo>
                  <a:pt x="0" y="0"/>
                </a:lnTo>
                <a:lnTo>
                  <a:pt x="0" y="41883"/>
                </a:lnTo>
                <a:lnTo>
                  <a:pt x="837670" y="41883"/>
                </a:lnTo>
                <a:lnTo>
                  <a:pt x="83767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Arial"/>
              <a:sym typeface="Arial"/>
            </a:endParaRPr>
          </a:p>
        </p:txBody>
      </p:sp>
      <p:sp>
        <p:nvSpPr>
          <p:cNvPr id="7" name="Plassholder for bilde 2">
            <a:extLst>
              <a:ext uri="{FF2B5EF4-FFF2-40B4-BE49-F238E27FC236}">
                <a16:creationId xmlns:a16="http://schemas.microsoft.com/office/drawing/2014/main" id="{2063E7A8-C85D-E64A-8745-2218867A515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579684" y="0"/>
            <a:ext cx="4564316" cy="5143500"/>
          </a:xfrm>
        </p:spPr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nb-NO"/>
              <a:t>Klikk på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39138103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bilde - høy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6;p6">
            <a:extLst>
              <a:ext uri="{FF2B5EF4-FFF2-40B4-BE49-F238E27FC236}">
                <a16:creationId xmlns:a16="http://schemas.microsoft.com/office/drawing/2014/main" id="{9D4A07E2-A393-234C-B554-A24CEC2C543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882350" y="597425"/>
            <a:ext cx="3864600" cy="1265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nb-NO"/>
              <a:t>Klikk for å redigere tittelstil</a:t>
            </a:r>
            <a:endParaRPr/>
          </a:p>
        </p:txBody>
      </p:sp>
      <p:sp>
        <p:nvSpPr>
          <p:cNvPr id="5" name="Google Shape;27;p6">
            <a:extLst>
              <a:ext uri="{FF2B5EF4-FFF2-40B4-BE49-F238E27FC236}">
                <a16:creationId xmlns:a16="http://schemas.microsoft.com/office/drawing/2014/main" id="{049F640E-232C-AF45-BB31-86B66F0473D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911634" y="2126800"/>
            <a:ext cx="3835016" cy="269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350" lvl="0" indent="-6350" rtl="0">
              <a:spcBef>
                <a:spcPts val="0"/>
              </a:spcBef>
              <a:spcAft>
                <a:spcPts val="0"/>
              </a:spcAft>
              <a:buSzPts val="1000"/>
              <a:buFontTx/>
              <a:buNone/>
              <a:tabLst/>
              <a:defRPr sz="100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914400" lvl="1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marL="1371600" lvl="2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marL="1828800" lvl="3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marL="2286000" lvl="4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marL="2743200" lvl="5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marL="3200400" lvl="6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marL="3657600" lvl="7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marL="4114800" lvl="8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Google Shape;28;p6">
            <a:extLst>
              <a:ext uri="{FF2B5EF4-FFF2-40B4-BE49-F238E27FC236}">
                <a16:creationId xmlns:a16="http://schemas.microsoft.com/office/drawing/2014/main" id="{ABEA0347-EE01-A340-895A-3FB1803207C3}"/>
              </a:ext>
            </a:extLst>
          </p:cNvPr>
          <p:cNvSpPr/>
          <p:nvPr userDrawn="1"/>
        </p:nvSpPr>
        <p:spPr>
          <a:xfrm>
            <a:off x="5035670" y="1990994"/>
            <a:ext cx="381381" cy="19069"/>
          </a:xfrm>
          <a:custGeom>
            <a:avLst/>
            <a:gdLst/>
            <a:ahLst/>
            <a:cxnLst/>
            <a:rect l="l" t="t" r="r" b="b"/>
            <a:pathLst>
              <a:path w="838200" h="41910" extrusionOk="0">
                <a:moveTo>
                  <a:pt x="837670" y="0"/>
                </a:moveTo>
                <a:lnTo>
                  <a:pt x="0" y="0"/>
                </a:lnTo>
                <a:lnTo>
                  <a:pt x="0" y="41883"/>
                </a:lnTo>
                <a:lnTo>
                  <a:pt x="837670" y="41883"/>
                </a:lnTo>
                <a:lnTo>
                  <a:pt x="83767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Arial"/>
              <a:sym typeface="Arial"/>
            </a:endParaRPr>
          </a:p>
        </p:txBody>
      </p:sp>
      <p:sp>
        <p:nvSpPr>
          <p:cNvPr id="7" name="Plassholder for bilde 2">
            <a:extLst>
              <a:ext uri="{FF2B5EF4-FFF2-40B4-BE49-F238E27FC236}">
                <a16:creationId xmlns:a16="http://schemas.microsoft.com/office/drawing/2014/main" id="{1AA79579-6F0D-1747-96E9-D970A6BA1D6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564316" cy="5143500"/>
          </a:xfrm>
        </p:spPr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nb-NO"/>
              <a:t>Klikk på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37841689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efleksjonsoppgave x 2" preserve="1" userDrawn="1">
  <p:cSld name="tekst 2 spalter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9"/>
          <p:cNvSpPr/>
          <p:nvPr userDrawn="1"/>
        </p:nvSpPr>
        <p:spPr>
          <a:xfrm>
            <a:off x="4567237" y="804255"/>
            <a:ext cx="9534" cy="4144918"/>
          </a:xfrm>
          <a:custGeom>
            <a:avLst/>
            <a:gdLst/>
            <a:ahLst/>
            <a:cxnLst/>
            <a:rect l="l" t="t" r="r" b="b"/>
            <a:pathLst>
              <a:path w="20954" h="9109710" extrusionOk="0">
                <a:moveTo>
                  <a:pt x="20941" y="0"/>
                </a:moveTo>
                <a:lnTo>
                  <a:pt x="0" y="0"/>
                </a:lnTo>
                <a:lnTo>
                  <a:pt x="0" y="9109670"/>
                </a:lnTo>
                <a:lnTo>
                  <a:pt x="20941" y="9109670"/>
                </a:lnTo>
                <a:lnTo>
                  <a:pt x="20941" y="0"/>
                </a:lnTo>
                <a:close/>
              </a:path>
            </a:pathLst>
          </a:custGeom>
          <a:solidFill>
            <a:srgbClr val="CDD2D6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Arial"/>
              <a:sym typeface="Arial"/>
            </a:endParaRPr>
          </a:p>
        </p:txBody>
      </p:sp>
      <p:sp>
        <p:nvSpPr>
          <p:cNvPr id="53" name="Google Shape;53;p9"/>
          <p:cNvSpPr txBox="1">
            <a:spLocks noGrp="1"/>
          </p:cNvSpPr>
          <p:nvPr>
            <p:ph type="title"/>
          </p:nvPr>
        </p:nvSpPr>
        <p:spPr>
          <a:xfrm>
            <a:off x="440000" y="885361"/>
            <a:ext cx="3784704" cy="976200"/>
          </a:xfrm>
          <a:prstGeom prst="rect">
            <a:avLst/>
          </a:prstGeom>
        </p:spPr>
        <p:txBody>
          <a:bodyPr spcFirstLastPara="1" wrap="square" lIns="0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80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r>
              <a:rPr lang="nb-NO"/>
              <a:t>Klikk for å redigere tittelstil</a:t>
            </a:r>
            <a:endParaRPr/>
          </a:p>
        </p:txBody>
      </p:sp>
      <p:sp>
        <p:nvSpPr>
          <p:cNvPr id="54" name="Google Shape;54;p9"/>
          <p:cNvSpPr txBox="1">
            <a:spLocks noGrp="1"/>
          </p:cNvSpPr>
          <p:nvPr>
            <p:ph type="title" idx="4"/>
          </p:nvPr>
        </p:nvSpPr>
        <p:spPr>
          <a:xfrm>
            <a:off x="5048249" y="885361"/>
            <a:ext cx="3768775" cy="976200"/>
          </a:xfrm>
          <a:prstGeom prst="rect">
            <a:avLst/>
          </a:prstGeom>
        </p:spPr>
        <p:txBody>
          <a:bodyPr spcFirstLastPara="1" wrap="square" lIns="0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80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r>
              <a:rPr lang="nb-NO"/>
              <a:t>Klikk for å redigere tittelstil</a:t>
            </a:r>
            <a:endParaRPr/>
          </a:p>
        </p:txBody>
      </p:sp>
      <p:sp>
        <p:nvSpPr>
          <p:cNvPr id="14" name="Google Shape;23;p5">
            <a:extLst>
              <a:ext uri="{FF2B5EF4-FFF2-40B4-BE49-F238E27FC236}">
                <a16:creationId xmlns:a16="http://schemas.microsoft.com/office/drawing/2014/main" id="{C011EBE8-8D4D-7C41-9A88-D5F0959CD672}"/>
              </a:ext>
            </a:extLst>
          </p:cNvPr>
          <p:cNvSpPr/>
          <p:nvPr userDrawn="1"/>
        </p:nvSpPr>
        <p:spPr>
          <a:xfrm>
            <a:off x="465020" y="1990994"/>
            <a:ext cx="381381" cy="19069"/>
          </a:xfrm>
          <a:custGeom>
            <a:avLst/>
            <a:gdLst/>
            <a:ahLst/>
            <a:cxnLst/>
            <a:rect l="l" t="t" r="r" b="b"/>
            <a:pathLst>
              <a:path w="838200" h="41910" extrusionOk="0">
                <a:moveTo>
                  <a:pt x="837670" y="0"/>
                </a:moveTo>
                <a:lnTo>
                  <a:pt x="0" y="0"/>
                </a:lnTo>
                <a:lnTo>
                  <a:pt x="0" y="41883"/>
                </a:lnTo>
                <a:lnTo>
                  <a:pt x="837670" y="41883"/>
                </a:lnTo>
                <a:lnTo>
                  <a:pt x="83767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Arial"/>
              <a:sym typeface="Arial"/>
            </a:endParaRPr>
          </a:p>
        </p:txBody>
      </p:sp>
      <p:sp>
        <p:nvSpPr>
          <p:cNvPr id="16" name="Google Shape;23;p5">
            <a:extLst>
              <a:ext uri="{FF2B5EF4-FFF2-40B4-BE49-F238E27FC236}">
                <a16:creationId xmlns:a16="http://schemas.microsoft.com/office/drawing/2014/main" id="{B3DBD3C6-068D-7940-90CF-C1D310504975}"/>
              </a:ext>
            </a:extLst>
          </p:cNvPr>
          <p:cNvSpPr/>
          <p:nvPr userDrawn="1"/>
        </p:nvSpPr>
        <p:spPr>
          <a:xfrm>
            <a:off x="5037020" y="1990994"/>
            <a:ext cx="381381" cy="19069"/>
          </a:xfrm>
          <a:custGeom>
            <a:avLst/>
            <a:gdLst/>
            <a:ahLst/>
            <a:cxnLst/>
            <a:rect l="l" t="t" r="r" b="b"/>
            <a:pathLst>
              <a:path w="838200" h="41910" extrusionOk="0">
                <a:moveTo>
                  <a:pt x="837670" y="0"/>
                </a:moveTo>
                <a:lnTo>
                  <a:pt x="0" y="0"/>
                </a:lnTo>
                <a:lnTo>
                  <a:pt x="0" y="41883"/>
                </a:lnTo>
                <a:lnTo>
                  <a:pt x="837670" y="41883"/>
                </a:lnTo>
                <a:lnTo>
                  <a:pt x="83767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Arial"/>
              <a:sym typeface="Arial"/>
            </a:endParaRPr>
          </a:p>
        </p:txBody>
      </p:sp>
      <p:sp>
        <p:nvSpPr>
          <p:cNvPr id="18" name="Google Shape;22;p5">
            <a:extLst>
              <a:ext uri="{FF2B5EF4-FFF2-40B4-BE49-F238E27FC236}">
                <a16:creationId xmlns:a16="http://schemas.microsoft.com/office/drawing/2014/main" id="{90ED88B3-A196-6744-8F68-5B6862F13842}"/>
              </a:ext>
            </a:extLst>
          </p:cNvPr>
          <p:cNvSpPr txBox="1">
            <a:spLocks noGrp="1"/>
          </p:cNvSpPr>
          <p:nvPr>
            <p:ph type="body" idx="10"/>
          </p:nvPr>
        </p:nvSpPr>
        <p:spPr>
          <a:xfrm>
            <a:off x="352822" y="2126800"/>
            <a:ext cx="3881362" cy="271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350" lvl="0" indent="0" rtl="0">
              <a:spcBef>
                <a:spcPts val="0"/>
              </a:spcBef>
              <a:spcAft>
                <a:spcPts val="0"/>
              </a:spcAft>
              <a:buSzPts val="1000"/>
              <a:buFontTx/>
              <a:buNone/>
              <a:tabLst/>
              <a:defRPr sz="100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914400" lvl="1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marL="1371600" lvl="2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marL="1828800" lvl="3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marL="2286000" lvl="4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marL="2743200" lvl="5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marL="3200400" lvl="6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marL="3657600" lvl="7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marL="4114800" lvl="8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9" name="Google Shape;27;p6">
            <a:extLst>
              <a:ext uri="{FF2B5EF4-FFF2-40B4-BE49-F238E27FC236}">
                <a16:creationId xmlns:a16="http://schemas.microsoft.com/office/drawing/2014/main" id="{CFAD6399-9448-F345-88E9-855AAB40CC5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964386" y="2126800"/>
            <a:ext cx="3835016" cy="269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350" lvl="0" indent="-6350" rtl="0">
              <a:spcBef>
                <a:spcPts val="0"/>
              </a:spcBef>
              <a:spcAft>
                <a:spcPts val="0"/>
              </a:spcAft>
              <a:buSzPts val="1000"/>
              <a:buFontTx/>
              <a:buNone/>
              <a:tabLst/>
              <a:defRPr sz="100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914400" lvl="1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marL="1371600" lvl="2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marL="1828800" lvl="3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marL="2286000" lvl="4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marL="2743200" lvl="5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marL="3200400" lvl="6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marL="3657600" lvl="7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marL="4114800" lvl="8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219420292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kst 2 spalter" preserve="1">
  <p:cSld name="tekst 2 spalt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0"/>
          <p:cNvSpPr txBox="1">
            <a:spLocks noGrp="1"/>
          </p:cNvSpPr>
          <p:nvPr>
            <p:ph type="title"/>
          </p:nvPr>
        </p:nvSpPr>
        <p:spPr>
          <a:xfrm>
            <a:off x="338850" y="597425"/>
            <a:ext cx="3930300" cy="1265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nb-NO"/>
              <a:t>Klikk for å redigere tittelstil</a:t>
            </a:r>
            <a:endParaRPr/>
          </a:p>
        </p:txBody>
      </p:sp>
      <p:sp>
        <p:nvSpPr>
          <p:cNvPr id="59" name="Google Shape;59;p10"/>
          <p:cNvSpPr txBox="1">
            <a:spLocks noGrp="1"/>
          </p:cNvSpPr>
          <p:nvPr>
            <p:ph type="body" idx="1"/>
          </p:nvPr>
        </p:nvSpPr>
        <p:spPr>
          <a:xfrm>
            <a:off x="326570" y="2126800"/>
            <a:ext cx="3981729" cy="271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350" lvl="0" indent="0" rtl="0">
              <a:spcBef>
                <a:spcPts val="0"/>
              </a:spcBef>
              <a:spcAft>
                <a:spcPts val="0"/>
              </a:spcAft>
              <a:buSzPts val="1000"/>
              <a:buFontTx/>
              <a:buNone/>
              <a:tabLst/>
              <a:defRPr sz="100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914400" lvl="1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marL="1371600" lvl="2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marL="1828800" lvl="3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marL="2286000" lvl="4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marL="2743200" lvl="5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marL="3200400" lvl="6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marL="3657600" lvl="7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marL="4114800" lvl="8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0" name="Google Shape;60;p10"/>
          <p:cNvSpPr/>
          <p:nvPr/>
        </p:nvSpPr>
        <p:spPr>
          <a:xfrm>
            <a:off x="465020" y="1990994"/>
            <a:ext cx="381381" cy="19069"/>
          </a:xfrm>
          <a:custGeom>
            <a:avLst/>
            <a:gdLst/>
            <a:ahLst/>
            <a:cxnLst/>
            <a:rect l="l" t="t" r="r" b="b"/>
            <a:pathLst>
              <a:path w="838200" h="41910" extrusionOk="0">
                <a:moveTo>
                  <a:pt x="837670" y="0"/>
                </a:moveTo>
                <a:lnTo>
                  <a:pt x="0" y="0"/>
                </a:lnTo>
                <a:lnTo>
                  <a:pt x="0" y="41883"/>
                </a:lnTo>
                <a:lnTo>
                  <a:pt x="837670" y="41883"/>
                </a:lnTo>
                <a:lnTo>
                  <a:pt x="83767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Arial"/>
              <a:sym typeface="Arial"/>
            </a:endParaRPr>
          </a:p>
        </p:txBody>
      </p:sp>
      <p:sp>
        <p:nvSpPr>
          <p:cNvPr id="61" name="Google Shape;61;p10"/>
          <p:cNvSpPr txBox="1">
            <a:spLocks noGrp="1"/>
          </p:cNvSpPr>
          <p:nvPr>
            <p:ph type="title" idx="2"/>
          </p:nvPr>
        </p:nvSpPr>
        <p:spPr>
          <a:xfrm>
            <a:off x="4882350" y="597425"/>
            <a:ext cx="3864600" cy="1265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nb-NO"/>
              <a:t>Klikk for å redigere tittelstil</a:t>
            </a:r>
            <a:endParaRPr/>
          </a:p>
        </p:txBody>
      </p:sp>
      <p:sp>
        <p:nvSpPr>
          <p:cNvPr id="62" name="Google Shape;62;p10"/>
          <p:cNvSpPr txBox="1">
            <a:spLocks noGrp="1"/>
          </p:cNvSpPr>
          <p:nvPr>
            <p:ph type="body" idx="3"/>
          </p:nvPr>
        </p:nvSpPr>
        <p:spPr>
          <a:xfrm>
            <a:off x="4898570" y="2126800"/>
            <a:ext cx="3848079" cy="269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165100" lvl="0" indent="-158750" rtl="0">
              <a:spcBef>
                <a:spcPts val="0"/>
              </a:spcBef>
              <a:spcAft>
                <a:spcPts val="0"/>
              </a:spcAft>
              <a:buSzPts val="1000"/>
              <a:buFontTx/>
              <a:buNone/>
              <a:tabLst/>
              <a:defRPr sz="100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914400" lvl="1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marL="1371600" lvl="2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marL="1828800" lvl="3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marL="2286000" lvl="4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marL="2743200" lvl="5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marL="3200400" lvl="6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marL="3657600" lvl="7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marL="4114800" lvl="8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3" name="Google Shape;63;p10"/>
          <p:cNvSpPr/>
          <p:nvPr/>
        </p:nvSpPr>
        <p:spPr>
          <a:xfrm>
            <a:off x="5035670" y="1990994"/>
            <a:ext cx="381381" cy="19069"/>
          </a:xfrm>
          <a:custGeom>
            <a:avLst/>
            <a:gdLst/>
            <a:ahLst/>
            <a:cxnLst/>
            <a:rect l="l" t="t" r="r" b="b"/>
            <a:pathLst>
              <a:path w="838200" h="41910" extrusionOk="0">
                <a:moveTo>
                  <a:pt x="837670" y="0"/>
                </a:moveTo>
                <a:lnTo>
                  <a:pt x="0" y="0"/>
                </a:lnTo>
                <a:lnTo>
                  <a:pt x="0" y="41883"/>
                </a:lnTo>
                <a:lnTo>
                  <a:pt x="837670" y="41883"/>
                </a:lnTo>
                <a:lnTo>
                  <a:pt x="83767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269121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173">
          <p15:clr>
            <a:srgbClr val="FA7B17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boks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6;p11">
            <a:extLst>
              <a:ext uri="{FF2B5EF4-FFF2-40B4-BE49-F238E27FC236}">
                <a16:creationId xmlns:a16="http://schemas.microsoft.com/office/drawing/2014/main" id="{26786200-91D6-DE44-8D8B-59701BA3467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34375" y="412000"/>
            <a:ext cx="8075100" cy="5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r>
              <a:rPr lang="nb-NO"/>
              <a:t>Klikk for å redigere tittelstil</a:t>
            </a:r>
            <a:endParaRPr/>
          </a:p>
        </p:txBody>
      </p:sp>
      <p:sp>
        <p:nvSpPr>
          <p:cNvPr id="5" name="Google Shape;67;p11">
            <a:extLst>
              <a:ext uri="{FF2B5EF4-FFF2-40B4-BE49-F238E27FC236}">
                <a16:creationId xmlns:a16="http://schemas.microsoft.com/office/drawing/2014/main" id="{78A92DF6-EF73-DE43-A471-351455F5CA91}"/>
              </a:ext>
            </a:extLst>
          </p:cNvPr>
          <p:cNvSpPr/>
          <p:nvPr userDrawn="1"/>
        </p:nvSpPr>
        <p:spPr>
          <a:xfrm>
            <a:off x="4381500" y="1036676"/>
            <a:ext cx="381381" cy="19069"/>
          </a:xfrm>
          <a:custGeom>
            <a:avLst/>
            <a:gdLst/>
            <a:ahLst/>
            <a:cxnLst/>
            <a:rect l="l" t="t" r="r" b="b"/>
            <a:pathLst>
              <a:path w="838200" h="41910" extrusionOk="0">
                <a:moveTo>
                  <a:pt x="837670" y="0"/>
                </a:moveTo>
                <a:lnTo>
                  <a:pt x="0" y="0"/>
                </a:lnTo>
                <a:lnTo>
                  <a:pt x="0" y="41883"/>
                </a:lnTo>
                <a:lnTo>
                  <a:pt x="837670" y="41883"/>
                </a:lnTo>
                <a:lnTo>
                  <a:pt x="837670" y="0"/>
                </a:lnTo>
                <a:close/>
              </a:path>
            </a:pathLst>
          </a:custGeom>
          <a:solidFill>
            <a:srgbClr val="F0AD3D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Arial"/>
              <a:sym typeface="Arial"/>
            </a:endParaRPr>
          </a:p>
        </p:txBody>
      </p:sp>
      <p:sp>
        <p:nvSpPr>
          <p:cNvPr id="6" name="Google Shape;68;p11">
            <a:extLst>
              <a:ext uri="{FF2B5EF4-FFF2-40B4-BE49-F238E27FC236}">
                <a16:creationId xmlns:a16="http://schemas.microsoft.com/office/drawing/2014/main" id="{EF8E0C63-63FC-0744-A416-6B08B7714808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946550" y="1116000"/>
            <a:ext cx="5250900" cy="40582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5B666F"/>
              </a:buClr>
              <a:buSzPts val="1000"/>
              <a:buNone/>
              <a:defRPr sz="1000">
                <a:solidFill>
                  <a:srgbClr val="5B666F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nb-NO"/>
              <a:t>Klikk for å redigere undertittelstil i malen</a:t>
            </a:r>
            <a:endParaRPr/>
          </a:p>
        </p:txBody>
      </p:sp>
      <p:pic>
        <p:nvPicPr>
          <p:cNvPr id="7" name="Google Shape;69;p11">
            <a:extLst>
              <a:ext uri="{FF2B5EF4-FFF2-40B4-BE49-F238E27FC236}">
                <a16:creationId xmlns:a16="http://schemas.microsoft.com/office/drawing/2014/main" id="{CE7BB66A-566E-F649-BB77-2F40262A1C23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119004" y="1792900"/>
            <a:ext cx="2286000" cy="2743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70;p11">
            <a:extLst>
              <a:ext uri="{FF2B5EF4-FFF2-40B4-BE49-F238E27FC236}">
                <a16:creationId xmlns:a16="http://schemas.microsoft.com/office/drawing/2014/main" id="{232C7360-934F-8C4A-A020-1B4A58D444D7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5733717" y="1792900"/>
            <a:ext cx="2286000" cy="2743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71;p11">
            <a:extLst>
              <a:ext uri="{FF2B5EF4-FFF2-40B4-BE49-F238E27FC236}">
                <a16:creationId xmlns:a16="http://schemas.microsoft.com/office/drawing/2014/main" id="{6E5C47BE-F87B-4B4D-8DDC-64EE6B6255AE}"/>
              </a:ext>
            </a:extLst>
          </p:cNvPr>
          <p:cNvPicPr preferRelativeResize="0"/>
          <p:nvPr userDrawn="1"/>
        </p:nvPicPr>
        <p:blipFill rotWithShape="1">
          <a:blip r:embed="rId4">
            <a:alphaModFix/>
          </a:blip>
          <a:srcRect/>
          <a:stretch/>
        </p:blipFill>
        <p:spPr>
          <a:xfrm>
            <a:off x="3426360" y="1792900"/>
            <a:ext cx="2286000" cy="2743201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72;p11">
            <a:extLst>
              <a:ext uri="{FF2B5EF4-FFF2-40B4-BE49-F238E27FC236}">
                <a16:creationId xmlns:a16="http://schemas.microsoft.com/office/drawing/2014/main" id="{4A93ED0B-D981-AB4A-886A-F568B5845CA1}"/>
              </a:ext>
            </a:extLst>
          </p:cNvPr>
          <p:cNvSpPr txBox="1">
            <a:spLocks/>
          </p:cNvSpPr>
          <p:nvPr userDrawn="1"/>
        </p:nvSpPr>
        <p:spPr>
          <a:xfrm>
            <a:off x="1249500" y="1893175"/>
            <a:ext cx="2044500" cy="249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 SemiBold"/>
              <a:buNone/>
              <a:defRPr sz="1400" b="0" i="0" u="none" strike="noStrike" cap="none">
                <a:solidFill>
                  <a:schemeClr val="lt1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marL="914400" marR="0" lvl="1" indent="-317500" algn="ctr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 SemiBold"/>
              <a:buNone/>
              <a:defRPr sz="1400" b="0" i="0" u="none" strike="noStrike" cap="none">
                <a:solidFill>
                  <a:schemeClr val="lt1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2pPr>
            <a:lvl3pPr marL="1371600" marR="0" lvl="2" indent="-317500" algn="ctr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 SemiBold"/>
              <a:buNone/>
              <a:defRPr sz="1400" b="0" i="0" u="none" strike="noStrike" cap="none">
                <a:solidFill>
                  <a:schemeClr val="lt1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3pPr>
            <a:lvl4pPr marL="1828800" marR="0" lvl="3" indent="-317500" algn="ctr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 SemiBold"/>
              <a:buNone/>
              <a:defRPr sz="1400" b="0" i="0" u="none" strike="noStrike" cap="none">
                <a:solidFill>
                  <a:schemeClr val="lt1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4pPr>
            <a:lvl5pPr marL="2286000" marR="0" lvl="4" indent="-317500" algn="ctr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 SemiBold"/>
              <a:buNone/>
              <a:defRPr sz="1400" b="0" i="0" u="none" strike="noStrike" cap="none">
                <a:solidFill>
                  <a:schemeClr val="lt1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5pPr>
            <a:lvl6pPr marL="2743200" marR="0" lvl="5" indent="-317500" algn="ctr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 SemiBold"/>
              <a:buNone/>
              <a:defRPr sz="1400" b="0" i="0" u="none" strike="noStrike" cap="none">
                <a:solidFill>
                  <a:schemeClr val="lt1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6pPr>
            <a:lvl7pPr marL="3200400" marR="0" lvl="6" indent="-317500" algn="ctr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 SemiBold"/>
              <a:buNone/>
              <a:defRPr sz="1400" b="0" i="0" u="none" strike="noStrike" cap="none">
                <a:solidFill>
                  <a:schemeClr val="lt1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7pPr>
            <a:lvl8pPr marL="3657600" marR="0" lvl="7" indent="-317500" algn="ctr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 SemiBold"/>
              <a:buNone/>
              <a:defRPr sz="1400" b="0" i="0" u="none" strike="noStrike" cap="none">
                <a:solidFill>
                  <a:schemeClr val="lt1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8pPr>
            <a:lvl9pPr marL="4114800" marR="0" lvl="8" indent="-317500" algn="ctr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 SemiBold"/>
              <a:buNone/>
              <a:defRPr sz="1400" b="0" i="0" u="none" strike="noStrike" cap="none">
                <a:solidFill>
                  <a:schemeClr val="lt1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9pPr>
          </a:lstStyle>
          <a:p>
            <a:pPr marL="4763" indent="0">
              <a:tabLst/>
            </a:pPr>
            <a:endParaRPr lang="nb-NO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1" name="Google Shape;73;p11">
            <a:extLst>
              <a:ext uri="{FF2B5EF4-FFF2-40B4-BE49-F238E27FC236}">
                <a16:creationId xmlns:a16="http://schemas.microsoft.com/office/drawing/2014/main" id="{5116060E-969C-9A49-9506-A58C88B09AE0}"/>
              </a:ext>
            </a:extLst>
          </p:cNvPr>
          <p:cNvSpPr txBox="1">
            <a:spLocks/>
          </p:cNvSpPr>
          <p:nvPr userDrawn="1"/>
        </p:nvSpPr>
        <p:spPr>
          <a:xfrm>
            <a:off x="3547113" y="1893175"/>
            <a:ext cx="2044500" cy="249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 SemiBold"/>
              <a:buNone/>
              <a:defRPr sz="1400" b="0" i="0" u="none" strike="noStrike" cap="none">
                <a:solidFill>
                  <a:schemeClr val="lt1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marL="914400" marR="0" lvl="1" indent="-317500" algn="ctr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 SemiBold"/>
              <a:buNone/>
              <a:defRPr sz="1400" b="0" i="0" u="none" strike="noStrike" cap="none">
                <a:solidFill>
                  <a:schemeClr val="lt1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2pPr>
            <a:lvl3pPr marL="1371600" marR="0" lvl="2" indent="-317500" algn="ctr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 SemiBold"/>
              <a:buNone/>
              <a:defRPr sz="1400" b="0" i="0" u="none" strike="noStrike" cap="none">
                <a:solidFill>
                  <a:schemeClr val="lt1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3pPr>
            <a:lvl4pPr marL="1828800" marR="0" lvl="3" indent="-317500" algn="ctr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 SemiBold"/>
              <a:buNone/>
              <a:defRPr sz="1400" b="0" i="0" u="none" strike="noStrike" cap="none">
                <a:solidFill>
                  <a:schemeClr val="lt1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4pPr>
            <a:lvl5pPr marL="2286000" marR="0" lvl="4" indent="-317500" algn="ctr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 SemiBold"/>
              <a:buNone/>
              <a:defRPr sz="1400" b="0" i="0" u="none" strike="noStrike" cap="none">
                <a:solidFill>
                  <a:schemeClr val="lt1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5pPr>
            <a:lvl6pPr marL="2743200" marR="0" lvl="5" indent="-317500" algn="ctr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 SemiBold"/>
              <a:buNone/>
              <a:defRPr sz="1400" b="0" i="0" u="none" strike="noStrike" cap="none">
                <a:solidFill>
                  <a:schemeClr val="lt1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6pPr>
            <a:lvl7pPr marL="3200400" marR="0" lvl="6" indent="-317500" algn="ctr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 SemiBold"/>
              <a:buNone/>
              <a:defRPr sz="1400" b="0" i="0" u="none" strike="noStrike" cap="none">
                <a:solidFill>
                  <a:schemeClr val="lt1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7pPr>
            <a:lvl8pPr marL="3657600" marR="0" lvl="7" indent="-317500" algn="ctr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 SemiBold"/>
              <a:buNone/>
              <a:defRPr sz="1400" b="0" i="0" u="none" strike="noStrike" cap="none">
                <a:solidFill>
                  <a:schemeClr val="lt1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8pPr>
            <a:lvl9pPr marL="4114800" marR="0" lvl="8" indent="-317500" algn="ctr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 SemiBold"/>
              <a:buNone/>
              <a:defRPr sz="1400" b="0" i="0" u="none" strike="noStrike" cap="none">
                <a:solidFill>
                  <a:schemeClr val="lt1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9pPr>
          </a:lstStyle>
          <a:p>
            <a:pPr marL="4763" indent="-4763">
              <a:tabLst/>
            </a:pPr>
            <a:endParaRPr lang="nb-NO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2" name="Google Shape;74;p11">
            <a:extLst>
              <a:ext uri="{FF2B5EF4-FFF2-40B4-BE49-F238E27FC236}">
                <a16:creationId xmlns:a16="http://schemas.microsoft.com/office/drawing/2014/main" id="{A0864765-224B-414B-B2EE-BBA5B05A267C}"/>
              </a:ext>
            </a:extLst>
          </p:cNvPr>
          <p:cNvSpPr txBox="1">
            <a:spLocks/>
          </p:cNvSpPr>
          <p:nvPr userDrawn="1"/>
        </p:nvSpPr>
        <p:spPr>
          <a:xfrm>
            <a:off x="5855800" y="1893175"/>
            <a:ext cx="2044500" cy="249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 SemiBold"/>
              <a:buNone/>
              <a:defRPr sz="1400" b="0" i="0" u="none" strike="noStrike" cap="none">
                <a:solidFill>
                  <a:schemeClr val="lt1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marL="914400" marR="0" lvl="1" indent="-317500" algn="ctr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 SemiBold"/>
              <a:buNone/>
              <a:defRPr sz="1400" b="0" i="0" u="none" strike="noStrike" cap="none">
                <a:solidFill>
                  <a:schemeClr val="lt1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2pPr>
            <a:lvl3pPr marL="1371600" marR="0" lvl="2" indent="-317500" algn="ctr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 SemiBold"/>
              <a:buNone/>
              <a:defRPr sz="1400" b="0" i="0" u="none" strike="noStrike" cap="none">
                <a:solidFill>
                  <a:schemeClr val="lt1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3pPr>
            <a:lvl4pPr marL="1828800" marR="0" lvl="3" indent="-317500" algn="ctr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 SemiBold"/>
              <a:buNone/>
              <a:defRPr sz="1400" b="0" i="0" u="none" strike="noStrike" cap="none">
                <a:solidFill>
                  <a:schemeClr val="lt1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4pPr>
            <a:lvl5pPr marL="2286000" marR="0" lvl="4" indent="-317500" algn="ctr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 SemiBold"/>
              <a:buNone/>
              <a:defRPr sz="1400" b="0" i="0" u="none" strike="noStrike" cap="none">
                <a:solidFill>
                  <a:schemeClr val="lt1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5pPr>
            <a:lvl6pPr marL="2743200" marR="0" lvl="5" indent="-317500" algn="ctr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 SemiBold"/>
              <a:buNone/>
              <a:defRPr sz="1400" b="0" i="0" u="none" strike="noStrike" cap="none">
                <a:solidFill>
                  <a:schemeClr val="lt1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6pPr>
            <a:lvl7pPr marL="3200400" marR="0" lvl="6" indent="-317500" algn="ctr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 SemiBold"/>
              <a:buNone/>
              <a:defRPr sz="1400" b="0" i="0" u="none" strike="noStrike" cap="none">
                <a:solidFill>
                  <a:schemeClr val="lt1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7pPr>
            <a:lvl8pPr marL="3657600" marR="0" lvl="7" indent="-317500" algn="ctr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 SemiBold"/>
              <a:buNone/>
              <a:defRPr sz="1400" b="0" i="0" u="none" strike="noStrike" cap="none">
                <a:solidFill>
                  <a:schemeClr val="lt1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8pPr>
            <a:lvl9pPr marL="4114800" marR="0" lvl="8" indent="-317500" algn="ctr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 SemiBold"/>
              <a:buNone/>
              <a:defRPr sz="1400" b="0" i="0" u="none" strike="noStrike" cap="none">
                <a:solidFill>
                  <a:schemeClr val="lt1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9pPr>
          </a:lstStyle>
          <a:p>
            <a:pPr marL="4763" indent="-4763">
              <a:tabLst/>
            </a:pPr>
            <a:endParaRPr lang="nb-NO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37082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25.xml"/><Relationship Id="rId21" Type="http://schemas.openxmlformats.org/officeDocument/2006/relationships/slideLayout" Target="../slideLayouts/slideLayout43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5" Type="http://schemas.openxmlformats.org/officeDocument/2006/relationships/theme" Target="../theme/theme2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24" Type="http://schemas.openxmlformats.org/officeDocument/2006/relationships/slideLayout" Target="../slideLayouts/slideLayout46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23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32000" y="445025"/>
            <a:ext cx="8280000" cy="57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tillium Web"/>
              <a:buNone/>
              <a:defRPr sz="2800" b="1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Char char="●"/>
              <a:defRPr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no" smtClean="0"/>
              <a:pPr/>
              <a:t>‹#›</a:t>
            </a:fld>
            <a:endParaRPr lang="no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2" r:id="rId1"/>
    <p:sldLayoutId id="2147483681" r:id="rId2"/>
    <p:sldLayoutId id="2147483680" r:id="rId3"/>
    <p:sldLayoutId id="2147483679" r:id="rId4"/>
    <p:sldLayoutId id="2147483677" r:id="rId5"/>
    <p:sldLayoutId id="2147483678" r:id="rId6"/>
    <p:sldLayoutId id="2147483689" r:id="rId7"/>
    <p:sldLayoutId id="2147483690" r:id="rId8"/>
    <p:sldLayoutId id="2147483683" r:id="rId9"/>
    <p:sldLayoutId id="2147483684" r:id="rId10"/>
    <p:sldLayoutId id="2147483676" r:id="rId11"/>
    <p:sldLayoutId id="2147483672" r:id="rId12"/>
    <p:sldLayoutId id="2147483671" r:id="rId13"/>
    <p:sldLayoutId id="2147483685" r:id="rId14"/>
    <p:sldLayoutId id="2147483686" r:id="rId15"/>
    <p:sldLayoutId id="2147483688" r:id="rId16"/>
    <p:sldLayoutId id="2147483687" r:id="rId17"/>
    <p:sldLayoutId id="2147483691" r:id="rId18"/>
    <p:sldLayoutId id="2147483693" r:id="rId19"/>
    <p:sldLayoutId id="2147483694" r:id="rId20"/>
    <p:sldLayoutId id="2147483695" r:id="rId21"/>
    <p:sldLayoutId id="2147483697" r:id="rId2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Verdana" panose="020B0604030504040204" pitchFamily="34" charset="0"/>
          <a:ea typeface="Verdana" panose="020B0604030504040204" pitchFamily="34" charset="0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Verdana" panose="020B0604030504040204" pitchFamily="34" charset="0"/>
          <a:ea typeface="Verdana" panose="020B0604030504040204" pitchFamily="34" charset="0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>
          <p15:clr>
            <a:srgbClr val="EA4335"/>
          </p15:clr>
        </p15:guide>
        <p15:guide id="2" pos="2880">
          <p15:clr>
            <a:srgbClr val="EA4335"/>
          </p15:clr>
        </p15:guide>
        <p15:guide id="3" pos="272">
          <p15:clr>
            <a:srgbClr val="EA4335"/>
          </p15:clr>
        </p15:guide>
        <p15:guide id="4" pos="5488">
          <p15:clr>
            <a:srgbClr val="EA4335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9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42827"/>
              </a:buClr>
              <a:buSzPts val="3300"/>
              <a:buFont typeface="Verdana"/>
              <a:buNone/>
              <a:defRPr sz="3300" b="0" i="0" u="none" strike="noStrike" cap="none">
                <a:solidFill>
                  <a:srgbClr val="042827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95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11150" algn="l" rtl="0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>
                <a:srgbClr val="5B6670"/>
              </a:buClr>
              <a:buSzPts val="1300"/>
              <a:buFont typeface="Arial"/>
              <a:buChar char="•"/>
              <a:defRPr sz="1300" b="0" i="0" u="none" strike="noStrike" cap="none">
                <a:solidFill>
                  <a:srgbClr val="5B667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292100" algn="l" rtl="0">
              <a:lnSpc>
                <a:spcPct val="130000"/>
              </a:lnSpc>
              <a:spcBef>
                <a:spcPts val="375"/>
              </a:spcBef>
              <a:spcAft>
                <a:spcPts val="0"/>
              </a:spcAft>
              <a:buClr>
                <a:srgbClr val="5B6670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5B667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292100" algn="l" rtl="0">
              <a:lnSpc>
                <a:spcPct val="130000"/>
              </a:lnSpc>
              <a:spcBef>
                <a:spcPts val="375"/>
              </a:spcBef>
              <a:spcAft>
                <a:spcPts val="0"/>
              </a:spcAft>
              <a:buClr>
                <a:srgbClr val="5B6670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5B667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292100" algn="l" rtl="0">
              <a:lnSpc>
                <a:spcPct val="130000"/>
              </a:lnSpc>
              <a:spcBef>
                <a:spcPts val="375"/>
              </a:spcBef>
              <a:spcAft>
                <a:spcPts val="0"/>
              </a:spcAft>
              <a:buClr>
                <a:srgbClr val="5B6670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5B667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292100" algn="l" rtl="0">
              <a:lnSpc>
                <a:spcPct val="130000"/>
              </a:lnSpc>
              <a:spcBef>
                <a:spcPts val="375"/>
              </a:spcBef>
              <a:spcAft>
                <a:spcPts val="0"/>
              </a:spcAft>
              <a:buClr>
                <a:srgbClr val="5B6670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5B667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9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" name="Google Shape;9;p9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" name="Google Shape;10;p9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5221900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  <p:sldLayoutId id="2147483712" r:id="rId14"/>
    <p:sldLayoutId id="2147483713" r:id="rId15"/>
    <p:sldLayoutId id="2147483714" r:id="rId16"/>
    <p:sldLayoutId id="2147483715" r:id="rId17"/>
    <p:sldLayoutId id="2147483716" r:id="rId18"/>
    <p:sldLayoutId id="2147483717" r:id="rId19"/>
    <p:sldLayoutId id="2147483718" r:id="rId20"/>
    <p:sldLayoutId id="2147483719" r:id="rId21"/>
    <p:sldLayoutId id="2147483720" r:id="rId22"/>
    <p:sldLayoutId id="2147483721" r:id="rId23"/>
    <p:sldLayoutId id="2147483722" r:id="rId2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.xml"/><Relationship Id="rId5" Type="http://schemas.microsoft.com/office/2007/relationships/hdphoto" Target="../media/hdphoto1.wdp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87092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ktangel 17">
            <a:extLst>
              <a:ext uri="{FF2B5EF4-FFF2-40B4-BE49-F238E27FC236}">
                <a16:creationId xmlns:a16="http://schemas.microsoft.com/office/drawing/2014/main" id="{8D41AB7A-1BB3-4A33-16D1-DA446DE8E9AC}"/>
              </a:ext>
            </a:extLst>
          </p:cNvPr>
          <p:cNvSpPr/>
          <p:nvPr/>
        </p:nvSpPr>
        <p:spPr>
          <a:xfrm>
            <a:off x="4608000" y="-1462857"/>
            <a:ext cx="4536000" cy="51435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bg1"/>
              </a:solidFill>
            </a:endParaRPr>
          </a:p>
        </p:txBody>
      </p:sp>
      <p:sp>
        <p:nvSpPr>
          <p:cNvPr id="17" name="Rektangel 16">
            <a:extLst>
              <a:ext uri="{FF2B5EF4-FFF2-40B4-BE49-F238E27FC236}">
                <a16:creationId xmlns:a16="http://schemas.microsoft.com/office/drawing/2014/main" id="{20019F72-3D4C-1676-4724-1A82CA6F7625}"/>
              </a:ext>
            </a:extLst>
          </p:cNvPr>
          <p:cNvSpPr/>
          <p:nvPr/>
        </p:nvSpPr>
        <p:spPr>
          <a:xfrm>
            <a:off x="4608000" y="0"/>
            <a:ext cx="4536000" cy="521616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bg1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C7E6327-C299-4151-9F05-0925B59278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/>
              <a:t>Kast lys på det ukjente</a:t>
            </a:r>
            <a:endParaRPr lang="nb-NO" sz="300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9F96E6-FB37-4375-A676-F925CF270A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/>
            <a:r>
              <a:rPr lang="nb-NO" sz="1200">
                <a:latin typeface="Verdana" panose="020B0604030504040204" pitchFamily="34" charset="0"/>
                <a:ea typeface="Verdana" panose="020B0604030504040204" pitchFamily="34" charset="0"/>
              </a:rPr>
              <a:t>Du må tørre å «grave» etter det du ikke visste at du ikke visste</a:t>
            </a:r>
          </a:p>
          <a:p>
            <a:pPr marL="0"/>
            <a:endParaRPr lang="nb-NO" sz="120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/>
            <a:r>
              <a:rPr lang="nb-NO" sz="1200">
                <a:latin typeface="Verdana" panose="020B0604030504040204" pitchFamily="34" charset="0"/>
                <a:ea typeface="Verdana" panose="020B0604030504040204" pitchFamily="34" charset="0"/>
              </a:rPr>
              <a:t>Åpne opp</a:t>
            </a:r>
          </a:p>
          <a:p>
            <a:pPr marL="0"/>
            <a:r>
              <a:rPr lang="nb-NO" sz="1200">
                <a:latin typeface="Verdana" panose="020B0604030504040204" pitchFamily="34" charset="0"/>
                <a:ea typeface="Verdana" panose="020B0604030504040204" pitchFamily="34" charset="0"/>
              </a:rPr>
              <a:t>Stille spørsmål </a:t>
            </a:r>
          </a:p>
          <a:p>
            <a:pPr marL="0"/>
            <a:r>
              <a:rPr lang="nb-NO" sz="1200">
                <a:latin typeface="Verdana" panose="020B0604030504040204" pitchFamily="34" charset="0"/>
                <a:ea typeface="Verdana" panose="020B0604030504040204" pitchFamily="34" charset="0"/>
              </a:rPr>
              <a:t>Utfordre det etablerte </a:t>
            </a:r>
          </a:p>
          <a:p>
            <a:pPr marL="0"/>
            <a:r>
              <a:rPr lang="nb-NO" sz="1200">
                <a:latin typeface="Verdana" panose="020B0604030504040204" pitchFamily="34" charset="0"/>
                <a:ea typeface="Verdana" panose="020B0604030504040204" pitchFamily="34" charset="0"/>
              </a:rPr>
              <a:t>Forstå den andre </a:t>
            </a:r>
          </a:p>
          <a:p>
            <a:pPr marL="0"/>
            <a:r>
              <a:rPr lang="nb-NO" sz="1200">
                <a:latin typeface="Verdana" panose="020B0604030504040204" pitchFamily="34" charset="0"/>
                <a:ea typeface="Verdana" panose="020B0604030504040204" pitchFamily="34" charset="0"/>
              </a:rPr>
              <a:t>Respekt med empati </a:t>
            </a:r>
          </a:p>
          <a:p>
            <a:endParaRPr lang="nb-NO" sz="1100">
              <a:latin typeface="Verdana" panose="020B0604030504040204" pitchFamily="34" charset="0"/>
              <a:ea typeface="Verdana" panose="020B0604030504040204" pitchFamily="34" charset="0"/>
              <a:cs typeface="Open Sans" panose="020B0604020202020204" charset="0"/>
            </a:endParaRPr>
          </a:p>
        </p:txBody>
      </p:sp>
      <p:sp>
        <p:nvSpPr>
          <p:cNvPr id="13" name="TekstSylinder 12">
            <a:extLst>
              <a:ext uri="{FF2B5EF4-FFF2-40B4-BE49-F238E27FC236}">
                <a16:creationId xmlns:a16="http://schemas.microsoft.com/office/drawing/2014/main" id="{CD1A467F-F563-ED1E-840D-5095A6B713FA}"/>
              </a:ext>
            </a:extLst>
          </p:cNvPr>
          <p:cNvSpPr txBox="1"/>
          <p:nvPr/>
        </p:nvSpPr>
        <p:spPr>
          <a:xfrm>
            <a:off x="4532889" y="3590586"/>
            <a:ext cx="1651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Det vi vet</a:t>
            </a:r>
          </a:p>
        </p:txBody>
      </p:sp>
      <p:sp>
        <p:nvSpPr>
          <p:cNvPr id="15" name="TekstSylinder 14">
            <a:extLst>
              <a:ext uri="{FF2B5EF4-FFF2-40B4-BE49-F238E27FC236}">
                <a16:creationId xmlns:a16="http://schemas.microsoft.com/office/drawing/2014/main" id="{A8C2C9AC-6A2E-695F-F10E-2B0A6AACC426}"/>
              </a:ext>
            </a:extLst>
          </p:cNvPr>
          <p:cNvSpPr txBox="1"/>
          <p:nvPr/>
        </p:nvSpPr>
        <p:spPr>
          <a:xfrm>
            <a:off x="4608000" y="4169573"/>
            <a:ext cx="27337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Det vi vet at vi ikke vet</a:t>
            </a:r>
          </a:p>
        </p:txBody>
      </p:sp>
      <p:pic>
        <p:nvPicPr>
          <p:cNvPr id="19" name="Bilde 18" descr="Et bilde som inneholder plante, Frøplante, blomster, gul&#10;&#10;Automatisk generert beskrivelse">
            <a:extLst>
              <a:ext uri="{FF2B5EF4-FFF2-40B4-BE49-F238E27FC236}">
                <a16:creationId xmlns:a16="http://schemas.microsoft.com/office/drawing/2014/main" id="{2582C433-2FE0-2520-C042-A6497CDD45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2548" y="-5085079"/>
            <a:ext cx="3502879" cy="5027662"/>
          </a:xfrm>
          <a:prstGeom prst="rect">
            <a:avLst/>
          </a:prstGeom>
        </p:spPr>
      </p:pic>
      <p:sp>
        <p:nvSpPr>
          <p:cNvPr id="11" name="TekstSylinder 10">
            <a:extLst>
              <a:ext uri="{FF2B5EF4-FFF2-40B4-BE49-F238E27FC236}">
                <a16:creationId xmlns:a16="http://schemas.microsoft.com/office/drawing/2014/main" id="{211EC8CA-70D6-8C31-4B29-CC060EDC875E}"/>
              </a:ext>
            </a:extLst>
          </p:cNvPr>
          <p:cNvSpPr txBox="1"/>
          <p:nvPr/>
        </p:nvSpPr>
        <p:spPr>
          <a:xfrm>
            <a:off x="4827067" y="4473544"/>
            <a:ext cx="27337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Det vi ikke vet at vi ikke vet</a:t>
            </a:r>
          </a:p>
        </p:txBody>
      </p:sp>
      <p:pic>
        <p:nvPicPr>
          <p:cNvPr id="2" name="Bilde 1">
            <a:extLst>
              <a:ext uri="{FF2B5EF4-FFF2-40B4-BE49-F238E27FC236}">
                <a16:creationId xmlns:a16="http://schemas.microsoft.com/office/drawing/2014/main" id="{AA5F8518-8C8A-2790-29FB-4BE1DEDA60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6449" y="1009281"/>
            <a:ext cx="2155237" cy="2309183"/>
          </a:xfrm>
          <a:prstGeom prst="rect">
            <a:avLst/>
          </a:prstGeom>
        </p:spPr>
      </p:pic>
      <p:cxnSp>
        <p:nvCxnSpPr>
          <p:cNvPr id="22" name="Vinkel 21">
            <a:extLst>
              <a:ext uri="{FF2B5EF4-FFF2-40B4-BE49-F238E27FC236}">
                <a16:creationId xmlns:a16="http://schemas.microsoft.com/office/drawing/2014/main" id="{F853998F-502D-CC51-1CF8-F8BF5CD5F0DF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5398096" y="2277071"/>
            <a:ext cx="2009926" cy="976468"/>
          </a:xfrm>
          <a:prstGeom prst="bentConnector3">
            <a:avLst>
              <a:gd name="adj1" fmla="val -386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Vinkel 22">
            <a:extLst>
              <a:ext uri="{FF2B5EF4-FFF2-40B4-BE49-F238E27FC236}">
                <a16:creationId xmlns:a16="http://schemas.microsoft.com/office/drawing/2014/main" id="{F3EF2CB4-FB99-2D42-C053-DB5E9484F03B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6211237" y="3069531"/>
            <a:ext cx="1268161" cy="620340"/>
          </a:xfrm>
          <a:prstGeom prst="bentConnector3">
            <a:avLst>
              <a:gd name="adj1" fmla="val 745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Vinkel 35">
            <a:extLst>
              <a:ext uri="{FF2B5EF4-FFF2-40B4-BE49-F238E27FC236}">
                <a16:creationId xmlns:a16="http://schemas.microsoft.com/office/drawing/2014/main" id="{0A1EA528-35BD-24D8-0F78-E2EEE7ADF258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6825287" y="3793346"/>
            <a:ext cx="1587364" cy="116346"/>
          </a:xfrm>
          <a:prstGeom prst="bentConnector3">
            <a:avLst>
              <a:gd name="adj1" fmla="val 508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kstSylinder 47">
            <a:extLst>
              <a:ext uri="{FF2B5EF4-FFF2-40B4-BE49-F238E27FC236}">
                <a16:creationId xmlns:a16="http://schemas.microsoft.com/office/drawing/2014/main" id="{1F0AC10F-65E8-A31A-095D-796DA8DE50CF}"/>
              </a:ext>
            </a:extLst>
          </p:cNvPr>
          <p:cNvSpPr txBox="1"/>
          <p:nvPr/>
        </p:nvSpPr>
        <p:spPr>
          <a:xfrm>
            <a:off x="4591580" y="3859893"/>
            <a:ext cx="21462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Det vi tror vi vet</a:t>
            </a:r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C3A5A105-258F-91A5-9CD3-D7B72F0FC614}"/>
              </a:ext>
            </a:extLst>
          </p:cNvPr>
          <p:cNvSpPr/>
          <p:nvPr/>
        </p:nvSpPr>
        <p:spPr>
          <a:xfrm>
            <a:off x="6012804" y="2451971"/>
            <a:ext cx="1838105" cy="74960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>
                <a:gd name="adj" fmla="val 18504455"/>
              </a:avLst>
            </a:prstTxWarp>
            <a:spAutoFit/>
          </a:bodyPr>
          <a:lstStyle/>
          <a:p>
            <a:pPr algn="ctr"/>
            <a:endParaRPr lang="nb-NO" sz="1600" b="0" cap="none" spc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0" name="Bilde 19" descr="Et bilde som inneholder sirkel&#10;&#10;Automatisk generert beskrivelse">
            <a:extLst>
              <a:ext uri="{FF2B5EF4-FFF2-40B4-BE49-F238E27FC236}">
                <a16:creationId xmlns:a16="http://schemas.microsoft.com/office/drawing/2014/main" id="{0A26F7C5-FD95-0989-0F1F-84AFF5C8E2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3490" y="2871420"/>
            <a:ext cx="663311" cy="1091256"/>
          </a:xfrm>
          <a:prstGeom prst="rect">
            <a:avLst/>
          </a:prstGeom>
        </p:spPr>
      </p:pic>
      <p:pic>
        <p:nvPicPr>
          <p:cNvPr id="21" name="Bilde 20" descr="Et bilde som inneholder Himmellegeme, sirkel, planet, rom&#10;&#10;Automatisk generert beskrivelse">
            <a:extLst>
              <a:ext uri="{FF2B5EF4-FFF2-40B4-BE49-F238E27FC236}">
                <a16:creationId xmlns:a16="http://schemas.microsoft.com/office/drawing/2014/main" id="{7926F75C-3117-AC47-C882-C2474F3973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11055" y="2886705"/>
            <a:ext cx="541230" cy="541230"/>
          </a:xfrm>
          <a:prstGeom prst="rect">
            <a:avLst/>
          </a:prstGeom>
        </p:spPr>
      </p:pic>
      <p:cxnSp>
        <p:nvCxnSpPr>
          <p:cNvPr id="5" name="Vinkel 22">
            <a:extLst>
              <a:ext uri="{FF2B5EF4-FFF2-40B4-BE49-F238E27FC236}">
                <a16:creationId xmlns:a16="http://schemas.microsoft.com/office/drawing/2014/main" id="{3CADE182-1DFF-D470-BD1A-8A5837F18AB6}"/>
              </a:ext>
            </a:extLst>
          </p:cNvPr>
          <p:cNvCxnSpPr>
            <a:cxnSpLocks/>
          </p:cNvCxnSpPr>
          <p:nvPr/>
        </p:nvCxnSpPr>
        <p:spPr>
          <a:xfrm flipV="1">
            <a:off x="7057487" y="3087479"/>
            <a:ext cx="417735" cy="1263878"/>
          </a:xfrm>
          <a:prstGeom prst="bentConnector2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9741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kstSylinder 1">
            <a:extLst>
              <a:ext uri="{FF2B5EF4-FFF2-40B4-BE49-F238E27FC236}">
                <a16:creationId xmlns:a16="http://schemas.microsoft.com/office/drawing/2014/main" id="{62A75C73-7122-4D81-A845-51F97EBAE92D}"/>
              </a:ext>
            </a:extLst>
          </p:cNvPr>
          <p:cNvSpPr txBox="1"/>
          <p:nvPr/>
        </p:nvSpPr>
        <p:spPr>
          <a:xfrm>
            <a:off x="1287041" y="1713723"/>
            <a:ext cx="1679105" cy="211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775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>
              <a:lnSpc>
                <a:spcPct val="115000"/>
              </a:lnSpc>
              <a:buSzPts val="600"/>
              <a:buNone/>
              <a:defRPr sz="3000" b="1">
                <a:solidFill>
                  <a:srgbClr val="042827"/>
                </a:solidFill>
                <a:latin typeface="Titillium Web"/>
                <a:ea typeface="Titillium Web"/>
                <a:cs typeface="Titillium Web"/>
              </a:defRPr>
            </a:lvl1pPr>
            <a:lvl2pPr>
              <a:buSzPts val="600"/>
              <a:buNone/>
              <a:defRPr sz="800"/>
            </a:lvl2pPr>
            <a:lvl3pPr>
              <a:buSzPts val="600"/>
              <a:buNone/>
              <a:defRPr sz="800"/>
            </a:lvl3pPr>
            <a:lvl4pPr>
              <a:buSzPts val="600"/>
              <a:buNone/>
              <a:defRPr sz="800"/>
            </a:lvl4pPr>
            <a:lvl5pPr>
              <a:buSzPts val="600"/>
              <a:buNone/>
              <a:defRPr sz="800"/>
            </a:lvl5pPr>
            <a:lvl6pPr>
              <a:buSzPts val="600"/>
              <a:buNone/>
              <a:defRPr sz="800"/>
            </a:lvl6pPr>
            <a:lvl7pPr>
              <a:buSzPts val="600"/>
              <a:buNone/>
              <a:defRPr sz="800"/>
            </a:lvl7pPr>
            <a:lvl8pPr>
              <a:buSzPts val="600"/>
              <a:buNone/>
              <a:defRPr sz="800"/>
            </a:lvl8pPr>
            <a:lvl9pPr>
              <a:buSzPts val="600"/>
              <a:buNone/>
              <a:defRPr sz="800"/>
            </a:lvl9pPr>
          </a:lstStyle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tabLst/>
              <a:defRPr/>
            </a:pPr>
            <a:br>
              <a:rPr kumimoji="0" lang="nb-NO" sz="1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sym typeface="Arial"/>
              </a:rPr>
            </a:br>
            <a:r>
              <a:rPr kumimoji="0" lang="nb-NO" sz="1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sym typeface="Arial"/>
              </a:rPr>
              <a:t>Hensikt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7EC034E7-FF6F-43DF-8F0F-0E6018ED68A0}"/>
              </a:ext>
            </a:extLst>
          </p:cNvPr>
          <p:cNvSpPr/>
          <p:nvPr/>
        </p:nvSpPr>
        <p:spPr>
          <a:xfrm>
            <a:off x="3603486" y="1650767"/>
            <a:ext cx="2446946" cy="3094957"/>
          </a:xfrm>
          <a:prstGeom prst="rect">
            <a:avLst/>
          </a:prstGeom>
          <a:noFill/>
          <a:ln>
            <a:solidFill>
              <a:srgbClr val="2D7C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39" name="Text Placeholder 4">
            <a:extLst>
              <a:ext uri="{FF2B5EF4-FFF2-40B4-BE49-F238E27FC236}">
                <a16:creationId xmlns:a16="http://schemas.microsoft.com/office/drawing/2014/main" id="{0AFD589B-BC85-4DC0-BFB7-F96AC26040F9}"/>
              </a:ext>
            </a:extLst>
          </p:cNvPr>
          <p:cNvSpPr txBox="1">
            <a:spLocks/>
          </p:cNvSpPr>
          <p:nvPr/>
        </p:nvSpPr>
        <p:spPr>
          <a:xfrm>
            <a:off x="3576917" y="1654607"/>
            <a:ext cx="2575225" cy="27159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350" marR="0" lvl="0" indent="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Tx/>
              <a:buNone/>
              <a:tabLst/>
              <a:defRPr sz="10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2921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Open Sans"/>
              <a:buChar char="○"/>
              <a:defRPr sz="10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921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Open Sans"/>
              <a:buChar char="■"/>
              <a:defRPr sz="10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921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Open Sans"/>
              <a:buChar char="●"/>
              <a:defRPr sz="10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921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Open Sans"/>
              <a:buChar char="○"/>
              <a:defRPr sz="10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2921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Open Sans"/>
              <a:buChar char="■"/>
              <a:defRPr sz="10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2921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Open Sans"/>
              <a:buChar char="●"/>
              <a:defRPr sz="10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2921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Open Sans"/>
              <a:buChar char="○"/>
              <a:defRPr sz="10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2921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Open Sans"/>
              <a:buChar char="■"/>
              <a:defRPr sz="10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635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B6670"/>
              </a:buClr>
              <a:buSzPts val="1000"/>
              <a:buFontTx/>
              <a:buNone/>
              <a:tabLst/>
              <a:defRPr/>
            </a:pPr>
            <a:r>
              <a:rPr kumimoji="0" lang="nb-NO" sz="1000" b="1" i="0" u="none" strike="noStrike" kern="0" cap="none" spc="0" normalizeH="0" baseline="0" noProof="0">
                <a:ln>
                  <a:noFill/>
                </a:ln>
                <a:solidFill>
                  <a:srgbClr val="042827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sym typeface="Open Sans"/>
              </a:rPr>
              <a:t>Individuell:</a:t>
            </a:r>
          </a:p>
          <a:p>
            <a:pPr marL="635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B6670"/>
              </a:buClr>
              <a:buSzPts val="1000"/>
              <a:buFontTx/>
              <a:buNone/>
              <a:tabLst/>
              <a:defRPr/>
            </a:pPr>
            <a:endParaRPr kumimoji="0" lang="nb-NO" sz="1000" b="0" i="0" u="none" strike="noStrike" kern="0" cap="none" spc="0" normalizeH="0" baseline="0" noProof="0">
              <a:ln>
                <a:noFill/>
              </a:ln>
              <a:solidFill>
                <a:srgbClr val="042827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sym typeface="Open Sans"/>
            </a:endParaRPr>
          </a:p>
          <a:p>
            <a:pPr>
              <a:buClr>
                <a:srgbClr val="5B6670"/>
              </a:buClr>
              <a:defRPr/>
            </a:pPr>
            <a:r>
              <a:rPr kumimoji="0" lang="nb-NO" sz="1000" b="0" i="0" u="none" strike="noStrike" kern="0" cap="none" spc="0" normalizeH="0" baseline="0" noProof="0">
                <a:ln>
                  <a:noFill/>
                </a:ln>
                <a:solidFill>
                  <a:srgbClr val="042827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sym typeface="Open Sans"/>
              </a:rPr>
              <a:t>Start hver for dere med å reflektere rundt utfordringen dere har satt dere på arbeidsplassen. </a:t>
            </a:r>
            <a:endParaRPr lang="nb-NO">
              <a:solidFill>
                <a:srgbClr val="042827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ct val="114999"/>
              </a:lnSpc>
              <a:defRPr/>
            </a:pPr>
            <a:endParaRPr lang="nb-NO">
              <a:solidFill>
                <a:srgbClr val="042827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77800" indent="-171450">
              <a:lnSpc>
                <a:spcPct val="114999"/>
              </a:lnSpc>
              <a:buFont typeface="Calibri"/>
              <a:buChar char="-"/>
              <a:defRPr/>
            </a:pPr>
            <a:r>
              <a:rPr kumimoji="0" lang="nb-NO" sz="1000" b="0" i="0" u="none" strike="noStrike" kern="0" cap="none" spc="0" normalizeH="0" baseline="0" noProof="0">
                <a:ln>
                  <a:noFill/>
                </a:ln>
                <a:solidFill>
                  <a:srgbClr val="042827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sym typeface="Open Sans"/>
              </a:rPr>
              <a:t>Hva tenker du? </a:t>
            </a:r>
            <a:endParaRPr lang="nb-NO">
              <a:solidFill>
                <a:srgbClr val="5B667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77800" indent="-171450">
              <a:lnSpc>
                <a:spcPct val="114999"/>
              </a:lnSpc>
              <a:buFont typeface="Calibri"/>
              <a:buChar char="-"/>
              <a:defRPr/>
            </a:pPr>
            <a:r>
              <a:rPr kumimoji="0" lang="nb-NO" sz="1000" b="0" i="0" u="none" strike="noStrike" kern="0" cap="none" spc="0" normalizeH="0" baseline="0" noProof="0">
                <a:ln>
                  <a:noFill/>
                </a:ln>
                <a:solidFill>
                  <a:srgbClr val="042827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sym typeface="Open Sans"/>
              </a:rPr>
              <a:t>Er du sikker på at dette er riktig utfordring?</a:t>
            </a:r>
            <a:r>
              <a:rPr lang="nb-NO">
                <a:solidFill>
                  <a:srgbClr val="04282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 </a:t>
            </a:r>
            <a:endParaRPr lang="nb-NO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77800" marR="0" lvl="0" indent="-171450" algn="l" defTabSz="91440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000"/>
              <a:buFont typeface="Calibri"/>
              <a:buChar char="-"/>
              <a:tabLst/>
              <a:defRPr/>
            </a:pPr>
            <a:r>
              <a:rPr kumimoji="0" lang="nb-NO" sz="1000" b="0" i="0" u="none" strike="noStrike" kern="0" cap="none" spc="0" normalizeH="0" baseline="0" noProof="0">
                <a:ln>
                  <a:noFill/>
                </a:ln>
                <a:solidFill>
                  <a:srgbClr val="042827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sym typeface="Open Sans"/>
              </a:rPr>
              <a:t>Vet dere nok om situasjonen</a:t>
            </a:r>
            <a:r>
              <a:rPr lang="nb-NO">
                <a:solidFill>
                  <a:srgbClr val="04282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kumimoji="0" lang="nb-NO" sz="1000" b="0" i="0" u="none" strike="noStrike" kern="0" cap="none" spc="0" normalizeH="0" baseline="0" noProof="0">
                <a:ln>
                  <a:noFill/>
                </a:ln>
                <a:solidFill>
                  <a:srgbClr val="042827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sym typeface="Open Sans"/>
              </a:rPr>
              <a:t>på arbeidsplassen?</a:t>
            </a:r>
            <a:endParaRPr lang="nb-NO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77800" marR="0" lvl="0" indent="-17145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B6670"/>
              </a:buClr>
              <a:buSzPts val="1000"/>
              <a:buFontTx/>
              <a:buChar char="-"/>
              <a:tabLst/>
              <a:defRPr/>
            </a:pPr>
            <a:r>
              <a:rPr kumimoji="0" lang="nb-NO" sz="1000" b="0" i="0" u="none" strike="noStrike" kern="0" cap="none" spc="0" normalizeH="0" baseline="0" noProof="0">
                <a:ln>
                  <a:noFill/>
                </a:ln>
                <a:solidFill>
                  <a:srgbClr val="042827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sym typeface="Open Sans"/>
              </a:rPr>
              <a:t>H</a:t>
            </a:r>
            <a:r>
              <a:rPr lang="nb-NO">
                <a:solidFill>
                  <a:srgbClr val="04282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va har dere av fakta dere kan bruke?</a:t>
            </a:r>
            <a:endParaRPr lang="nb-NO" sz="1000" b="0" i="0" u="none" strike="noStrike" kern="0" cap="none" spc="0" normalizeH="0" baseline="0" noProof="0">
              <a:ln>
                <a:noFill/>
              </a:ln>
              <a:solidFill>
                <a:srgbClr val="042827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77800" indent="-171450">
              <a:lnSpc>
                <a:spcPct val="114999"/>
              </a:lnSpc>
              <a:buClr>
                <a:srgbClr val="5B6670"/>
              </a:buClr>
              <a:buChar char="-"/>
              <a:defRPr/>
            </a:pPr>
            <a:r>
              <a:rPr kumimoji="0" lang="nb-NO" sz="1000" b="0" i="0" u="none" strike="noStrike" kern="0" cap="none" spc="0" normalizeH="0" baseline="0" noProof="0">
                <a:ln>
                  <a:noFill/>
                </a:ln>
                <a:solidFill>
                  <a:srgbClr val="042827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sym typeface="Open Sans"/>
              </a:rPr>
              <a:t>Er det ett problem eller flere?</a:t>
            </a:r>
            <a:r>
              <a:rPr lang="nb-NO">
                <a:solidFill>
                  <a:srgbClr val="04282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 </a:t>
            </a:r>
            <a:endParaRPr lang="nb-NO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ct val="114999"/>
              </a:lnSpc>
              <a:defRPr/>
            </a:pPr>
            <a:endParaRPr lang="nb-NO">
              <a:solidFill>
                <a:srgbClr val="042827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6350" marR="0" lvl="0" indent="0" algn="l" defTabSz="91440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000"/>
              <a:buFontTx/>
              <a:buNone/>
              <a:tabLst/>
              <a:defRPr/>
            </a:pPr>
            <a:r>
              <a:rPr kumimoji="0" lang="nb-NO" sz="1000" b="0" i="0" u="none" strike="noStrike" kern="0" cap="none" spc="0" normalizeH="0" baseline="0" noProof="0">
                <a:ln>
                  <a:noFill/>
                </a:ln>
                <a:solidFill>
                  <a:srgbClr val="042827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sym typeface="Open Sans"/>
              </a:rPr>
              <a:t>Hver og en reflekterer over hva som er årsakene til utfordringene.</a:t>
            </a:r>
            <a:endParaRPr lang="nb-NO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635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B6670"/>
              </a:buClr>
              <a:buSzPts val="1000"/>
              <a:buFontTx/>
              <a:buNone/>
              <a:tabLst/>
              <a:defRPr/>
            </a:pPr>
            <a:endParaRPr kumimoji="0" lang="nb-NO" sz="1000" b="0" i="0" u="none" strike="noStrike" kern="0" cap="none" spc="0" normalizeH="0" baseline="0" noProof="0">
              <a:ln>
                <a:noFill/>
              </a:ln>
              <a:solidFill>
                <a:srgbClr val="042827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Open Sans" panose="020B0604020202020204" charset="0"/>
              <a:sym typeface="Open Sans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02834C04-8B58-40FB-8DEA-9347039CD141}"/>
              </a:ext>
            </a:extLst>
          </p:cNvPr>
          <p:cNvSpPr/>
          <p:nvPr/>
        </p:nvSpPr>
        <p:spPr>
          <a:xfrm>
            <a:off x="6262686" y="1648970"/>
            <a:ext cx="2446946" cy="3094957"/>
          </a:xfrm>
          <a:prstGeom prst="rect">
            <a:avLst/>
          </a:prstGeom>
          <a:noFill/>
          <a:ln>
            <a:solidFill>
              <a:srgbClr val="2D7C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nb-NO" sz="1800">
                <a:solidFill>
                  <a:srgbClr val="FFFFFF"/>
                </a:solidFill>
                <a:latin typeface="Verdana" panose="020B0604030504040204" pitchFamily="34" charset="0"/>
                <a:cs typeface="Arial"/>
              </a:rPr>
              <a:t>:</a:t>
            </a: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41" name="Text Placeholder 4">
            <a:extLst>
              <a:ext uri="{FF2B5EF4-FFF2-40B4-BE49-F238E27FC236}">
                <a16:creationId xmlns:a16="http://schemas.microsoft.com/office/drawing/2014/main" id="{5289327D-8E54-48F1-9B1D-9409A2F13CDF}"/>
              </a:ext>
            </a:extLst>
          </p:cNvPr>
          <p:cNvSpPr txBox="1">
            <a:spLocks/>
          </p:cNvSpPr>
          <p:nvPr/>
        </p:nvSpPr>
        <p:spPr>
          <a:xfrm>
            <a:off x="6261247" y="1622464"/>
            <a:ext cx="2446946" cy="29318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350" marR="0" lvl="0" indent="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Tx/>
              <a:buNone/>
              <a:tabLst/>
              <a:defRPr sz="10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2921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Open Sans"/>
              <a:buChar char="○"/>
              <a:defRPr sz="10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921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Open Sans"/>
              <a:buChar char="■"/>
              <a:defRPr sz="10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921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Open Sans"/>
              <a:buChar char="●"/>
              <a:defRPr sz="10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921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Open Sans"/>
              <a:buChar char="○"/>
              <a:defRPr sz="10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2921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Open Sans"/>
              <a:buChar char="■"/>
              <a:defRPr sz="10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2921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Open Sans"/>
              <a:buChar char="●"/>
              <a:defRPr sz="10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2921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Open Sans"/>
              <a:buChar char="○"/>
              <a:defRPr sz="10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2921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Open Sans"/>
              <a:buChar char="■"/>
              <a:defRPr sz="10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635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B6670"/>
              </a:buClr>
              <a:buSzPts val="1000"/>
              <a:buFontTx/>
              <a:buNone/>
              <a:tabLst/>
              <a:defRPr/>
            </a:pPr>
            <a:r>
              <a:rPr kumimoji="0" lang="nb-NO" sz="1000" b="1" i="0" u="none" strike="noStrike" kern="0" cap="none" spc="0" normalizeH="0" baseline="0" noProof="0">
                <a:ln>
                  <a:noFill/>
                </a:ln>
                <a:solidFill>
                  <a:srgbClr val="042827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sym typeface="Open Sans"/>
              </a:rPr>
              <a:t>Felles</a:t>
            </a:r>
            <a:r>
              <a:rPr lang="nb-NO" b="1">
                <a:solidFill>
                  <a:srgbClr val="04282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</a:t>
            </a:r>
            <a:endParaRPr kumimoji="0" lang="nb-NO" sz="1000" b="1" i="0" u="none" strike="noStrike" kern="0" cap="none" spc="0" normalizeH="0" baseline="0" noProof="0">
              <a:ln>
                <a:noFill/>
              </a:ln>
              <a:solidFill>
                <a:srgbClr val="042827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Open Sans" panose="020B0604020202020204" charset="0"/>
              <a:sym typeface="Open Sans"/>
            </a:endParaRPr>
          </a:p>
          <a:p>
            <a:pPr>
              <a:buClr>
                <a:srgbClr val="5B6670"/>
              </a:buClr>
              <a:defRPr/>
            </a:pPr>
            <a:endParaRPr lang="nb-NO">
              <a:solidFill>
                <a:srgbClr val="042827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ct val="114999"/>
              </a:lnSpc>
              <a:defRPr/>
            </a:pPr>
            <a:r>
              <a:rPr kumimoji="0" lang="nb-NO" sz="1000" b="0" i="0" u="none" strike="noStrike" kern="0" cap="none" spc="0" normalizeH="0" baseline="0" noProof="0">
                <a:ln>
                  <a:noFill/>
                </a:ln>
                <a:solidFill>
                  <a:srgbClr val="042827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sym typeface="Open Sans"/>
              </a:rPr>
              <a:t>Del refleksjoner i gruppene. Gå gjennom </a:t>
            </a:r>
            <a:r>
              <a:rPr kumimoji="0" lang="nb-NO" sz="1000" b="0" i="0" u="none" strike="noStrike" kern="0" cap="none" spc="0" normalizeH="0" baseline="0" noProof="0" err="1">
                <a:ln>
                  <a:noFill/>
                </a:ln>
                <a:solidFill>
                  <a:srgbClr val="042827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sym typeface="Open Sans"/>
              </a:rPr>
              <a:t>rotårsaksanalysen</a:t>
            </a:r>
            <a:r>
              <a:rPr kumimoji="0" lang="nb-NO" sz="1000" b="0" i="0" u="none" strike="noStrike" kern="0" cap="none" spc="0" normalizeH="0" baseline="0" noProof="0">
                <a:ln>
                  <a:noFill/>
                </a:ln>
                <a:solidFill>
                  <a:srgbClr val="042827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sym typeface="Open Sans"/>
              </a:rPr>
              <a:t> dere har laget på nytt, eller start på </a:t>
            </a:r>
            <a:r>
              <a:rPr lang="nb-NO">
                <a:solidFill>
                  <a:srgbClr val="04282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en ny analyse</a:t>
            </a:r>
            <a:r>
              <a:rPr kumimoji="0" lang="nb-NO" sz="1000" b="0" i="0" u="none" strike="noStrike" kern="0" cap="none" spc="0" normalizeH="0" baseline="0" noProof="0">
                <a:ln>
                  <a:noFill/>
                </a:ln>
                <a:solidFill>
                  <a:srgbClr val="042827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sym typeface="Open Sans"/>
              </a:rPr>
              <a:t>.</a:t>
            </a:r>
            <a:r>
              <a:rPr lang="nb-NO">
                <a:solidFill>
                  <a:srgbClr val="04282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 </a:t>
            </a:r>
            <a:endParaRPr lang="nb-NO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635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B6670"/>
              </a:buClr>
              <a:buSzPts val="1000"/>
              <a:buFontTx/>
              <a:buNone/>
              <a:tabLst/>
              <a:defRPr/>
            </a:pPr>
            <a:endParaRPr lang="nb-NO">
              <a:solidFill>
                <a:srgbClr val="042827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77800" indent="-171450">
              <a:buClr>
                <a:srgbClr val="5B6670"/>
              </a:buClr>
              <a:buFont typeface="Calibri"/>
              <a:buChar char="-"/>
              <a:defRPr/>
            </a:pPr>
            <a:r>
              <a:rPr kumimoji="0" lang="nb-NO" sz="1000" b="0" i="0" u="none" strike="noStrike" kern="0" cap="none" spc="0" normalizeH="0" baseline="0" noProof="0">
                <a:ln>
                  <a:noFill/>
                </a:ln>
                <a:solidFill>
                  <a:srgbClr val="042827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sym typeface="Open Sans"/>
              </a:rPr>
              <a:t>Er det elementer eller fakta dere kan ta med dere for å sikre at dere jobber med problemet og ikke et symptom?</a:t>
            </a:r>
            <a:r>
              <a:rPr lang="nb-NO">
                <a:solidFill>
                  <a:srgbClr val="04282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 </a:t>
            </a:r>
            <a:endParaRPr lang="nb-NO" sz="1000" b="0" i="0" u="none" strike="noStrike" kern="0" cap="none" spc="0" normalizeH="0" baseline="0" noProof="0">
              <a:ln>
                <a:noFill/>
              </a:ln>
              <a:solidFill>
                <a:srgbClr val="042827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77800" indent="-171450">
              <a:lnSpc>
                <a:spcPct val="114999"/>
              </a:lnSpc>
              <a:buClr>
                <a:srgbClr val="5B6670"/>
              </a:buClr>
              <a:buFont typeface="Calibri"/>
              <a:buChar char="-"/>
              <a:defRPr/>
            </a:pPr>
            <a:r>
              <a:rPr lang="nb-NO">
                <a:solidFill>
                  <a:srgbClr val="04282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Finnes det tall/fakta dere kan basere det på?</a:t>
            </a:r>
            <a:endParaRPr lang="nb-NO">
              <a:solidFill>
                <a:srgbClr val="5B667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77800" marR="0" lvl="0" indent="-171450" algn="l" defTabSz="91440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rgbClr val="5B6670"/>
              </a:buClr>
              <a:buSzPts val="1000"/>
              <a:buFont typeface="Calibri"/>
              <a:buChar char="-"/>
              <a:tabLst/>
              <a:defRPr/>
            </a:pPr>
            <a:r>
              <a:rPr lang="nb-NO">
                <a:solidFill>
                  <a:srgbClr val="04282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Kan det være noe dere ikke vet?</a:t>
            </a:r>
            <a:endParaRPr lang="nb-NO" sz="1000" b="0" i="0" u="none" strike="noStrike" kern="0" cap="none" spc="0" normalizeH="0" baseline="0" noProof="0">
              <a:ln>
                <a:noFill/>
              </a:ln>
              <a:solidFill>
                <a:srgbClr val="5B667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635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B6670"/>
              </a:buClr>
              <a:buSzPts val="1000"/>
              <a:buFontTx/>
              <a:buNone/>
              <a:tabLst/>
              <a:defRPr/>
            </a:pPr>
            <a:endParaRPr kumimoji="0" lang="nb-NO" sz="1000" b="0" i="0" u="none" strike="noStrike" kern="0" cap="none" spc="0" normalizeH="0" baseline="0" noProof="0">
              <a:ln>
                <a:noFill/>
              </a:ln>
              <a:solidFill>
                <a:srgbClr val="042827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Open Sans" panose="020B0604020202020204" charset="0"/>
              <a:sym typeface="Open Sans"/>
            </a:endParaRPr>
          </a:p>
          <a:p>
            <a:pPr marL="635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B6670"/>
              </a:buClr>
              <a:buSzPts val="1000"/>
              <a:buFontTx/>
              <a:buNone/>
              <a:tabLst/>
              <a:defRPr/>
            </a:pPr>
            <a:endParaRPr kumimoji="0" lang="nb-NO" sz="1000" b="0" i="0" u="none" strike="noStrike" kern="0" cap="none" spc="0" normalizeH="0" baseline="0" noProof="0">
              <a:ln>
                <a:noFill/>
              </a:ln>
              <a:solidFill>
                <a:srgbClr val="042827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Open Sans" panose="020B0604020202020204" charset="0"/>
              <a:sym typeface="Open San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B333A84-0959-4BA4-B2D6-56F287E17059}"/>
              </a:ext>
            </a:extLst>
          </p:cNvPr>
          <p:cNvSpPr txBox="1"/>
          <p:nvPr/>
        </p:nvSpPr>
        <p:spPr>
          <a:xfrm>
            <a:off x="4401835" y="1391752"/>
            <a:ext cx="9515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nb-NO">
                <a:solidFill>
                  <a:srgbClr val="2D7C8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5</a:t>
            </a:r>
            <a:r>
              <a:rPr kumimoji="0" lang="nb-NO" sz="1400" b="0" i="0" u="none" strike="noStrike" kern="0" cap="none" spc="0" normalizeH="0" baseline="0" noProof="0">
                <a:ln>
                  <a:noFill/>
                </a:ln>
                <a:solidFill>
                  <a:srgbClr val="2D7C8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sym typeface="Arial"/>
              </a:rPr>
              <a:t> min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F4EBACB-CAB7-460E-BDD3-2AD367C644AC}"/>
              </a:ext>
            </a:extLst>
          </p:cNvPr>
          <p:cNvSpPr txBox="1"/>
          <p:nvPr/>
        </p:nvSpPr>
        <p:spPr>
          <a:xfrm>
            <a:off x="7049679" y="1374678"/>
            <a:ext cx="9515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nb-NO">
                <a:solidFill>
                  <a:srgbClr val="2D7C8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</a:t>
            </a:r>
            <a:r>
              <a:rPr kumimoji="0" lang="nb-NO" sz="1400" b="0" i="0" u="none" strike="noStrike" kern="0" cap="none" spc="0" normalizeH="0" baseline="0" noProof="0">
                <a:ln>
                  <a:noFill/>
                </a:ln>
                <a:solidFill>
                  <a:srgbClr val="2D7C8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sym typeface="Arial"/>
              </a:rPr>
              <a:t>5 min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4893D1D-A044-F4F7-F565-3F1194C57798}"/>
              </a:ext>
            </a:extLst>
          </p:cNvPr>
          <p:cNvGrpSpPr/>
          <p:nvPr/>
        </p:nvGrpSpPr>
        <p:grpSpPr>
          <a:xfrm>
            <a:off x="1165318" y="1669443"/>
            <a:ext cx="2217308" cy="3069557"/>
            <a:chOff x="1165318" y="1676167"/>
            <a:chExt cx="2217308" cy="3069557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60A6091-11D5-436A-A878-7091B9F74648}"/>
                </a:ext>
              </a:extLst>
            </p:cNvPr>
            <p:cNvSpPr/>
            <p:nvPr/>
          </p:nvSpPr>
          <p:spPr>
            <a:xfrm>
              <a:off x="1225111" y="1893038"/>
              <a:ext cx="2109543" cy="2852686"/>
            </a:xfrm>
            <a:prstGeom prst="rect">
              <a:avLst/>
            </a:prstGeom>
            <a:solidFill>
              <a:srgbClr val="2D7C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nb-NO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  <a:sym typeface="Arial"/>
              </a:endParaRP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A8072B5E-ED49-4D34-9637-EB9C8ADE0BD8}"/>
                </a:ext>
              </a:extLst>
            </p:cNvPr>
            <p:cNvGrpSpPr/>
            <p:nvPr/>
          </p:nvGrpSpPr>
          <p:grpSpPr>
            <a:xfrm>
              <a:off x="1225112" y="2629467"/>
              <a:ext cx="2114716" cy="308970"/>
              <a:chOff x="3485826" y="1537362"/>
              <a:chExt cx="2656628" cy="662604"/>
            </a:xfrm>
          </p:grpSpPr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E61BBAF0-5B03-48A4-8CD7-49FA24782CD0}"/>
                  </a:ext>
                </a:extLst>
              </p:cNvPr>
              <p:cNvSpPr/>
              <p:nvPr/>
            </p:nvSpPr>
            <p:spPr>
              <a:xfrm>
                <a:off x="3485826" y="1683982"/>
                <a:ext cx="2656628" cy="515984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nb-NO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23" name="TekstSylinder 1">
                <a:extLst>
                  <a:ext uri="{FF2B5EF4-FFF2-40B4-BE49-F238E27FC236}">
                    <a16:creationId xmlns:a16="http://schemas.microsoft.com/office/drawing/2014/main" id="{FFE68B00-CD39-4F05-8DC2-09C4BAA1ED9A}"/>
                  </a:ext>
                </a:extLst>
              </p:cNvPr>
              <p:cNvSpPr txBox="1"/>
              <p:nvPr/>
            </p:nvSpPr>
            <p:spPr>
              <a:xfrm>
                <a:off x="3547756" y="1537362"/>
                <a:ext cx="1914499" cy="63873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5775" rIns="0" bIns="0" anchor="b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L="0" indent="0">
                  <a:lnSpc>
                    <a:spcPct val="115000"/>
                  </a:lnSpc>
                  <a:buSzPts val="600"/>
                  <a:buNone/>
                  <a:defRPr sz="3000" b="1">
                    <a:solidFill>
                      <a:srgbClr val="042827"/>
                    </a:solidFill>
                    <a:latin typeface="Titillium Web"/>
                    <a:ea typeface="Titillium Web"/>
                    <a:cs typeface="Titillium Web"/>
                  </a:defRPr>
                </a:lvl1pPr>
                <a:lvl2pPr>
                  <a:buSzPts val="600"/>
                  <a:buNone/>
                  <a:defRPr sz="800"/>
                </a:lvl2pPr>
                <a:lvl3pPr>
                  <a:buSzPts val="600"/>
                  <a:buNone/>
                  <a:defRPr sz="800"/>
                </a:lvl3pPr>
                <a:lvl4pPr>
                  <a:buSzPts val="600"/>
                  <a:buNone/>
                  <a:defRPr sz="800"/>
                </a:lvl4pPr>
                <a:lvl5pPr>
                  <a:buSzPts val="600"/>
                  <a:buNone/>
                  <a:defRPr sz="800"/>
                </a:lvl5pPr>
                <a:lvl6pPr>
                  <a:buSzPts val="600"/>
                  <a:buNone/>
                  <a:defRPr sz="800"/>
                </a:lvl6pPr>
                <a:lvl7pPr>
                  <a:buSzPts val="600"/>
                  <a:buNone/>
                  <a:defRPr sz="800"/>
                </a:lvl7pPr>
                <a:lvl8pPr>
                  <a:buSzPts val="600"/>
                  <a:buNone/>
                  <a:defRPr sz="800"/>
                </a:lvl8pPr>
                <a:lvl9pPr>
                  <a:buSzPts val="600"/>
                  <a:buNone/>
                  <a:defRPr sz="800"/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600"/>
                  <a:buFont typeface="Arial"/>
                  <a:buNone/>
                  <a:tabLst/>
                  <a:defRPr/>
                </a:pPr>
                <a:br>
                  <a:rPr kumimoji="0" lang="nb-NO" sz="1400" b="1" i="0" u="none" strike="noStrike" kern="0" cap="none" spc="0" normalizeH="0" baseline="0" noProof="0">
                    <a:ln>
                      <a:noFill/>
                    </a:ln>
                    <a:solidFill>
                      <a:srgbClr val="042827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Verdana" panose="020B0604030504040204" pitchFamily="34" charset="0"/>
                    <a:sym typeface="Arial"/>
                  </a:rPr>
                </a:br>
                <a:r>
                  <a:rPr kumimoji="0" lang="nb-NO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Verdana" panose="020B0604030504040204" pitchFamily="34" charset="0"/>
                    <a:sym typeface="Arial"/>
                  </a:rPr>
                  <a:t>Ønsket Resultat</a:t>
                </a:r>
              </a:p>
            </p:txBody>
          </p: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562572EF-8BE0-4F1A-8F41-B225AC7D1548}"/>
                </a:ext>
              </a:extLst>
            </p:cNvPr>
            <p:cNvGrpSpPr/>
            <p:nvPr/>
          </p:nvGrpSpPr>
          <p:grpSpPr>
            <a:xfrm>
              <a:off x="1225112" y="3617933"/>
              <a:ext cx="2114716" cy="259204"/>
              <a:chOff x="3485826" y="1644088"/>
              <a:chExt cx="2656628" cy="555878"/>
            </a:xfrm>
            <a:solidFill>
              <a:srgbClr val="2D7C81"/>
            </a:solidFill>
          </p:grpSpPr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CE686319-76C9-4FB0-87ED-A65F3F91B24E}"/>
                  </a:ext>
                </a:extLst>
              </p:cNvPr>
              <p:cNvSpPr/>
              <p:nvPr/>
            </p:nvSpPr>
            <p:spPr>
              <a:xfrm>
                <a:off x="3485826" y="1683982"/>
                <a:ext cx="2656628" cy="515984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nb-NO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31" name="TekstSylinder 1">
                <a:extLst>
                  <a:ext uri="{FF2B5EF4-FFF2-40B4-BE49-F238E27FC236}">
                    <a16:creationId xmlns:a16="http://schemas.microsoft.com/office/drawing/2014/main" id="{46AC2281-9713-41C3-BD67-54530A079A09}"/>
                  </a:ext>
                </a:extLst>
              </p:cNvPr>
              <p:cNvSpPr txBox="1"/>
              <p:nvPr/>
            </p:nvSpPr>
            <p:spPr>
              <a:xfrm>
                <a:off x="3547756" y="1644088"/>
                <a:ext cx="2015010" cy="53201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5775" rIns="0" bIns="0" anchor="b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L="0" indent="0">
                  <a:lnSpc>
                    <a:spcPct val="115000"/>
                  </a:lnSpc>
                  <a:buSzPts val="600"/>
                  <a:buNone/>
                  <a:defRPr sz="3000" b="1">
                    <a:solidFill>
                      <a:srgbClr val="042827"/>
                    </a:solidFill>
                    <a:latin typeface="Titillium Web"/>
                    <a:ea typeface="Titillium Web"/>
                    <a:cs typeface="Titillium Web"/>
                  </a:defRPr>
                </a:lvl1pPr>
                <a:lvl2pPr>
                  <a:buSzPts val="600"/>
                  <a:buNone/>
                  <a:defRPr sz="800"/>
                </a:lvl2pPr>
                <a:lvl3pPr>
                  <a:buSzPts val="600"/>
                  <a:buNone/>
                  <a:defRPr sz="800"/>
                </a:lvl3pPr>
                <a:lvl4pPr>
                  <a:buSzPts val="600"/>
                  <a:buNone/>
                  <a:defRPr sz="800"/>
                </a:lvl4pPr>
                <a:lvl5pPr>
                  <a:buSzPts val="600"/>
                  <a:buNone/>
                  <a:defRPr sz="800"/>
                </a:lvl5pPr>
                <a:lvl6pPr>
                  <a:buSzPts val="600"/>
                  <a:buNone/>
                  <a:defRPr sz="800"/>
                </a:lvl6pPr>
                <a:lvl7pPr>
                  <a:buSzPts val="600"/>
                  <a:buNone/>
                  <a:defRPr sz="800"/>
                </a:lvl7pPr>
                <a:lvl8pPr>
                  <a:buSzPts val="600"/>
                  <a:buNone/>
                  <a:defRPr sz="800"/>
                </a:lvl8pPr>
                <a:lvl9pPr>
                  <a:buSzPts val="600"/>
                  <a:buNone/>
                  <a:defRPr sz="800"/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600"/>
                  <a:buFont typeface="Arial"/>
                  <a:buNone/>
                  <a:tabLst/>
                  <a:defRPr/>
                </a:pPr>
                <a:br>
                  <a:rPr kumimoji="0" lang="nb-NO" sz="1400" b="1" i="0" u="none" strike="noStrike" kern="0" cap="none" spc="0" normalizeH="0" baseline="0" noProof="0">
                    <a:ln>
                      <a:noFill/>
                    </a:ln>
                    <a:solidFill>
                      <a:srgbClr val="042827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Verdana" panose="020B0604030504040204" pitchFamily="34" charset="0"/>
                    <a:sym typeface="Arial"/>
                  </a:rPr>
                </a:br>
                <a:r>
                  <a:rPr kumimoji="0" lang="nb-NO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Verdana" panose="020B0604030504040204" pitchFamily="34" charset="0"/>
                    <a:sym typeface="Arial"/>
                  </a:rPr>
                  <a:t>Agenda</a:t>
                </a:r>
                <a:endParaRPr kumimoji="0" lang="nb-NO" sz="14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sym typeface="Arial"/>
                </a:endParaRPr>
              </a:p>
            </p:txBody>
          </p:sp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2F208EF8-F3CA-44F2-9B20-0A10B9A09956}"/>
                </a:ext>
              </a:extLst>
            </p:cNvPr>
            <p:cNvSpPr txBox="1"/>
            <p:nvPr/>
          </p:nvSpPr>
          <p:spPr>
            <a:xfrm>
              <a:off x="1165318" y="3945505"/>
              <a:ext cx="2095243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nb-NO" sz="9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Open Sans" panose="020B0604020202020204" charset="0"/>
                  <a:sym typeface="Arial"/>
                </a:rPr>
                <a:t>TID</a:t>
              </a:r>
              <a:r>
                <a:rPr kumimoji="0" lang="nb-NO" sz="9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Open Sans" panose="020B0604020202020204" charset="0"/>
                  <a:sym typeface="Arial"/>
                </a:rPr>
                <a:t>: </a:t>
              </a:r>
              <a:r>
                <a:rPr lang="nb-NO" sz="90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Open Sans" panose="020B0604020202020204" charset="0"/>
                </a:rPr>
                <a:t>30</a:t>
              </a:r>
              <a:r>
                <a:rPr kumimoji="0" lang="nb-NO" sz="9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Open Sans" panose="020B0604020202020204" charset="0"/>
                  <a:sym typeface="Arial"/>
                </a:rPr>
                <a:t> min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nb-NO" sz="900" b="1" i="0" u="none" strike="noStrike" kern="0" cap="none" spc="0" normalizeH="0" baseline="0" noProof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Open Sans" panose="020B0604020202020204" charset="0"/>
                  <a:sym typeface="Arial"/>
                </a:rPr>
                <a:t>Fasilitator</a:t>
              </a:r>
              <a:r>
                <a:rPr kumimoji="0" lang="nb-NO" sz="9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Open Sans" panose="020B0604020202020204" charset="0"/>
                  <a:sym typeface="Arial"/>
                </a:rPr>
                <a:t>: IA-rådgiver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nb-NO" sz="9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Open Sans" panose="020B0604020202020204" charset="0"/>
                  <a:sym typeface="Arial"/>
                </a:rPr>
                <a:t>Referent</a:t>
              </a:r>
              <a:r>
                <a:rPr kumimoji="0" lang="nb-NO" sz="9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Open Sans" panose="020B0604020202020204" charset="0"/>
                  <a:sym typeface="Arial"/>
                </a:rPr>
                <a:t>: Velg en i gruppen som tar notater. 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912A386-96B0-42E6-BF60-060FDD1DB9ED}"/>
                </a:ext>
              </a:extLst>
            </p:cNvPr>
            <p:cNvSpPr txBox="1"/>
            <p:nvPr/>
          </p:nvSpPr>
          <p:spPr>
            <a:xfrm>
              <a:off x="1191041" y="1893038"/>
              <a:ext cx="2191585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>
                  <a:srgbClr val="000000"/>
                </a:buClr>
                <a:buSzPts val="1000"/>
                <a:buFont typeface="Arial"/>
                <a:buNone/>
                <a:tabLst/>
                <a:defRPr/>
              </a:pPr>
              <a:r>
                <a:rPr kumimoji="0" lang="nb-NO" sz="9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Open Sans" panose="020B0604020202020204" charset="0"/>
                  <a:sym typeface="Open Sans"/>
                </a:rPr>
                <a:t>Trene på å tenke faktabasert når dere jobber med problemløsning og partssamarbeid. Sikre at dere jobber med de riktige utfordringene. 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B88D36AC-3290-4A7B-BAEC-A68E2D2FA330}"/>
                </a:ext>
              </a:extLst>
            </p:cNvPr>
            <p:cNvSpPr txBox="1"/>
            <p:nvPr/>
          </p:nvSpPr>
          <p:spPr>
            <a:xfrm>
              <a:off x="1191041" y="2883943"/>
              <a:ext cx="2095243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>
                  <a:srgbClr val="000000"/>
                </a:buClr>
                <a:buSzPts val="1000"/>
                <a:buFont typeface="Arial"/>
                <a:buNone/>
                <a:tabLst/>
                <a:defRPr/>
              </a:pPr>
              <a:r>
                <a:rPr kumimoji="0" lang="nb-NO" sz="9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Open Sans" panose="020B0604020202020204" charset="0"/>
                  <a:sym typeface="Open Sans"/>
                </a:rPr>
                <a:t>Være tryggere på at </a:t>
              </a:r>
              <a:r>
                <a:rPr lang="nb-NO" sz="90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Open Sans" panose="020B0604020202020204" charset="0"/>
                  <a:sym typeface="Open Sans"/>
                </a:rPr>
                <a:t>arbeidsplassen jobber med riktige utfordringer og kan sette seg mål som har effekt for arbeidet</a:t>
              </a:r>
              <a:endParaRPr kumimoji="0" lang="nb-NO" sz="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Open Sans" panose="020B0604020202020204" charset="0"/>
                <a:sym typeface="Open Sans"/>
              </a:endParaRPr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BC6D19C6-465A-4D14-82B4-EDAB9AF88783}"/>
                </a:ext>
              </a:extLst>
            </p:cNvPr>
            <p:cNvCxnSpPr>
              <a:cxnSpLocks/>
            </p:cNvCxnSpPr>
            <p:nvPr/>
          </p:nvCxnSpPr>
          <p:spPr>
            <a:xfrm>
              <a:off x="1219939" y="2650308"/>
              <a:ext cx="2114715" cy="0"/>
            </a:xfrm>
            <a:prstGeom prst="line">
              <a:avLst/>
            </a:prstGeom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8E85DD5E-ACA6-4DAB-9F9A-168B472FAA77}"/>
                </a:ext>
              </a:extLst>
            </p:cNvPr>
            <p:cNvCxnSpPr>
              <a:cxnSpLocks/>
            </p:cNvCxnSpPr>
            <p:nvPr/>
          </p:nvCxnSpPr>
          <p:spPr>
            <a:xfrm>
              <a:off x="1219939" y="3646025"/>
              <a:ext cx="2114715" cy="0"/>
            </a:xfrm>
            <a:prstGeom prst="line">
              <a:avLst/>
            </a:prstGeom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1C80BF4-C803-4E14-9529-4C4F8A28720B}"/>
                </a:ext>
              </a:extLst>
            </p:cNvPr>
            <p:cNvSpPr/>
            <p:nvPr/>
          </p:nvSpPr>
          <p:spPr>
            <a:xfrm>
              <a:off x="1219939" y="1676167"/>
              <a:ext cx="2114716" cy="242270"/>
            </a:xfrm>
            <a:prstGeom prst="rect">
              <a:avLst/>
            </a:prstGeom>
            <a:solidFill>
              <a:srgbClr val="2D7C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>
                <a:defRPr/>
              </a:pPr>
              <a:r>
                <a:rPr lang="nb-NO" sz="1100" b="1">
                  <a:solidFill>
                    <a:srgbClr val="FFFFFF"/>
                  </a:solidFill>
                  <a:latin typeface="Verdana" panose="020B0604030504040204" pitchFamily="34" charset="0"/>
                  <a:cs typeface="Arial"/>
                </a:rPr>
                <a:t>Hensikt </a:t>
              </a:r>
              <a:endParaRPr lang="nb-NO" sz="11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cs typeface="Arial"/>
              </a:endParaRPr>
            </a:p>
          </p:txBody>
        </p:sp>
      </p:grpSp>
      <p:sp>
        <p:nvSpPr>
          <p:cNvPr id="5" name="Title 4">
            <a:extLst>
              <a:ext uri="{FF2B5EF4-FFF2-40B4-BE49-F238E27FC236}">
                <a16:creationId xmlns:a16="http://schemas.microsoft.com/office/drawing/2014/main" id="{F7AD31A6-25DC-46FD-9C31-20C95835B9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b="0">
                <a:solidFill>
                  <a:srgbClr val="042827"/>
                </a:solidFill>
                <a:cs typeface="Open Sans"/>
                <a:sym typeface="Open Sans"/>
              </a:rPr>
              <a:t>Introduksjon - gruppeoppgave</a:t>
            </a:r>
            <a:r>
              <a:rPr kumimoji="0" lang="nb-NO" sz="2800" b="0" i="0" u="none" strike="noStrike" kern="0" cap="none" spc="0" normalizeH="0" baseline="0" noProof="0">
                <a:ln>
                  <a:noFill/>
                </a:ln>
                <a:solidFill>
                  <a:srgbClr val="042827"/>
                </a:solidFill>
                <a:effectLst/>
                <a:uLnTx/>
                <a:uFillTx/>
                <a:cs typeface="Open Sans"/>
                <a:sym typeface="Open Sans"/>
              </a:rPr>
              <a:t> 1</a:t>
            </a:r>
            <a:br>
              <a:rPr lang="nb-NO" sz="2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cs typeface="Open Sans" panose="020B0604020202020204" charset="0"/>
              </a:rPr>
            </a:br>
            <a:endParaRPr lang="nb-NO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FB613740-F2D0-43DF-B5EF-F3A5506888C9}"/>
              </a:ext>
            </a:extLst>
          </p:cNvPr>
          <p:cNvGrpSpPr/>
          <p:nvPr/>
        </p:nvGrpSpPr>
        <p:grpSpPr>
          <a:xfrm>
            <a:off x="1" y="1681256"/>
            <a:ext cx="468967" cy="2763177"/>
            <a:chOff x="0" y="0"/>
            <a:chExt cx="833718" cy="6858000"/>
          </a:xfrm>
          <a:solidFill>
            <a:srgbClr val="2D7C81"/>
          </a:solidFill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B0478696-3F17-4EBB-A348-6CC479B15887}"/>
                </a:ext>
              </a:extLst>
            </p:cNvPr>
            <p:cNvSpPr/>
            <p:nvPr/>
          </p:nvSpPr>
          <p:spPr>
            <a:xfrm>
              <a:off x="0" y="0"/>
              <a:ext cx="833718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nb-NO" sz="1013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5F327EFB-F010-4C40-8915-29D40CB7EBCA}"/>
                </a:ext>
              </a:extLst>
            </p:cNvPr>
            <p:cNvSpPr txBox="1"/>
            <p:nvPr/>
          </p:nvSpPr>
          <p:spPr>
            <a:xfrm rot="16200000">
              <a:off x="-1621509" y="2065912"/>
              <a:ext cx="4030439" cy="718145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nb-NO" sz="2025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Verdana" panose="020B0604030504040204" pitchFamily="34" charset="0"/>
                  <a:sym typeface="Arial"/>
                </a:rPr>
                <a:t>OPPGAVE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94763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1B3B5E6-A556-4D9E-BD45-29CA211448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32300" y="326650"/>
            <a:ext cx="4400075" cy="4242300"/>
          </a:xfrm>
        </p:spPr>
        <p:txBody>
          <a:bodyPr/>
          <a:lstStyle/>
          <a:p>
            <a:r>
              <a:rPr lang="nb-NO"/>
              <a:t>Dere har 30 min til rådighet i grupperommet</a:t>
            </a:r>
          </a:p>
        </p:txBody>
      </p:sp>
    </p:spTree>
    <p:extLst>
      <p:ext uri="{BB962C8B-B14F-4D97-AF65-F5344CB8AC3E}">
        <p14:creationId xmlns:p14="http://schemas.microsoft.com/office/powerpoint/2010/main" val="2005057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0E5D7F3-C623-3344-816C-0DFC50200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849" y="597425"/>
            <a:ext cx="4363779" cy="1265100"/>
          </a:xfrm>
        </p:spPr>
        <p:txBody>
          <a:bodyPr anchor="ctr">
            <a:normAutofit fontScale="90000"/>
          </a:bodyPr>
          <a:lstStyle/>
          <a:p>
            <a:r>
              <a:rPr lang="nb-NO">
                <a:latin typeface="Verdana" panose="020B0604030504040204" pitchFamily="34" charset="0"/>
                <a:ea typeface="Verdana" panose="020B0604030504040204" pitchFamily="34" charset="0"/>
              </a:rPr>
              <a:t>Hva kom dere frem til i gruppeoppgave 1?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F28933EB-2113-F748-9A7F-D128E4EEFF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Hvordan går prosessen? </a:t>
            </a:r>
          </a:p>
          <a:p>
            <a:endParaRPr lang="nb-NO" sz="1600">
              <a:solidFill>
                <a:schemeClr val="tx1"/>
              </a:solidFill>
            </a:endParaRPr>
          </a:p>
          <a:p>
            <a:r>
              <a:rPr lang="nb-NO"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Må dere endre litt på veien ? </a:t>
            </a:r>
          </a:p>
          <a:p>
            <a:endParaRPr lang="nb-NO">
              <a:solidFill>
                <a:schemeClr val="tx1"/>
              </a:solidFill>
            </a:endParaRPr>
          </a:p>
        </p:txBody>
      </p:sp>
      <p:sp>
        <p:nvSpPr>
          <p:cNvPr id="4" name="Plassholder for bilde 3">
            <a:extLst>
              <a:ext uri="{FF2B5EF4-FFF2-40B4-BE49-F238E27FC236}">
                <a16:creationId xmlns:a16="http://schemas.microsoft.com/office/drawing/2014/main" id="{68E0CA6E-FA76-34CD-5733-1A34C5A772F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14" name="Bilde 13" descr="Et bilde som inneholder klær, møbler, stol, person&#10;&#10;Automatisk generert beskrivelse">
            <a:extLst>
              <a:ext uri="{FF2B5EF4-FFF2-40B4-BE49-F238E27FC236}">
                <a16:creationId xmlns:a16="http://schemas.microsoft.com/office/drawing/2014/main" id="{F33A5EE1-CC0C-09F4-62F7-5B51FD2F59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8212" y="2126800"/>
            <a:ext cx="4365788" cy="2784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843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D7C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FF3C9FE-7B6C-7041-B229-6E2D08B474C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034598" y="1939131"/>
            <a:ext cx="3865562" cy="1265238"/>
          </a:xfrm>
        </p:spPr>
        <p:txBody>
          <a:bodyPr anchor="ctr"/>
          <a:lstStyle/>
          <a:p>
            <a:r>
              <a:rPr lang="nb-NO">
                <a:solidFill>
                  <a:schemeClr val="bg1"/>
                </a:solidFill>
              </a:rPr>
              <a:t>Pause 10 min</a:t>
            </a:r>
          </a:p>
        </p:txBody>
      </p:sp>
      <p:pic>
        <p:nvPicPr>
          <p:cNvPr id="3" name="Bilde 2" descr="Et bilde som inneholder kaffekopp, kopp, Kopper og glass, Dekketøy&#10;&#10;Automatisk generert beskrivelse">
            <a:extLst>
              <a:ext uri="{FF2B5EF4-FFF2-40B4-BE49-F238E27FC236}">
                <a16:creationId xmlns:a16="http://schemas.microsoft.com/office/drawing/2014/main" id="{3ADCF601-CEF9-4AF2-7159-BD844F9EA7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1715" y="1326045"/>
            <a:ext cx="3069936" cy="2646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136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85D3200-705B-6F40-A3D1-C7A1F10E92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2000" y="1648178"/>
            <a:ext cx="6480000" cy="1115872"/>
          </a:xfrm>
        </p:spPr>
        <p:txBody>
          <a:bodyPr>
            <a:normAutofit fontScale="90000"/>
          </a:bodyPr>
          <a:lstStyle/>
          <a:p>
            <a:r>
              <a:rPr lang="nb-NO"/>
              <a:t>Gruppeoppgave</a:t>
            </a:r>
            <a:br>
              <a:rPr lang="nb-NO"/>
            </a:br>
            <a:r>
              <a:rPr lang="nb-NO"/>
              <a:t>Tiltak </a:t>
            </a:r>
          </a:p>
        </p:txBody>
      </p:sp>
    </p:spTree>
    <p:extLst>
      <p:ext uri="{BB962C8B-B14F-4D97-AF65-F5344CB8AC3E}">
        <p14:creationId xmlns:p14="http://schemas.microsoft.com/office/powerpoint/2010/main" val="3848020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7EC034E7-FF6F-43DF-8F0F-0E6018ED68A0}"/>
              </a:ext>
            </a:extLst>
          </p:cNvPr>
          <p:cNvSpPr/>
          <p:nvPr/>
        </p:nvSpPr>
        <p:spPr>
          <a:xfrm>
            <a:off x="3630421" y="1724523"/>
            <a:ext cx="2446946" cy="3064468"/>
          </a:xfrm>
          <a:prstGeom prst="rect">
            <a:avLst/>
          </a:prstGeom>
          <a:noFill/>
          <a:ln>
            <a:solidFill>
              <a:srgbClr val="2D7C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>
              <a:defRPr/>
            </a:pPr>
            <a:endParaRPr lang="nb-NO" sz="1800">
              <a:solidFill>
                <a:srgbClr val="FFFFFF"/>
              </a:solidFill>
              <a:latin typeface="Verdana" panose="020B0604030504040204" pitchFamily="34" charset="0"/>
            </a:endParaRPr>
          </a:p>
        </p:txBody>
      </p:sp>
      <p:sp>
        <p:nvSpPr>
          <p:cNvPr id="39" name="Text Placeholder 4">
            <a:extLst>
              <a:ext uri="{FF2B5EF4-FFF2-40B4-BE49-F238E27FC236}">
                <a16:creationId xmlns:a16="http://schemas.microsoft.com/office/drawing/2014/main" id="{0AFD589B-BC85-4DC0-BFB7-F96AC26040F9}"/>
              </a:ext>
            </a:extLst>
          </p:cNvPr>
          <p:cNvSpPr txBox="1">
            <a:spLocks/>
          </p:cNvSpPr>
          <p:nvPr/>
        </p:nvSpPr>
        <p:spPr>
          <a:xfrm>
            <a:off x="3576919" y="1681502"/>
            <a:ext cx="2446946" cy="19465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350" marR="0" lvl="0" indent="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Tx/>
              <a:buNone/>
              <a:tabLst/>
              <a:defRPr sz="10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2921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Open Sans"/>
              <a:buChar char="○"/>
              <a:defRPr sz="10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921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Open Sans"/>
              <a:buChar char="■"/>
              <a:defRPr sz="10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921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Open Sans"/>
              <a:buChar char="●"/>
              <a:defRPr sz="10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921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Open Sans"/>
              <a:buChar char="○"/>
              <a:defRPr sz="10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2921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Open Sans"/>
              <a:buChar char="■"/>
              <a:defRPr sz="10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2921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Open Sans"/>
              <a:buChar char="●"/>
              <a:defRPr sz="10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2921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Open Sans"/>
              <a:buChar char="○"/>
              <a:defRPr sz="10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2921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Open Sans"/>
              <a:buChar char="■"/>
              <a:defRPr sz="10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defTabSz="914378">
              <a:buClr>
                <a:srgbClr val="5B6670"/>
              </a:buClr>
              <a:defRPr/>
            </a:pPr>
            <a:r>
              <a:rPr lang="nb-NO" b="1">
                <a:solidFill>
                  <a:srgbClr val="04282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a) </a:t>
            </a:r>
            <a:r>
              <a:rPr lang="nb-NO" sz="900" b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Finn tiltak </a:t>
            </a:r>
            <a:br>
              <a:rPr lang="nb-NO" sz="900">
                <a:latin typeface="Verdana" panose="020B0604030504040204" pitchFamily="34" charset="0"/>
                <a:ea typeface="Verdana" panose="020B0604030504040204" pitchFamily="34" charset="0"/>
                <a:cs typeface="Open Sans" panose="020B0604020202020204" charset="0"/>
              </a:rPr>
            </a:br>
            <a:r>
              <a:rPr lang="nb-NO" sz="9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Lage en liste over </a:t>
            </a:r>
            <a:r>
              <a:rPr lang="nb-NO" sz="900" b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Tiltak som forebygger; </a:t>
            </a:r>
            <a:endParaRPr lang="en-US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defTabSz="914378">
              <a:lnSpc>
                <a:spcPct val="114999"/>
              </a:lnSpc>
              <a:defRPr/>
            </a:pPr>
            <a:r>
              <a:rPr lang="nb-NO" sz="9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Det vil si tiltak som forhindrer at hendelsen oppstår.</a:t>
            </a:r>
            <a:endParaRPr lang="nb-NO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defTabSz="914378">
              <a:lnSpc>
                <a:spcPct val="114999"/>
              </a:lnSpc>
              <a:defRPr/>
            </a:pPr>
            <a:br>
              <a:rPr lang="nb-NO" sz="90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nb-NO" sz="9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Lag en liste over </a:t>
            </a:r>
            <a:r>
              <a:rPr lang="nb-NO" sz="900" b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Tiltak som gjenoppretter; </a:t>
            </a:r>
            <a:r>
              <a:rPr lang="nb-NO" sz="9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Det vil si tiltak som fører tilstanden tilbake </a:t>
            </a:r>
          </a:p>
          <a:p>
            <a:pPr defTabSz="914378">
              <a:lnSpc>
                <a:spcPct val="114999"/>
              </a:lnSpc>
              <a:defRPr/>
            </a:pPr>
            <a:r>
              <a:rPr lang="nb-NO" sz="9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til hva den burde være.</a:t>
            </a:r>
            <a:br>
              <a:rPr lang="nb-NO" sz="90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nb-NO" sz="90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nb-NO" sz="9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Få fram så mange tiltak som mulig. Målet er å åpne opp og ta imot alle forslag positivt. Bygg på hverandres idéer ved å si JA OG!  </a:t>
            </a:r>
          </a:p>
          <a:p>
            <a:pPr defTabSz="914378">
              <a:buClr>
                <a:srgbClr val="5B6670"/>
              </a:buClr>
              <a:defRPr/>
            </a:pPr>
            <a:endParaRPr lang="nb-NO">
              <a:solidFill>
                <a:srgbClr val="042827"/>
              </a:solidFill>
              <a:latin typeface="Verdana" panose="020B0604030504040204" pitchFamily="34" charset="0"/>
              <a:ea typeface="Verdana" panose="020B0604030504040204" pitchFamily="34" charset="0"/>
              <a:cs typeface="Open Sans" panose="020B0604020202020204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02834C04-8B58-40FB-8DEA-9347039CD141}"/>
              </a:ext>
            </a:extLst>
          </p:cNvPr>
          <p:cNvSpPr/>
          <p:nvPr/>
        </p:nvSpPr>
        <p:spPr>
          <a:xfrm>
            <a:off x="6265054" y="1736574"/>
            <a:ext cx="2446946" cy="3052417"/>
          </a:xfrm>
          <a:prstGeom prst="rect">
            <a:avLst/>
          </a:prstGeom>
          <a:noFill/>
          <a:ln>
            <a:solidFill>
              <a:srgbClr val="2D7C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>
              <a:defRPr/>
            </a:pPr>
            <a:endParaRPr lang="nb-NO" sz="1800">
              <a:solidFill>
                <a:srgbClr val="FFFFFF"/>
              </a:solidFill>
              <a:latin typeface="Verdana" panose="020B0604030504040204" pitchFamily="34" charset="0"/>
            </a:endParaRPr>
          </a:p>
        </p:txBody>
      </p:sp>
      <p:sp>
        <p:nvSpPr>
          <p:cNvPr id="41" name="Text Placeholder 4">
            <a:extLst>
              <a:ext uri="{FF2B5EF4-FFF2-40B4-BE49-F238E27FC236}">
                <a16:creationId xmlns:a16="http://schemas.microsoft.com/office/drawing/2014/main" id="{5289327D-8E54-48F1-9B1D-9409A2F13CDF}"/>
              </a:ext>
            </a:extLst>
          </p:cNvPr>
          <p:cNvSpPr txBox="1">
            <a:spLocks/>
          </p:cNvSpPr>
          <p:nvPr/>
        </p:nvSpPr>
        <p:spPr>
          <a:xfrm>
            <a:off x="6271147" y="1710338"/>
            <a:ext cx="2467116" cy="3053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350" marR="0" lvl="0" indent="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Tx/>
              <a:buNone/>
              <a:tabLst/>
              <a:defRPr sz="10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2921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Open Sans"/>
              <a:buChar char="○"/>
              <a:defRPr sz="10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921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Open Sans"/>
              <a:buChar char="■"/>
              <a:defRPr sz="10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921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Open Sans"/>
              <a:buChar char="●"/>
              <a:defRPr sz="10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921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Open Sans"/>
              <a:buChar char="○"/>
              <a:defRPr sz="10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2921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Open Sans"/>
              <a:buChar char="■"/>
              <a:defRPr sz="10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2921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Open Sans"/>
              <a:buChar char="●"/>
              <a:defRPr sz="10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2921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Open Sans"/>
              <a:buChar char="○"/>
              <a:defRPr sz="10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2921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Open Sans"/>
              <a:buChar char="■"/>
              <a:defRPr sz="10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defTabSz="914378">
              <a:buClr>
                <a:srgbClr val="5B6670"/>
              </a:buClr>
              <a:defRPr/>
            </a:pPr>
            <a:r>
              <a:rPr lang="nb-NO" sz="900" b="1">
                <a:solidFill>
                  <a:srgbClr val="04282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c) Definer tiltaket ytterligere</a:t>
            </a:r>
            <a:br>
              <a:rPr lang="nb-NO" sz="90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nb-NO" sz="900">
                <a:solidFill>
                  <a:srgbClr val="04282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Beskriv tiltaket med flere ord:</a:t>
            </a:r>
            <a:endParaRPr lang="nb-NO" sz="900">
              <a:solidFill>
                <a:srgbClr val="5B667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defTabSz="914378">
              <a:lnSpc>
                <a:spcPct val="114999"/>
              </a:lnSpc>
              <a:defRPr/>
            </a:pPr>
            <a:r>
              <a:rPr lang="nb-NO" sz="900">
                <a:solidFill>
                  <a:srgbClr val="04282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 "</a:t>
            </a:r>
            <a:r>
              <a:rPr lang="nb-NO" sz="900" i="1">
                <a:solidFill>
                  <a:srgbClr val="04282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på hvilken måte dette tiltaket vil kunne hjelpe for hvem og i hvilke situasjoner"</a:t>
            </a:r>
            <a:r>
              <a:rPr lang="nb-NO" sz="900">
                <a:solidFill>
                  <a:srgbClr val="04282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 </a:t>
            </a:r>
            <a:endParaRPr lang="nb-NO" sz="90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defTabSz="914378">
              <a:buClr>
                <a:srgbClr val="5B6670"/>
              </a:buClr>
              <a:defRPr/>
            </a:pPr>
            <a:endParaRPr lang="nb-NO" sz="900">
              <a:solidFill>
                <a:srgbClr val="042827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defTabSz="914378">
              <a:buClr>
                <a:srgbClr val="5B6670"/>
              </a:buClr>
              <a:defRPr/>
            </a:pPr>
            <a:r>
              <a:rPr lang="nb-NO" sz="900">
                <a:solidFill>
                  <a:srgbClr val="04282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Tenk på: </a:t>
            </a:r>
          </a:p>
          <a:p>
            <a:pPr defTabSz="914378">
              <a:buClr>
                <a:srgbClr val="5B6670"/>
              </a:buClr>
              <a:defRPr/>
            </a:pPr>
            <a:r>
              <a:rPr lang="nb-NO" sz="900">
                <a:solidFill>
                  <a:srgbClr val="04282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"</a:t>
            </a:r>
            <a:r>
              <a:rPr lang="nb-NO" sz="900" i="1">
                <a:solidFill>
                  <a:srgbClr val="04282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på hvilken måte kan dere som parter sammen sørge for at denne type sykefravær/problem ikke oppstår i fremtiden?" </a:t>
            </a:r>
          </a:p>
          <a:p>
            <a:pPr defTabSz="914378">
              <a:buClr>
                <a:srgbClr val="5B6670"/>
              </a:buClr>
              <a:defRPr/>
            </a:pPr>
            <a:endParaRPr lang="nb-NO" sz="900">
              <a:solidFill>
                <a:srgbClr val="042827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defTabSz="914378">
              <a:buClr>
                <a:srgbClr val="5B6670"/>
              </a:buClr>
              <a:defRPr/>
            </a:pPr>
            <a:r>
              <a:rPr lang="nb-NO" sz="900">
                <a:solidFill>
                  <a:srgbClr val="04282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Hvis denne hendelsen inntreffer igjen:</a:t>
            </a:r>
          </a:p>
          <a:p>
            <a:pPr defTabSz="914378">
              <a:lnSpc>
                <a:spcPct val="114999"/>
              </a:lnSpc>
              <a:defRPr/>
            </a:pPr>
            <a:r>
              <a:rPr lang="nb-NO" sz="900" i="1">
                <a:solidFill>
                  <a:srgbClr val="04282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" hvordan kan vi som parter sammen sørge for at de som opplever den får  den støtten de trenger?"</a:t>
            </a:r>
            <a:endParaRPr lang="nb-NO" sz="900" i="1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defTabSz="914378">
              <a:lnSpc>
                <a:spcPct val="114999"/>
              </a:lnSpc>
              <a:defRPr/>
            </a:pPr>
            <a:endParaRPr lang="nb-NO" sz="900" i="1">
              <a:solidFill>
                <a:srgbClr val="042827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defTabSz="914378">
              <a:buClr>
                <a:srgbClr val="5B6670"/>
              </a:buClr>
              <a:defRPr/>
            </a:pPr>
            <a:endParaRPr lang="nb-NO" sz="900">
              <a:solidFill>
                <a:srgbClr val="042827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defTabSz="914378">
              <a:buClr>
                <a:srgbClr val="5B6670"/>
              </a:buClr>
              <a:defRPr/>
            </a:pPr>
            <a:endParaRPr lang="nb-NO" sz="900">
              <a:solidFill>
                <a:srgbClr val="042827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defTabSz="914378">
              <a:buClr>
                <a:srgbClr val="5B6670"/>
              </a:buClr>
              <a:defRPr/>
            </a:pPr>
            <a:endParaRPr lang="nb-NO" sz="900">
              <a:solidFill>
                <a:srgbClr val="042827"/>
              </a:solidFill>
              <a:latin typeface="Verdana" panose="020B0604030504040204" pitchFamily="34" charset="0"/>
              <a:ea typeface="Verdana" panose="020B0604030504040204" pitchFamily="34" charset="0"/>
              <a:cs typeface="Open Sans" panose="020B0604020202020204" charset="0"/>
            </a:endParaRPr>
          </a:p>
          <a:p>
            <a:pPr defTabSz="914378">
              <a:buClr>
                <a:srgbClr val="5B6670"/>
              </a:buClr>
              <a:defRPr/>
            </a:pPr>
            <a:endParaRPr lang="nb-NO" sz="900">
              <a:solidFill>
                <a:srgbClr val="042827"/>
              </a:solidFill>
              <a:latin typeface="Verdana" panose="020B0604030504040204" pitchFamily="34" charset="0"/>
              <a:ea typeface="Verdana" panose="020B0604030504040204" pitchFamily="34" charset="0"/>
              <a:cs typeface="Open Sans" panose="020B0604020202020204" charset="0"/>
            </a:endParaRPr>
          </a:p>
          <a:p>
            <a:pPr defTabSz="914378">
              <a:buClr>
                <a:srgbClr val="5B6670"/>
              </a:buClr>
              <a:defRPr/>
            </a:pPr>
            <a:endParaRPr lang="nb-NO" sz="900">
              <a:solidFill>
                <a:srgbClr val="042827"/>
              </a:solidFill>
              <a:latin typeface="Verdana" panose="020B0604030504040204" pitchFamily="34" charset="0"/>
              <a:ea typeface="Verdana" panose="020B0604030504040204" pitchFamily="34" charset="0"/>
              <a:cs typeface="Open Sans" panose="020B060402020202020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B333A84-0959-4BA4-B2D6-56F287E17059}"/>
              </a:ext>
            </a:extLst>
          </p:cNvPr>
          <p:cNvSpPr txBox="1"/>
          <p:nvPr/>
        </p:nvSpPr>
        <p:spPr>
          <a:xfrm>
            <a:off x="4347155" y="1418646"/>
            <a:ext cx="9515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8">
              <a:defRPr/>
            </a:pPr>
            <a:r>
              <a:rPr lang="nb-NO">
                <a:solidFill>
                  <a:srgbClr val="2D7C8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10 min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F4EBACB-CAB7-460E-BDD3-2AD367C644AC}"/>
              </a:ext>
            </a:extLst>
          </p:cNvPr>
          <p:cNvSpPr txBox="1"/>
          <p:nvPr/>
        </p:nvSpPr>
        <p:spPr>
          <a:xfrm>
            <a:off x="6939366" y="1416746"/>
            <a:ext cx="9515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8">
              <a:defRPr/>
            </a:pPr>
            <a:r>
              <a:rPr lang="nb-NO">
                <a:solidFill>
                  <a:srgbClr val="2D7C8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35 min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C6D19C6-465A-4D14-82B4-EDAB9AF88783}"/>
              </a:ext>
            </a:extLst>
          </p:cNvPr>
          <p:cNvCxnSpPr>
            <a:cxnSpLocks/>
          </p:cNvCxnSpPr>
          <p:nvPr/>
        </p:nvCxnSpPr>
        <p:spPr>
          <a:xfrm>
            <a:off x="1219940" y="2677202"/>
            <a:ext cx="2114715" cy="0"/>
          </a:xfrm>
          <a:prstGeom prst="line">
            <a:avLst/>
          </a:prstGeom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921FD705-E862-062F-E79E-27734D163FF9}"/>
              </a:ext>
            </a:extLst>
          </p:cNvPr>
          <p:cNvGrpSpPr/>
          <p:nvPr/>
        </p:nvGrpSpPr>
        <p:grpSpPr>
          <a:xfrm>
            <a:off x="1145981" y="1691020"/>
            <a:ext cx="2235386" cy="3046196"/>
            <a:chOff x="1145981" y="1726423"/>
            <a:chExt cx="2235386" cy="3046196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60A6091-11D5-436A-A878-7091B9F74648}"/>
                </a:ext>
              </a:extLst>
            </p:cNvPr>
            <p:cNvSpPr/>
            <p:nvPr/>
          </p:nvSpPr>
          <p:spPr>
            <a:xfrm>
              <a:off x="1225112" y="1726423"/>
              <a:ext cx="2109543" cy="3046196"/>
            </a:xfrm>
            <a:prstGeom prst="rect">
              <a:avLst/>
            </a:prstGeom>
            <a:solidFill>
              <a:srgbClr val="2D7C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>
                <a:defRPr/>
              </a:pPr>
              <a:endParaRPr lang="nb-NO">
                <a:solidFill>
                  <a:srgbClr val="FFFFFF"/>
                </a:solidFill>
                <a:latin typeface="Verdana" panose="020B0604030504040204" pitchFamily="34" charset="0"/>
              </a:endParaRPr>
            </a:p>
          </p:txBody>
        </p:sp>
        <p:sp>
          <p:nvSpPr>
            <p:cNvPr id="22" name="TekstSylinder 1">
              <a:extLst>
                <a:ext uri="{FF2B5EF4-FFF2-40B4-BE49-F238E27FC236}">
                  <a16:creationId xmlns:a16="http://schemas.microsoft.com/office/drawing/2014/main" id="{62A75C73-7122-4D81-A845-51F97EBAE92D}"/>
                </a:ext>
              </a:extLst>
            </p:cNvPr>
            <p:cNvSpPr txBox="1"/>
            <p:nvPr/>
          </p:nvSpPr>
          <p:spPr>
            <a:xfrm>
              <a:off x="1289384" y="1827355"/>
              <a:ext cx="1679105" cy="2117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5775" rIns="0" bIns="0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0" indent="0">
                <a:lnSpc>
                  <a:spcPct val="115000"/>
                </a:lnSpc>
                <a:buSzPts val="600"/>
                <a:buNone/>
                <a:defRPr sz="3000" b="1">
                  <a:solidFill>
                    <a:srgbClr val="042827"/>
                  </a:solidFill>
                  <a:latin typeface="Titillium Web"/>
                  <a:ea typeface="Titillium Web"/>
                  <a:cs typeface="Titillium Web"/>
                </a:defRPr>
              </a:lvl1pPr>
              <a:lvl2pPr>
                <a:buSzPts val="600"/>
                <a:buNone/>
                <a:defRPr sz="800"/>
              </a:lvl2pPr>
              <a:lvl3pPr>
                <a:buSzPts val="600"/>
                <a:buNone/>
                <a:defRPr sz="800"/>
              </a:lvl3pPr>
              <a:lvl4pPr>
                <a:buSzPts val="600"/>
                <a:buNone/>
                <a:defRPr sz="800"/>
              </a:lvl4pPr>
              <a:lvl5pPr>
                <a:buSzPts val="600"/>
                <a:buNone/>
                <a:defRPr sz="800"/>
              </a:lvl5pPr>
              <a:lvl6pPr>
                <a:buSzPts val="600"/>
                <a:buNone/>
                <a:defRPr sz="800"/>
              </a:lvl6pPr>
              <a:lvl7pPr>
                <a:buSzPts val="600"/>
                <a:buNone/>
                <a:defRPr sz="800"/>
              </a:lvl7pPr>
              <a:lvl8pPr>
                <a:buSzPts val="600"/>
                <a:buNone/>
                <a:defRPr sz="800"/>
              </a:lvl8pPr>
              <a:lvl9pPr>
                <a:buSzPts val="600"/>
                <a:buNone/>
                <a:defRPr sz="800"/>
              </a:lvl9pPr>
            </a:lstStyle>
            <a:p>
              <a:pPr defTabSz="914378">
                <a:defRPr/>
              </a:pPr>
              <a:br>
                <a:rPr lang="nb-NO" sz="140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nb-NO" sz="120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Hensikt</a:t>
              </a: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A8072B5E-ED49-4D34-9637-EB9C8ADE0BD8}"/>
                </a:ext>
              </a:extLst>
            </p:cNvPr>
            <p:cNvGrpSpPr/>
            <p:nvPr/>
          </p:nvGrpSpPr>
          <p:grpSpPr>
            <a:xfrm>
              <a:off x="1225113" y="2706128"/>
              <a:ext cx="2114716" cy="259204"/>
              <a:chOff x="3485826" y="1644088"/>
              <a:chExt cx="2656628" cy="555878"/>
            </a:xfrm>
          </p:grpSpPr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E61BBAF0-5B03-48A4-8CD7-49FA24782CD0}"/>
                  </a:ext>
                </a:extLst>
              </p:cNvPr>
              <p:cNvSpPr/>
              <p:nvPr/>
            </p:nvSpPr>
            <p:spPr>
              <a:xfrm>
                <a:off x="3485826" y="1683982"/>
                <a:ext cx="2656628" cy="515984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8">
                  <a:defRPr/>
                </a:pPr>
                <a:endParaRPr lang="nb-NO">
                  <a:solidFill>
                    <a:srgbClr val="FFFFFF"/>
                  </a:solidFill>
                  <a:latin typeface="Verdana" panose="020B0604030504040204" pitchFamily="34" charset="0"/>
                </a:endParaRPr>
              </a:p>
            </p:txBody>
          </p:sp>
          <p:sp>
            <p:nvSpPr>
              <p:cNvPr id="23" name="TekstSylinder 1">
                <a:extLst>
                  <a:ext uri="{FF2B5EF4-FFF2-40B4-BE49-F238E27FC236}">
                    <a16:creationId xmlns:a16="http://schemas.microsoft.com/office/drawing/2014/main" id="{FFE68B00-CD39-4F05-8DC2-09C4BAA1ED9A}"/>
                  </a:ext>
                </a:extLst>
              </p:cNvPr>
              <p:cNvSpPr txBox="1"/>
              <p:nvPr/>
            </p:nvSpPr>
            <p:spPr>
              <a:xfrm>
                <a:off x="3547756" y="1644088"/>
                <a:ext cx="1545079" cy="53201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5775" rIns="0" bIns="0" anchor="b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L="0" indent="0">
                  <a:lnSpc>
                    <a:spcPct val="115000"/>
                  </a:lnSpc>
                  <a:buSzPts val="600"/>
                  <a:buNone/>
                  <a:defRPr sz="3000" b="1">
                    <a:solidFill>
                      <a:srgbClr val="042827"/>
                    </a:solidFill>
                    <a:latin typeface="Titillium Web"/>
                    <a:ea typeface="Titillium Web"/>
                    <a:cs typeface="Titillium Web"/>
                  </a:defRPr>
                </a:lvl1pPr>
                <a:lvl2pPr>
                  <a:buSzPts val="600"/>
                  <a:buNone/>
                  <a:defRPr sz="800"/>
                </a:lvl2pPr>
                <a:lvl3pPr>
                  <a:buSzPts val="600"/>
                  <a:buNone/>
                  <a:defRPr sz="800"/>
                </a:lvl3pPr>
                <a:lvl4pPr>
                  <a:buSzPts val="600"/>
                  <a:buNone/>
                  <a:defRPr sz="800"/>
                </a:lvl4pPr>
                <a:lvl5pPr>
                  <a:buSzPts val="600"/>
                  <a:buNone/>
                  <a:defRPr sz="800"/>
                </a:lvl5pPr>
                <a:lvl6pPr>
                  <a:buSzPts val="600"/>
                  <a:buNone/>
                  <a:defRPr sz="800"/>
                </a:lvl6pPr>
                <a:lvl7pPr>
                  <a:buSzPts val="600"/>
                  <a:buNone/>
                  <a:defRPr sz="800"/>
                </a:lvl7pPr>
                <a:lvl8pPr>
                  <a:buSzPts val="600"/>
                  <a:buNone/>
                  <a:defRPr sz="800"/>
                </a:lvl8pPr>
                <a:lvl9pPr>
                  <a:buSzPts val="600"/>
                  <a:buNone/>
                  <a:defRPr sz="800"/>
                </a:lvl9pPr>
              </a:lstStyle>
              <a:p>
                <a:pPr defTabSz="914378">
                  <a:defRPr/>
                </a:pPr>
                <a:br>
                  <a:rPr lang="nb-NO" sz="1400"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nb-NO" sz="1200">
                    <a:solidFill>
                      <a:srgbClr val="FFFFFF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Ønsket Resultat</a:t>
                </a:r>
                <a:endParaRPr lang="nb-NO" sz="140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562572EF-8BE0-4F1A-8F41-B225AC7D1548}"/>
                </a:ext>
              </a:extLst>
            </p:cNvPr>
            <p:cNvGrpSpPr/>
            <p:nvPr/>
          </p:nvGrpSpPr>
          <p:grpSpPr>
            <a:xfrm>
              <a:off x="1225113" y="3644828"/>
              <a:ext cx="2114716" cy="259204"/>
              <a:chOff x="3485826" y="1644088"/>
              <a:chExt cx="2656628" cy="555878"/>
            </a:xfrm>
            <a:solidFill>
              <a:srgbClr val="2D7C81"/>
            </a:solidFill>
          </p:grpSpPr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CE686319-76C9-4FB0-87ED-A65F3F91B24E}"/>
                  </a:ext>
                </a:extLst>
              </p:cNvPr>
              <p:cNvSpPr/>
              <p:nvPr/>
            </p:nvSpPr>
            <p:spPr>
              <a:xfrm>
                <a:off x="3485826" y="1683982"/>
                <a:ext cx="2656628" cy="515984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8">
                  <a:defRPr/>
                </a:pPr>
                <a:endParaRPr lang="nb-NO">
                  <a:solidFill>
                    <a:srgbClr val="FFFFFF"/>
                  </a:solidFill>
                  <a:latin typeface="Verdana" panose="020B0604030504040204" pitchFamily="34" charset="0"/>
                </a:endParaRPr>
              </a:p>
            </p:txBody>
          </p:sp>
          <p:sp>
            <p:nvSpPr>
              <p:cNvPr id="31" name="TekstSylinder 1">
                <a:extLst>
                  <a:ext uri="{FF2B5EF4-FFF2-40B4-BE49-F238E27FC236}">
                    <a16:creationId xmlns:a16="http://schemas.microsoft.com/office/drawing/2014/main" id="{46AC2281-9713-41C3-BD67-54530A079A09}"/>
                  </a:ext>
                </a:extLst>
              </p:cNvPr>
              <p:cNvSpPr txBox="1"/>
              <p:nvPr/>
            </p:nvSpPr>
            <p:spPr>
              <a:xfrm>
                <a:off x="3547756" y="1644088"/>
                <a:ext cx="2015010" cy="53201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5775" rIns="0" bIns="0" anchor="b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L="0" indent="0">
                  <a:lnSpc>
                    <a:spcPct val="115000"/>
                  </a:lnSpc>
                  <a:buSzPts val="600"/>
                  <a:buNone/>
                  <a:defRPr sz="3000" b="1">
                    <a:solidFill>
                      <a:srgbClr val="042827"/>
                    </a:solidFill>
                    <a:latin typeface="Titillium Web"/>
                    <a:ea typeface="Titillium Web"/>
                    <a:cs typeface="Titillium Web"/>
                  </a:defRPr>
                </a:lvl1pPr>
                <a:lvl2pPr>
                  <a:buSzPts val="600"/>
                  <a:buNone/>
                  <a:defRPr sz="800"/>
                </a:lvl2pPr>
                <a:lvl3pPr>
                  <a:buSzPts val="600"/>
                  <a:buNone/>
                  <a:defRPr sz="800"/>
                </a:lvl3pPr>
                <a:lvl4pPr>
                  <a:buSzPts val="600"/>
                  <a:buNone/>
                  <a:defRPr sz="800"/>
                </a:lvl4pPr>
                <a:lvl5pPr>
                  <a:buSzPts val="600"/>
                  <a:buNone/>
                  <a:defRPr sz="800"/>
                </a:lvl5pPr>
                <a:lvl6pPr>
                  <a:buSzPts val="600"/>
                  <a:buNone/>
                  <a:defRPr sz="800"/>
                </a:lvl6pPr>
                <a:lvl7pPr>
                  <a:buSzPts val="600"/>
                  <a:buNone/>
                  <a:defRPr sz="800"/>
                </a:lvl7pPr>
                <a:lvl8pPr>
                  <a:buSzPts val="600"/>
                  <a:buNone/>
                  <a:defRPr sz="800"/>
                </a:lvl8pPr>
                <a:lvl9pPr>
                  <a:buSzPts val="600"/>
                  <a:buNone/>
                  <a:defRPr sz="800"/>
                </a:lvl9pPr>
              </a:lstStyle>
              <a:p>
                <a:pPr defTabSz="914378">
                  <a:defRPr/>
                </a:pPr>
                <a:br>
                  <a:rPr lang="nb-NO" sz="1400"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nb-NO" sz="1200">
                    <a:solidFill>
                      <a:srgbClr val="FFFFFF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Agenda</a:t>
                </a:r>
                <a:endParaRPr lang="nb-NO" sz="140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2F208EF8-F3CA-44F2-9B20-0A10B9A09956}"/>
                </a:ext>
              </a:extLst>
            </p:cNvPr>
            <p:cNvSpPr txBox="1"/>
            <p:nvPr/>
          </p:nvSpPr>
          <p:spPr>
            <a:xfrm>
              <a:off x="1165319" y="3972400"/>
              <a:ext cx="2095243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8">
                <a:spcBef>
                  <a:spcPts val="300"/>
                </a:spcBef>
                <a:spcAft>
                  <a:spcPts val="300"/>
                </a:spcAft>
                <a:defRPr/>
              </a:pPr>
              <a:r>
                <a:rPr lang="nb-NO" sz="900" b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Open Sans" panose="020B0604020202020204" charset="0"/>
                </a:rPr>
                <a:t>TID</a:t>
              </a:r>
              <a:r>
                <a:rPr lang="nb-NO" sz="90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Open Sans" panose="020B0604020202020204" charset="0"/>
                </a:rPr>
                <a:t>: 45 min </a:t>
              </a:r>
            </a:p>
            <a:p>
              <a:pPr defTabSz="914378">
                <a:spcBef>
                  <a:spcPts val="300"/>
                </a:spcBef>
                <a:spcAft>
                  <a:spcPts val="300"/>
                </a:spcAft>
                <a:defRPr/>
              </a:pPr>
              <a:r>
                <a:rPr lang="nb-NO" sz="900" b="1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Open Sans" panose="020B0604020202020204" charset="0"/>
                </a:rPr>
                <a:t>Fasilitator</a:t>
              </a:r>
              <a:r>
                <a:rPr lang="nb-NO" sz="90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Open Sans" panose="020B0604020202020204" charset="0"/>
                </a:rPr>
                <a:t>: IA-rådgiver </a:t>
              </a:r>
            </a:p>
            <a:p>
              <a:pPr defTabSz="914378">
                <a:spcBef>
                  <a:spcPts val="300"/>
                </a:spcBef>
                <a:spcAft>
                  <a:spcPts val="300"/>
                </a:spcAft>
                <a:defRPr/>
              </a:pPr>
              <a:r>
                <a:rPr lang="nb-NO" sz="900" b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Open Sans" panose="020B0604020202020204" charset="0"/>
                </a:rPr>
                <a:t>Referent</a:t>
              </a:r>
              <a:r>
                <a:rPr lang="nb-NO" sz="90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Open Sans" panose="020B0604020202020204" charset="0"/>
                </a:rPr>
                <a:t>: Velg en i gruppen som tar notater. 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912A386-96B0-42E6-BF60-060FDD1DB9ED}"/>
                </a:ext>
              </a:extLst>
            </p:cNvPr>
            <p:cNvSpPr txBox="1"/>
            <p:nvPr/>
          </p:nvSpPr>
          <p:spPr>
            <a:xfrm>
              <a:off x="1189782" y="2005234"/>
              <a:ext cx="2191585" cy="7232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8">
                <a:spcBef>
                  <a:spcPts val="300"/>
                </a:spcBef>
                <a:spcAft>
                  <a:spcPts val="300"/>
                </a:spcAft>
                <a:buSzPts val="1000"/>
                <a:defRPr/>
              </a:pPr>
              <a:r>
                <a:rPr lang="nb-NO" sz="90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Open Sans" panose="020B0604020202020204" charset="0"/>
                  <a:sym typeface="Open Sans"/>
                </a:rPr>
                <a:t>Reflektere over hvilke tiltak som er forebyggende og hvilke tiltak som er gjenopprettende tiltak. </a:t>
              </a:r>
            </a:p>
            <a:p>
              <a:pPr defTabSz="914378">
                <a:spcBef>
                  <a:spcPts val="300"/>
                </a:spcBef>
                <a:spcAft>
                  <a:spcPts val="300"/>
                </a:spcAft>
                <a:buSzPts val="1000"/>
                <a:defRPr/>
              </a:pPr>
              <a:endParaRPr lang="nb-NO" sz="90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Open Sans" panose="020B0604020202020204" charset="0"/>
                <a:sym typeface="Open Sans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B88D36AC-3290-4A7B-BAEC-A68E2D2FA330}"/>
                </a:ext>
              </a:extLst>
            </p:cNvPr>
            <p:cNvSpPr txBox="1"/>
            <p:nvPr/>
          </p:nvSpPr>
          <p:spPr>
            <a:xfrm>
              <a:off x="1172873" y="2927041"/>
              <a:ext cx="2065087" cy="784830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defTabSz="914378">
                <a:spcBef>
                  <a:spcPts val="300"/>
                </a:spcBef>
                <a:spcAft>
                  <a:spcPts val="300"/>
                </a:spcAft>
                <a:buSzPts val="1000"/>
                <a:defRPr/>
              </a:pPr>
              <a:r>
                <a:rPr lang="nb-NO" sz="90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Open Sans"/>
                  <a:sym typeface="Open Sans"/>
                </a:rPr>
                <a:t>Rotårsaken</a:t>
              </a:r>
              <a:r>
                <a:rPr lang="nb-NO" sz="90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Open Sans"/>
                  <a:sym typeface="Open Sans"/>
                </a:rPr>
                <a:t> skal være «løst» med forslag til tiltak. Dere som parter skal ha beskrevet hvordan deres tre ulike roller kan løse dette</a:t>
              </a:r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8E85DD5E-ACA6-4DAB-9F9A-168B472FAA77}"/>
                </a:ext>
              </a:extLst>
            </p:cNvPr>
            <p:cNvCxnSpPr>
              <a:cxnSpLocks/>
            </p:cNvCxnSpPr>
            <p:nvPr/>
          </p:nvCxnSpPr>
          <p:spPr>
            <a:xfrm>
              <a:off x="1145981" y="3666195"/>
              <a:ext cx="2114715" cy="0"/>
            </a:xfrm>
            <a:prstGeom prst="line">
              <a:avLst/>
            </a:prstGeom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Title 4">
            <a:extLst>
              <a:ext uri="{FF2B5EF4-FFF2-40B4-BE49-F238E27FC236}">
                <a16:creationId xmlns:a16="http://schemas.microsoft.com/office/drawing/2014/main" id="{F7AD31A6-25DC-46FD-9C31-20C95835B9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nb-NO" b="0"/>
              <a:t>Introduksjon – gruppeoppgave 2 </a:t>
            </a:r>
            <a:br>
              <a:rPr lang="nb-NO"/>
            </a:br>
            <a:r>
              <a:rPr lang="nb-NO" sz="1800"/>
              <a:t>Tiltak som </a:t>
            </a:r>
            <a:r>
              <a:rPr lang="nb-NO" sz="1800">
                <a:sym typeface="Open Sans"/>
              </a:rPr>
              <a:t>forebygger, tiltak som gjenopprette</a:t>
            </a:r>
            <a:endParaRPr lang="nb-NO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FB613740-F2D0-43DF-B5EF-F3A5506888C9}"/>
              </a:ext>
            </a:extLst>
          </p:cNvPr>
          <p:cNvGrpSpPr/>
          <p:nvPr/>
        </p:nvGrpSpPr>
        <p:grpSpPr>
          <a:xfrm>
            <a:off x="1" y="1708151"/>
            <a:ext cx="468968" cy="2763177"/>
            <a:chOff x="0" y="0"/>
            <a:chExt cx="833718" cy="6858000"/>
          </a:xfrm>
          <a:solidFill>
            <a:srgbClr val="2E7C81"/>
          </a:solidFill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B0478696-3F17-4EBB-A348-6CC479B15887}"/>
                </a:ext>
              </a:extLst>
            </p:cNvPr>
            <p:cNvSpPr/>
            <p:nvPr/>
          </p:nvSpPr>
          <p:spPr>
            <a:xfrm>
              <a:off x="0" y="0"/>
              <a:ext cx="833718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14337">
                <a:defRPr/>
              </a:pPr>
              <a:endParaRPr lang="nb-NO" sz="1013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5F327EFB-F010-4C40-8915-29D40CB7EBCA}"/>
                </a:ext>
              </a:extLst>
            </p:cNvPr>
            <p:cNvSpPr txBox="1"/>
            <p:nvPr/>
          </p:nvSpPr>
          <p:spPr>
            <a:xfrm rot="16200000">
              <a:off x="-1621511" y="2065912"/>
              <a:ext cx="4030439" cy="718143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defTabSz="514337">
                <a:defRPr/>
              </a:pPr>
              <a:r>
                <a:rPr lang="nb-NO" sz="2025">
                  <a:solidFill>
                    <a:srgbClr val="FFFFFF"/>
                  </a:solidFill>
                  <a:latin typeface="Calibri" panose="020F0502020204030204"/>
                  <a:ea typeface="Verdana" panose="020B0604030504040204" pitchFamily="34" charset="0"/>
                </a:rPr>
                <a:t>OPPGAVE</a:t>
              </a:r>
            </a:p>
          </p:txBody>
        </p:sp>
      </p:grpSp>
      <p:sp>
        <p:nvSpPr>
          <p:cNvPr id="36" name="Text Placeholder 4">
            <a:extLst>
              <a:ext uri="{FF2B5EF4-FFF2-40B4-BE49-F238E27FC236}">
                <a16:creationId xmlns:a16="http://schemas.microsoft.com/office/drawing/2014/main" id="{DEDC8ECF-7E3A-43DF-915E-5C4DD98D8CE1}"/>
              </a:ext>
            </a:extLst>
          </p:cNvPr>
          <p:cNvSpPr txBox="1">
            <a:spLocks/>
          </p:cNvSpPr>
          <p:nvPr/>
        </p:nvSpPr>
        <p:spPr>
          <a:xfrm>
            <a:off x="3603487" y="3972014"/>
            <a:ext cx="2199346" cy="9986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350" marR="0" lvl="0" indent="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Tx/>
              <a:buNone/>
              <a:tabLst/>
              <a:defRPr sz="10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2921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Open Sans"/>
              <a:buChar char="○"/>
              <a:defRPr sz="10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921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Open Sans"/>
              <a:buChar char="■"/>
              <a:defRPr sz="10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921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Open Sans"/>
              <a:buChar char="●"/>
              <a:defRPr sz="10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921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Open Sans"/>
              <a:buChar char="○"/>
              <a:defRPr sz="10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2921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Open Sans"/>
              <a:buChar char="■"/>
              <a:defRPr sz="10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2921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Open Sans"/>
              <a:buChar char="●"/>
              <a:defRPr sz="10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2921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Open Sans"/>
              <a:buChar char="○"/>
              <a:defRPr sz="10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2921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Open Sans"/>
              <a:buChar char="■"/>
              <a:defRPr sz="10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defTabSz="914378">
              <a:buClr>
                <a:srgbClr val="5B6670"/>
              </a:buClr>
              <a:defRPr/>
            </a:pPr>
            <a:endParaRPr lang="nb-NO" sz="900">
              <a:solidFill>
                <a:srgbClr val="042827"/>
              </a:solidFill>
              <a:latin typeface="Verdana" panose="020B0604030504040204" pitchFamily="34" charset="0"/>
              <a:ea typeface="Verdana" panose="020B0604030504040204" pitchFamily="34" charset="0"/>
              <a:cs typeface="Open Sans" panose="020B0604020202020204" charset="0"/>
            </a:endParaRPr>
          </a:p>
          <a:p>
            <a:r>
              <a:rPr lang="nb-NO" sz="900" b="1">
                <a:solidFill>
                  <a:srgbClr val="042827"/>
                </a:solidFill>
                <a:latin typeface="Verdana" panose="020B0604030504040204" pitchFamily="34" charset="0"/>
                <a:ea typeface="Verdana" panose="020B0604030504040204" pitchFamily="34" charset="0"/>
                <a:cs typeface="Open Sans" panose="020B0604020202020204" charset="0"/>
              </a:rPr>
              <a:t>b) </a:t>
            </a:r>
            <a:r>
              <a:rPr lang="nb-NO" sz="900" b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Open Sans" panose="020B0604020202020204" charset="0"/>
              </a:rPr>
              <a:t> </a:t>
            </a:r>
            <a:r>
              <a:rPr lang="nb-NO" sz="900" b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Prioriter tiltak</a:t>
            </a:r>
            <a:br>
              <a:rPr lang="nb-NO" sz="90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nb-NO" sz="9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Legg hvert tiltak på «rett plass» i diagrammet</a:t>
            </a:r>
          </a:p>
          <a:p>
            <a:pPr defTabSz="914378">
              <a:buClr>
                <a:srgbClr val="5B6670"/>
              </a:buClr>
              <a:defRPr/>
            </a:pPr>
            <a:endParaRPr lang="nb-NO" sz="900">
              <a:solidFill>
                <a:srgbClr val="042827"/>
              </a:solidFill>
              <a:latin typeface="Verdana" panose="020B0604030504040204" pitchFamily="34" charset="0"/>
              <a:ea typeface="Verdana" panose="020B0604030504040204" pitchFamily="34" charset="0"/>
              <a:cs typeface="Open Sans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15582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2">
            <a:extLst>
              <a:ext uri="{FF2B5EF4-FFF2-40B4-BE49-F238E27FC236}">
                <a16:creationId xmlns:a16="http://schemas.microsoft.com/office/drawing/2014/main" id="{36F11EFD-D648-4FB4-A5E5-BF92345221CF}"/>
              </a:ext>
            </a:extLst>
          </p:cNvPr>
          <p:cNvSpPr txBox="1">
            <a:spLocks/>
          </p:cNvSpPr>
          <p:nvPr/>
        </p:nvSpPr>
        <p:spPr>
          <a:xfrm>
            <a:off x="928688" y="231055"/>
            <a:ext cx="5915025" cy="449180"/>
          </a:xfrm>
          <a:prstGeom prst="rect">
            <a:avLst/>
          </a:prstGeom>
        </p:spPr>
        <p:txBody>
          <a:bodyPr/>
          <a:lstStyle>
            <a:lvl1pPr algn="l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1" i="0" kern="1200">
                <a:solidFill>
                  <a:srgbClr val="D5FC79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defTabSz="514337">
              <a:buClrTx/>
              <a:defRPr/>
            </a:pPr>
            <a:r>
              <a:rPr lang="nb-NO" sz="2475">
                <a:solidFill>
                  <a:prstClr val="white"/>
                </a:solidFill>
              </a:rPr>
              <a:t>Hvis... Så...</a:t>
            </a:r>
          </a:p>
        </p:txBody>
      </p:sp>
      <p:sp>
        <p:nvSpPr>
          <p:cNvPr id="12" name="TekstSylinder 8">
            <a:extLst>
              <a:ext uri="{FF2B5EF4-FFF2-40B4-BE49-F238E27FC236}">
                <a16:creationId xmlns:a16="http://schemas.microsoft.com/office/drawing/2014/main" id="{07E9D975-28DA-426F-B6A6-E7247BE72235}"/>
              </a:ext>
            </a:extLst>
          </p:cNvPr>
          <p:cNvSpPr txBox="1"/>
          <p:nvPr/>
        </p:nvSpPr>
        <p:spPr>
          <a:xfrm>
            <a:off x="1058327" y="1439610"/>
            <a:ext cx="3093321" cy="3286181"/>
          </a:xfrm>
          <a:prstGeom prst="rect">
            <a:avLst/>
          </a:prstGeom>
          <a:noFill/>
        </p:spPr>
        <p:txBody>
          <a:bodyPr wrap="square" lIns="0" tIns="27000" rIns="0" bIns="27000" rtlCol="0" anchor="t">
            <a:spAutoFit/>
          </a:bodyPr>
          <a:lstStyle/>
          <a:p>
            <a:pPr defTabSz="514325">
              <a:defRPr/>
            </a:pPr>
            <a:r>
              <a:rPr lang="es-ES_tradnl" err="1">
                <a:solidFill>
                  <a:schemeClr val="bg1"/>
                </a:solidFill>
                <a:latin typeface="Calibri" panose="020F0502020204030204"/>
                <a:ea typeface="Verdana" panose="020B0604030504040204" pitchFamily="34" charset="0"/>
                <a:cs typeface="Open Sans"/>
              </a:rPr>
              <a:t>Nå</a:t>
            </a:r>
            <a:r>
              <a:rPr lang="es-ES_tradnl">
                <a:solidFill>
                  <a:schemeClr val="bg1"/>
                </a:solidFill>
                <a:latin typeface="Calibri" panose="020F0502020204030204"/>
                <a:ea typeface="Verdana" panose="020B0604030504040204" pitchFamily="34" charset="0"/>
                <a:cs typeface="Open Sans"/>
              </a:rPr>
              <a:t> </a:t>
            </a:r>
            <a:r>
              <a:rPr lang="es-ES_tradnl" err="1">
                <a:solidFill>
                  <a:schemeClr val="bg1"/>
                </a:solidFill>
                <a:latin typeface="Calibri" panose="020F0502020204030204"/>
                <a:ea typeface="Verdana" panose="020B0604030504040204" pitchFamily="34" charset="0"/>
                <a:cs typeface="Open Sans"/>
              </a:rPr>
              <a:t>som</a:t>
            </a:r>
            <a:r>
              <a:rPr lang="es-ES_tradnl">
                <a:solidFill>
                  <a:schemeClr val="bg1"/>
                </a:solidFill>
                <a:latin typeface="Calibri" panose="020F0502020204030204"/>
                <a:ea typeface="Verdana" panose="020B0604030504040204" pitchFamily="34" charset="0"/>
                <a:cs typeface="Open Sans"/>
              </a:rPr>
              <a:t> </a:t>
            </a:r>
            <a:r>
              <a:rPr lang="es-ES_tradnl" err="1">
                <a:solidFill>
                  <a:schemeClr val="bg1"/>
                </a:solidFill>
                <a:latin typeface="Calibri" panose="020F0502020204030204"/>
                <a:ea typeface="Verdana" panose="020B0604030504040204" pitchFamily="34" charset="0"/>
                <a:cs typeface="Open Sans"/>
              </a:rPr>
              <a:t>dere</a:t>
            </a:r>
            <a:r>
              <a:rPr lang="es-ES_tradnl">
                <a:solidFill>
                  <a:schemeClr val="bg1"/>
                </a:solidFill>
                <a:latin typeface="Calibri" panose="020F0502020204030204"/>
                <a:ea typeface="Verdana" panose="020B0604030504040204" pitchFamily="34" charset="0"/>
                <a:cs typeface="Open Sans"/>
              </a:rPr>
              <a:t> </a:t>
            </a:r>
            <a:r>
              <a:rPr lang="es-ES_tradnl" err="1">
                <a:solidFill>
                  <a:schemeClr val="bg1"/>
                </a:solidFill>
                <a:latin typeface="Calibri" panose="020F0502020204030204"/>
                <a:ea typeface="Verdana" panose="020B0604030504040204" pitchFamily="34" charset="0"/>
                <a:cs typeface="Open Sans"/>
              </a:rPr>
              <a:t>kjenner</a:t>
            </a:r>
            <a:r>
              <a:rPr lang="es-ES_tradnl">
                <a:solidFill>
                  <a:schemeClr val="bg1"/>
                </a:solidFill>
                <a:latin typeface="Calibri" panose="020F0502020204030204"/>
                <a:ea typeface="Verdana" panose="020B0604030504040204" pitchFamily="34" charset="0"/>
                <a:cs typeface="Open Sans"/>
              </a:rPr>
              <a:t> </a:t>
            </a:r>
            <a:r>
              <a:rPr lang="es-ES_tradnl" err="1">
                <a:solidFill>
                  <a:schemeClr val="bg1"/>
                </a:solidFill>
                <a:latin typeface="Calibri" panose="020F0502020204030204"/>
                <a:ea typeface="Verdana" panose="020B0604030504040204" pitchFamily="34" charset="0"/>
                <a:cs typeface="Open Sans"/>
              </a:rPr>
              <a:t>hinderet</a:t>
            </a:r>
            <a:r>
              <a:rPr lang="es-ES_tradnl">
                <a:solidFill>
                  <a:schemeClr val="bg1"/>
                </a:solidFill>
                <a:latin typeface="Calibri" panose="020F0502020204030204"/>
                <a:ea typeface="Verdana" panose="020B0604030504040204" pitchFamily="34" charset="0"/>
                <a:cs typeface="Open Sans"/>
              </a:rPr>
              <a:t>, </a:t>
            </a:r>
            <a:r>
              <a:rPr lang="es-ES_tradnl" err="1">
                <a:solidFill>
                  <a:schemeClr val="bg1"/>
                </a:solidFill>
                <a:latin typeface="Calibri" panose="020F0502020204030204"/>
                <a:ea typeface="Verdana" panose="020B0604030504040204" pitchFamily="34" charset="0"/>
                <a:cs typeface="Open Sans"/>
              </a:rPr>
              <a:t>er</a:t>
            </a:r>
            <a:r>
              <a:rPr lang="es-ES_tradnl">
                <a:solidFill>
                  <a:schemeClr val="bg1"/>
                </a:solidFill>
                <a:latin typeface="Calibri" panose="020F0502020204030204"/>
                <a:ea typeface="Verdana" panose="020B0604030504040204" pitchFamily="34" charset="0"/>
                <a:cs typeface="Open Sans"/>
              </a:rPr>
              <a:t> </a:t>
            </a:r>
            <a:r>
              <a:rPr lang="es-ES_tradnl" err="1">
                <a:solidFill>
                  <a:schemeClr val="bg1"/>
                </a:solidFill>
                <a:latin typeface="Calibri" panose="020F0502020204030204"/>
                <a:ea typeface="Verdana" panose="020B0604030504040204" pitchFamily="34" charset="0"/>
                <a:cs typeface="Open Sans"/>
              </a:rPr>
              <a:t>spørsmålet</a:t>
            </a:r>
            <a:r>
              <a:rPr lang="es-ES_tradnl">
                <a:solidFill>
                  <a:schemeClr val="bg1"/>
                </a:solidFill>
                <a:latin typeface="Calibri" panose="020F0502020204030204"/>
                <a:ea typeface="Verdana" panose="020B0604030504040204" pitchFamily="34" charset="0"/>
                <a:cs typeface="Open Sans"/>
              </a:rPr>
              <a:t> </a:t>
            </a:r>
            <a:r>
              <a:rPr lang="es-ES_tradnl" err="1">
                <a:solidFill>
                  <a:schemeClr val="bg1"/>
                </a:solidFill>
                <a:latin typeface="Calibri" panose="020F0502020204030204"/>
                <a:ea typeface="Verdana" panose="020B0604030504040204" pitchFamily="34" charset="0"/>
                <a:cs typeface="Open Sans"/>
              </a:rPr>
              <a:t>hva</a:t>
            </a:r>
            <a:r>
              <a:rPr lang="es-ES_tradnl">
                <a:solidFill>
                  <a:schemeClr val="bg1"/>
                </a:solidFill>
                <a:latin typeface="Calibri" panose="020F0502020204030204"/>
                <a:ea typeface="Verdana" panose="020B0604030504040204" pitchFamily="34" charset="0"/>
                <a:cs typeface="Open Sans"/>
              </a:rPr>
              <a:t> </a:t>
            </a:r>
            <a:r>
              <a:rPr lang="es-ES_tradnl" err="1">
                <a:solidFill>
                  <a:schemeClr val="bg1"/>
                </a:solidFill>
                <a:latin typeface="Calibri" panose="020F0502020204030204"/>
                <a:ea typeface="Verdana" panose="020B0604030504040204" pitchFamily="34" charset="0"/>
                <a:cs typeface="Open Sans"/>
              </a:rPr>
              <a:t>dere</a:t>
            </a:r>
            <a:r>
              <a:rPr lang="es-ES_tradnl">
                <a:solidFill>
                  <a:schemeClr val="bg1"/>
                </a:solidFill>
                <a:latin typeface="Calibri" panose="020F0502020204030204"/>
                <a:ea typeface="Verdana" panose="020B0604030504040204" pitchFamily="34" charset="0"/>
                <a:cs typeface="Open Sans"/>
              </a:rPr>
              <a:t> kan </a:t>
            </a:r>
            <a:r>
              <a:rPr lang="es-ES_tradnl" err="1">
                <a:solidFill>
                  <a:schemeClr val="bg1"/>
                </a:solidFill>
                <a:latin typeface="Calibri" panose="020F0502020204030204"/>
                <a:ea typeface="Verdana" panose="020B0604030504040204" pitchFamily="34" charset="0"/>
                <a:cs typeface="Open Sans"/>
              </a:rPr>
              <a:t>gjøre</a:t>
            </a:r>
            <a:r>
              <a:rPr lang="es-ES_tradnl">
                <a:solidFill>
                  <a:schemeClr val="bg1"/>
                </a:solidFill>
                <a:latin typeface="Calibri" panose="020F0502020204030204"/>
                <a:ea typeface="Verdana" panose="020B0604030504040204" pitchFamily="34" charset="0"/>
                <a:cs typeface="Open Sans"/>
              </a:rPr>
              <a:t> </a:t>
            </a:r>
            <a:r>
              <a:rPr lang="es-ES_tradnl" err="1">
                <a:solidFill>
                  <a:schemeClr val="bg1"/>
                </a:solidFill>
                <a:latin typeface="Calibri" panose="020F0502020204030204"/>
                <a:ea typeface="Verdana" panose="020B0604030504040204" pitchFamily="34" charset="0"/>
                <a:cs typeface="Open Sans"/>
              </a:rPr>
              <a:t>for</a:t>
            </a:r>
            <a:r>
              <a:rPr lang="es-ES_tradnl">
                <a:solidFill>
                  <a:schemeClr val="bg1"/>
                </a:solidFill>
                <a:latin typeface="Calibri" panose="020F0502020204030204"/>
                <a:ea typeface="Verdana" panose="020B0604030504040204" pitchFamily="34" charset="0"/>
                <a:cs typeface="Open Sans"/>
              </a:rPr>
              <a:t> å </a:t>
            </a:r>
            <a:r>
              <a:rPr lang="es-ES_tradnl" err="1">
                <a:solidFill>
                  <a:schemeClr val="bg1"/>
                </a:solidFill>
                <a:latin typeface="Calibri" panose="020F0502020204030204"/>
                <a:ea typeface="Verdana" panose="020B0604030504040204" pitchFamily="34" charset="0"/>
                <a:cs typeface="Open Sans"/>
              </a:rPr>
              <a:t>løse</a:t>
            </a:r>
            <a:r>
              <a:rPr lang="es-ES_tradnl">
                <a:solidFill>
                  <a:schemeClr val="bg1"/>
                </a:solidFill>
                <a:latin typeface="Calibri" panose="020F0502020204030204"/>
                <a:ea typeface="Verdana" panose="020B0604030504040204" pitchFamily="34" charset="0"/>
                <a:cs typeface="Open Sans"/>
              </a:rPr>
              <a:t> </a:t>
            </a:r>
            <a:r>
              <a:rPr lang="es-ES_tradnl" err="1">
                <a:solidFill>
                  <a:schemeClr val="bg1"/>
                </a:solidFill>
                <a:latin typeface="Calibri" panose="020F0502020204030204"/>
                <a:ea typeface="Verdana" panose="020B0604030504040204" pitchFamily="34" charset="0"/>
                <a:cs typeface="Open Sans"/>
              </a:rPr>
              <a:t>det</a:t>
            </a:r>
            <a:r>
              <a:rPr lang="es-ES_tradnl">
                <a:solidFill>
                  <a:schemeClr val="bg1"/>
                </a:solidFill>
                <a:latin typeface="Calibri" panose="020F0502020204030204"/>
                <a:ea typeface="Verdana" panose="020B0604030504040204" pitchFamily="34" charset="0"/>
                <a:cs typeface="Open Sans"/>
              </a:rPr>
              <a:t>?  </a:t>
            </a:r>
          </a:p>
          <a:p>
            <a:pPr defTabSz="514325">
              <a:defRPr/>
            </a:pPr>
            <a:endParaRPr lang="es-ES_tradnl">
              <a:solidFill>
                <a:schemeClr val="bg1"/>
              </a:solidFill>
              <a:latin typeface="Calibri" panose="020F0502020204030204"/>
              <a:ea typeface="Verdana" panose="020B0604030504040204" pitchFamily="34" charset="0"/>
              <a:cs typeface="Open Sans"/>
            </a:endParaRPr>
          </a:p>
          <a:p>
            <a:pPr defTabSz="514325">
              <a:defRPr/>
            </a:pPr>
            <a:r>
              <a:rPr lang="es-ES_tradnl" err="1">
                <a:solidFill>
                  <a:schemeClr val="bg1"/>
                </a:solidFill>
                <a:latin typeface="Calibri" panose="020F0502020204030204"/>
                <a:ea typeface="Verdana" panose="020B0604030504040204" pitchFamily="34" charset="0"/>
                <a:cs typeface="Open Sans"/>
              </a:rPr>
              <a:t>Med</a:t>
            </a:r>
            <a:r>
              <a:rPr lang="es-ES_tradnl">
                <a:solidFill>
                  <a:schemeClr val="bg1"/>
                </a:solidFill>
                <a:latin typeface="Calibri" panose="020F0502020204030204"/>
                <a:ea typeface="Verdana" panose="020B0604030504040204" pitchFamily="34" charset="0"/>
                <a:cs typeface="Open Sans"/>
              </a:rPr>
              <a:t> </a:t>
            </a:r>
            <a:r>
              <a:rPr lang="nb-NO">
                <a:solidFill>
                  <a:schemeClr val="bg1"/>
                </a:solidFill>
                <a:latin typeface="Calibri" panose="020F0502020204030204"/>
                <a:ea typeface="Verdana" panose="020B0604030504040204" pitchFamily="34" charset="0"/>
                <a:cs typeface="Open Sans"/>
              </a:rPr>
              <a:t>andre</a:t>
            </a:r>
            <a:r>
              <a:rPr lang="es-ES_tradnl">
                <a:solidFill>
                  <a:schemeClr val="bg1"/>
                </a:solidFill>
                <a:latin typeface="Calibri" panose="020F0502020204030204"/>
                <a:ea typeface="Verdana" panose="020B0604030504040204" pitchFamily="34" charset="0"/>
                <a:cs typeface="Open Sans"/>
              </a:rPr>
              <a:t> </a:t>
            </a:r>
            <a:r>
              <a:rPr lang="es-ES_tradnl" err="1">
                <a:solidFill>
                  <a:schemeClr val="bg1"/>
                </a:solidFill>
                <a:latin typeface="Calibri" panose="020F0502020204030204"/>
                <a:ea typeface="Verdana" panose="020B0604030504040204" pitchFamily="34" charset="0"/>
                <a:cs typeface="Open Sans"/>
              </a:rPr>
              <a:t>ord</a:t>
            </a:r>
            <a:r>
              <a:rPr lang="es-ES_tradnl">
                <a:solidFill>
                  <a:schemeClr val="bg1"/>
                </a:solidFill>
                <a:latin typeface="Calibri" panose="020F0502020204030204"/>
                <a:ea typeface="Verdana" panose="020B0604030504040204" pitchFamily="34" charset="0"/>
                <a:cs typeface="Open Sans"/>
              </a:rPr>
              <a:t>, </a:t>
            </a:r>
            <a:r>
              <a:rPr lang="es-ES_tradnl" err="1">
                <a:solidFill>
                  <a:schemeClr val="bg1"/>
                </a:solidFill>
                <a:latin typeface="Calibri" panose="020F0502020204030204"/>
                <a:ea typeface="Verdana" panose="020B0604030504040204" pitchFamily="34" charset="0"/>
                <a:cs typeface="Open Sans"/>
              </a:rPr>
              <a:t>hva</a:t>
            </a:r>
            <a:r>
              <a:rPr lang="es-ES_tradnl">
                <a:solidFill>
                  <a:schemeClr val="bg1"/>
                </a:solidFill>
                <a:latin typeface="Calibri" panose="020F0502020204030204"/>
                <a:ea typeface="Verdana" panose="020B0604030504040204" pitchFamily="34" charset="0"/>
                <a:cs typeface="Open Sans"/>
              </a:rPr>
              <a:t> </a:t>
            </a:r>
            <a:r>
              <a:rPr lang="nb-NO">
                <a:solidFill>
                  <a:schemeClr val="bg1"/>
                </a:solidFill>
                <a:latin typeface="Calibri" panose="020F0502020204030204"/>
                <a:ea typeface="Verdana" panose="020B0604030504040204" pitchFamily="34" charset="0"/>
                <a:cs typeface="Open Sans"/>
              </a:rPr>
              <a:t>er en konkret handling eller endring i hverdagen  som vil hjelpe dere å løse hinderet? Det kan være noe så konkret som å flytte en oppgave til en annen tid?</a:t>
            </a:r>
          </a:p>
          <a:p>
            <a:pPr defTabSz="514325">
              <a:defRPr/>
            </a:pPr>
            <a:r>
              <a:rPr lang="nb-NO">
                <a:solidFill>
                  <a:schemeClr val="bg1"/>
                </a:solidFill>
                <a:latin typeface="Calibri" panose="020F0502020204030204"/>
                <a:ea typeface="Verdana" panose="020B0604030504040204" pitchFamily="34" charset="0"/>
                <a:cs typeface="Open Sans"/>
              </a:rPr>
              <a:t> Hva med omfordeling av ansvar? </a:t>
            </a:r>
          </a:p>
          <a:p>
            <a:pPr defTabSz="514325">
              <a:defRPr/>
            </a:pPr>
            <a:r>
              <a:rPr lang="nb-NO">
                <a:solidFill>
                  <a:schemeClr val="bg1"/>
                </a:solidFill>
                <a:latin typeface="Calibri" panose="020F0502020204030204"/>
                <a:ea typeface="Verdana" panose="020B0604030504040204" pitchFamily="34" charset="0"/>
                <a:cs typeface="Open Sans"/>
              </a:rPr>
              <a:t>Eller handler det om å kompetanse? </a:t>
            </a:r>
          </a:p>
          <a:p>
            <a:pPr defTabSz="514325">
              <a:defRPr/>
            </a:pPr>
            <a:endParaRPr lang="nb-NO">
              <a:solidFill>
                <a:schemeClr val="bg1"/>
              </a:solidFill>
              <a:latin typeface="Calibri" panose="020F0502020204030204"/>
              <a:ea typeface="Verdana" panose="020B0604030504040204" pitchFamily="34" charset="0"/>
              <a:cs typeface="Open Sans"/>
            </a:endParaRPr>
          </a:p>
          <a:p>
            <a:pPr defTabSz="514325">
              <a:defRPr/>
            </a:pPr>
            <a:r>
              <a:rPr lang="nb-NO">
                <a:solidFill>
                  <a:schemeClr val="bg1"/>
                </a:solidFill>
                <a:latin typeface="Calibri" panose="020F0502020204030204"/>
                <a:ea typeface="Verdana" panose="020B0604030504040204" pitchFamily="34" charset="0"/>
                <a:cs typeface="Open Sans"/>
              </a:rPr>
              <a:t>Vær konkret.</a:t>
            </a:r>
          </a:p>
          <a:p>
            <a:pPr defTabSz="514325">
              <a:defRPr/>
            </a:pPr>
            <a:endParaRPr lang="nb-NO">
              <a:solidFill>
                <a:schemeClr val="bg1"/>
              </a:solidFill>
              <a:latin typeface="Calibri" panose="020F0502020204030204"/>
              <a:ea typeface="Verdana" panose="020B0604030504040204" pitchFamily="34" charset="0"/>
              <a:cs typeface="Open Sans"/>
            </a:endParaRPr>
          </a:p>
          <a:p>
            <a:pPr defTabSz="514325">
              <a:defRPr/>
            </a:pPr>
            <a:endParaRPr lang="nb-NO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3010B76-065B-4477-9B6D-ED066BFB7A6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r="15184"/>
          <a:stretch/>
        </p:blipFill>
        <p:spPr>
          <a:xfrm flipH="1">
            <a:off x="4537620" y="1512763"/>
            <a:ext cx="3714732" cy="2603519"/>
          </a:xfrm>
          <a:prstGeom prst="roundRect">
            <a:avLst/>
          </a:prstGeom>
        </p:spPr>
      </p:pic>
      <p:sp>
        <p:nvSpPr>
          <p:cNvPr id="18" name="TekstSylinder 13">
            <a:extLst>
              <a:ext uri="{FF2B5EF4-FFF2-40B4-BE49-F238E27FC236}">
                <a16:creationId xmlns:a16="http://schemas.microsoft.com/office/drawing/2014/main" id="{3B03CB04-1D4E-4FE4-BD4E-3489E2EC336C}"/>
              </a:ext>
            </a:extLst>
          </p:cNvPr>
          <p:cNvSpPr txBox="1"/>
          <p:nvPr/>
        </p:nvSpPr>
        <p:spPr>
          <a:xfrm rot="295520">
            <a:off x="6670389" y="1710534"/>
            <a:ext cx="1566899" cy="418281"/>
          </a:xfrm>
          <a:prstGeom prst="rect">
            <a:avLst/>
          </a:prstGeom>
          <a:noFill/>
        </p:spPr>
        <p:txBody>
          <a:bodyPr wrap="square" lIns="0" tIns="27000" rIns="0" bIns="27000" rtlCol="0">
            <a:spAutoFit/>
          </a:bodyPr>
          <a:lstStyle/>
          <a:p>
            <a:pPr algn="ctr" defTabSz="514325">
              <a:defRPr/>
            </a:pPr>
            <a:r>
              <a:rPr lang="nb-NO" sz="788" b="1">
                <a:latin typeface="Verdana" panose="020B0604030504040204" pitchFamily="34" charset="0"/>
                <a:ea typeface="Verdana" panose="020B0604030504040204" pitchFamily="34" charset="0"/>
                <a:cs typeface="Open Sans" panose="020B0604020202020204" charset="0"/>
              </a:rPr>
              <a:t>Hvis vi tar en kort evalueringsrunde i  personalmøtet...</a:t>
            </a:r>
          </a:p>
        </p:txBody>
      </p:sp>
      <p:sp>
        <p:nvSpPr>
          <p:cNvPr id="19" name="TekstSylinder 13">
            <a:extLst>
              <a:ext uri="{FF2B5EF4-FFF2-40B4-BE49-F238E27FC236}">
                <a16:creationId xmlns:a16="http://schemas.microsoft.com/office/drawing/2014/main" id="{129C6059-1130-49F2-9A07-E5C54D2FD787}"/>
              </a:ext>
            </a:extLst>
          </p:cNvPr>
          <p:cNvSpPr txBox="1"/>
          <p:nvPr/>
        </p:nvSpPr>
        <p:spPr>
          <a:xfrm rot="454890">
            <a:off x="6677507" y="2204008"/>
            <a:ext cx="1178926" cy="735483"/>
          </a:xfrm>
          <a:prstGeom prst="rect">
            <a:avLst/>
          </a:prstGeom>
          <a:noFill/>
        </p:spPr>
        <p:txBody>
          <a:bodyPr wrap="square" lIns="0" tIns="27000" rIns="0" bIns="27000" rtlCol="0">
            <a:spAutoFit/>
          </a:bodyPr>
          <a:lstStyle/>
          <a:p>
            <a:pPr algn="ctr" defTabSz="514325">
              <a:defRPr/>
            </a:pPr>
            <a:r>
              <a:rPr lang="nb-NO" sz="900" b="1">
                <a:solidFill>
                  <a:srgbClr val="045961"/>
                </a:solidFill>
                <a:latin typeface="Bradley Hand ITC" panose="03070402050302030203" pitchFamily="66" charset="0"/>
                <a:ea typeface="Verdana" panose="020B0604030504040204" pitchFamily="34" charset="0"/>
              </a:rPr>
              <a:t>SÅ sikrer vi gjennom-føring og kontinuitet, og vi oppnår målet om kollegastøtte</a:t>
            </a:r>
            <a:r>
              <a:rPr lang="nb-NO" sz="1000" b="1">
                <a:solidFill>
                  <a:srgbClr val="045961"/>
                </a:solidFill>
                <a:latin typeface="Bradley Hand ITC" panose="03070402050302030203" pitchFamily="66" charset="0"/>
                <a:ea typeface="Verdana" panose="020B0604030504040204" pitchFamily="34" charset="0"/>
              </a:rPr>
              <a:t>.</a:t>
            </a:r>
          </a:p>
          <a:p>
            <a:pPr defTabSz="514325">
              <a:defRPr/>
            </a:pPr>
            <a:endParaRPr lang="nb-NO" sz="675">
              <a:solidFill>
                <a:srgbClr val="045961"/>
              </a:solidFill>
              <a:latin typeface="Calibri" panose="020F0502020204030204"/>
              <a:ea typeface="Verdana" panose="020B060403050404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425805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960CE8-F2F9-4A0D-941F-3C407547B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75" y="411999"/>
            <a:ext cx="8075100" cy="720057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nb-NO"/>
              <a:t>Teknikk for idégenerering til tiltak</a:t>
            </a:r>
            <a:br>
              <a:rPr lang="nb-NO"/>
            </a:br>
            <a:endParaRPr lang="nb-NO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BEF6567-B584-4ABA-8FBD-A49D59192A5B}"/>
              </a:ext>
            </a:extLst>
          </p:cNvPr>
          <p:cNvGrpSpPr/>
          <p:nvPr/>
        </p:nvGrpSpPr>
        <p:grpSpPr>
          <a:xfrm>
            <a:off x="2182148" y="1603062"/>
            <a:ext cx="3862011" cy="2585431"/>
            <a:chOff x="627415" y="1828215"/>
            <a:chExt cx="5276538" cy="3090145"/>
          </a:xfrm>
        </p:grpSpPr>
        <p:sp>
          <p:nvSpPr>
            <p:cNvPr id="5" name="Isosceles Triangle 4">
              <a:extLst>
                <a:ext uri="{FF2B5EF4-FFF2-40B4-BE49-F238E27FC236}">
                  <a16:creationId xmlns:a16="http://schemas.microsoft.com/office/drawing/2014/main" id="{F5F42EAF-45B9-4B1C-B140-3D56A178E804}"/>
                </a:ext>
              </a:extLst>
            </p:cNvPr>
            <p:cNvSpPr/>
            <p:nvPr/>
          </p:nvSpPr>
          <p:spPr>
            <a:xfrm rot="5400000">
              <a:off x="3039746" y="2054153"/>
              <a:ext cx="3090145" cy="2638269"/>
            </a:xfrm>
            <a:prstGeom prst="triangle">
              <a:avLst/>
            </a:prstGeom>
            <a:solidFill>
              <a:srgbClr val="8AA1CB"/>
            </a:solidFill>
            <a:ln>
              <a:solidFill>
                <a:srgbClr val="8AA1C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sz="1200" b="1">
                <a:latin typeface="Verdana" panose="020B0604030504040204" pitchFamily="34" charset="0"/>
              </a:endParaRPr>
            </a:p>
          </p:txBody>
        </p:sp>
        <p:sp>
          <p:nvSpPr>
            <p:cNvPr id="6" name="Isosceles Triangle 5">
              <a:extLst>
                <a:ext uri="{FF2B5EF4-FFF2-40B4-BE49-F238E27FC236}">
                  <a16:creationId xmlns:a16="http://schemas.microsoft.com/office/drawing/2014/main" id="{8E8EE15C-E41A-4071-8BE5-752952015CEF}"/>
                </a:ext>
              </a:extLst>
            </p:cNvPr>
            <p:cNvSpPr/>
            <p:nvPr/>
          </p:nvSpPr>
          <p:spPr>
            <a:xfrm rot="16200000">
              <a:off x="401477" y="2054153"/>
              <a:ext cx="3090145" cy="2638269"/>
            </a:xfrm>
            <a:prstGeom prst="triangle">
              <a:avLst/>
            </a:prstGeom>
            <a:solidFill>
              <a:srgbClr val="E3F3F4"/>
            </a:solidFill>
            <a:ln>
              <a:solidFill>
                <a:srgbClr val="D9E8D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sz="1200" b="1">
                <a:latin typeface="Verdana" panose="020B060403050404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E49E592-83D9-4924-8E5B-A3E026C9668F}"/>
                </a:ext>
              </a:extLst>
            </p:cNvPr>
            <p:cNvSpPr txBox="1"/>
            <p:nvPr/>
          </p:nvSpPr>
          <p:spPr>
            <a:xfrm>
              <a:off x="1723869" y="2940929"/>
              <a:ext cx="1206707" cy="3310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sz="1200" b="1">
                  <a:latin typeface="Verdana" panose="020B0604030504040204" pitchFamily="34" charset="0"/>
                  <a:ea typeface="Verdana" panose="020B0604030504040204" pitchFamily="34" charset="0"/>
                </a:rPr>
                <a:t>Idéjakt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730B20A-5581-4F1D-A295-9724A6A051D0}"/>
                </a:ext>
              </a:extLst>
            </p:cNvPr>
            <p:cNvSpPr txBox="1"/>
            <p:nvPr/>
          </p:nvSpPr>
          <p:spPr>
            <a:xfrm>
              <a:off x="3510195" y="2911622"/>
              <a:ext cx="1346617" cy="3310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sz="1200" b="1">
                  <a:latin typeface="Verdana" panose="020B0604030504040204" pitchFamily="34" charset="0"/>
                  <a:ea typeface="Verdana" panose="020B0604030504040204" pitchFamily="34" charset="0"/>
                </a:rPr>
                <a:t>Idéslakt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E3B0F152-86E0-43D0-B8EC-C3A9AE022DA0}"/>
              </a:ext>
            </a:extLst>
          </p:cNvPr>
          <p:cNvSpPr txBox="1"/>
          <p:nvPr/>
        </p:nvSpPr>
        <p:spPr>
          <a:xfrm>
            <a:off x="746202" y="2456608"/>
            <a:ext cx="1673575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nb-NO" sz="1200">
                <a:latin typeface="Verdana" panose="020B0604030504040204" pitchFamily="34" charset="0"/>
                <a:ea typeface="Verdana" panose="020B0604030504040204" pitchFamily="34" charset="0"/>
                <a:cs typeface="Open Sans"/>
              </a:rPr>
              <a:t>Så mange tiltak som mulig. </a:t>
            </a:r>
            <a:endParaRPr lang="en-US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nb-NO" sz="1200">
              <a:latin typeface="Verdana" panose="020B0604030504040204" pitchFamily="34" charset="0"/>
              <a:ea typeface="Verdana" panose="020B0604030504040204" pitchFamily="34" charset="0"/>
              <a:cs typeface="Open Sans" panose="020B0604020202020204" charset="0"/>
            </a:endParaRPr>
          </a:p>
          <a:p>
            <a:r>
              <a:rPr lang="nb-NO" sz="1200">
                <a:latin typeface="Verdana" panose="020B0604030504040204" pitchFamily="34" charset="0"/>
                <a:ea typeface="Verdana" panose="020B0604030504040204" pitchFamily="34" charset="0"/>
                <a:cs typeface="Open Sans"/>
              </a:rPr>
              <a:t>Bygg videre på et tiltak ved å si JA OG! </a:t>
            </a:r>
            <a:endParaRPr lang="nb-NO" sz="1200">
              <a:latin typeface="Verdana" panose="020B0604030504040204" pitchFamily="34" charset="0"/>
              <a:ea typeface="Verdana" panose="020B0604030504040204" pitchFamily="34" charset="0"/>
              <a:cs typeface="Open Sans" panose="020B060402020202020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791DF86-D5D0-47D9-A911-426E5DEBAEE0}"/>
              </a:ext>
            </a:extLst>
          </p:cNvPr>
          <p:cNvSpPr txBox="1"/>
          <p:nvPr/>
        </p:nvSpPr>
        <p:spPr>
          <a:xfrm>
            <a:off x="6197375" y="1657351"/>
            <a:ext cx="2533337" cy="286232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nb-NO" sz="1200">
                <a:latin typeface="Verdana" panose="020B0604030504040204" pitchFamily="34" charset="0"/>
                <a:ea typeface="Verdana" panose="020B0604030504040204" pitchFamily="34" charset="0"/>
                <a:cs typeface="Open Sans"/>
              </a:rPr>
              <a:t>Hvilke tiltak treffer best? </a:t>
            </a:r>
            <a:endParaRPr lang="nb-NO" sz="1200">
              <a:latin typeface="Verdana" panose="020B0604030504040204" pitchFamily="34" charset="0"/>
              <a:ea typeface="Verdana" panose="020B0604030504040204" pitchFamily="34" charset="0"/>
              <a:cs typeface="Open Sans" panose="020B0604020202020204" charset="0"/>
            </a:endParaRPr>
          </a:p>
          <a:p>
            <a:r>
              <a:rPr lang="nb-NO" sz="1200">
                <a:latin typeface="Verdana" panose="020B0604030504040204" pitchFamily="34" charset="0"/>
                <a:ea typeface="Verdana" panose="020B0604030504040204" pitchFamily="34" charset="0"/>
                <a:cs typeface="Open Sans"/>
              </a:rPr>
              <a:t>For å sile ut og finne de beste tiltakene:</a:t>
            </a:r>
          </a:p>
          <a:p>
            <a:endParaRPr lang="nb-NO" sz="1200">
              <a:latin typeface="Verdana" panose="020B0604030504040204" pitchFamily="34" charset="0"/>
              <a:ea typeface="Verdana" panose="020B0604030504040204" pitchFamily="34" charset="0"/>
              <a:cs typeface="Open Sans" panose="020B060402020202020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sz="1200">
                <a:latin typeface="Verdana" panose="020B0604030504040204" pitchFamily="34" charset="0"/>
                <a:ea typeface="Verdana" panose="020B0604030504040204" pitchFamily="34" charset="0"/>
                <a:cs typeface="Open Sans"/>
              </a:rPr>
              <a:t>Tror dere på at tiltaket kan gjennomføres i enheten? 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nb-NO" sz="1200">
              <a:latin typeface="Verdana" panose="020B0604030504040204" pitchFamily="34" charset="0"/>
              <a:ea typeface="Verdana" panose="020B0604030504040204" pitchFamily="34" charset="0"/>
              <a:cs typeface="Open Sans" panose="020B060402020202020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sz="1200">
                <a:latin typeface="Verdana" panose="020B0604030504040204" pitchFamily="34" charset="0"/>
                <a:ea typeface="Verdana" panose="020B0604030504040204" pitchFamily="34" charset="0"/>
                <a:cs typeface="Open Sans"/>
              </a:rPr>
              <a:t>Vil det løse problemet? 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nb-NO" sz="1200">
              <a:latin typeface="Verdana" panose="020B0604030504040204" pitchFamily="34" charset="0"/>
              <a:ea typeface="Verdana" panose="020B0604030504040204" pitchFamily="34" charset="0"/>
              <a:cs typeface="Open Sans" panose="020B060402020202020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sz="1200">
                <a:latin typeface="Verdana" panose="020B0604030504040204" pitchFamily="34" charset="0"/>
                <a:ea typeface="Verdana" panose="020B0604030504040204" pitchFamily="34" charset="0"/>
                <a:cs typeface="Open Sans"/>
              </a:rPr>
              <a:t>Hvilke hindringer kan oppstå i implementeringen av dette tiltaket, og hva er «hvis-så-planen» deres?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nb-NO" sz="1200">
              <a:latin typeface="Verdana" panose="020B0604030504040204" pitchFamily="34" charset="0"/>
              <a:ea typeface="Verdana" panose="020B0604030504040204" pitchFamily="34" charset="0"/>
              <a:cs typeface="Open San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sz="1200">
                <a:latin typeface="Verdana" panose="020B0604030504040204" pitchFamily="34" charset="0"/>
                <a:ea typeface="Verdana" panose="020B0604030504040204" pitchFamily="34" charset="0"/>
                <a:cs typeface="Open Sans"/>
              </a:rPr>
              <a:t>Tiltakets svakheter? </a:t>
            </a:r>
            <a:endParaRPr lang="nb-NO" sz="1200">
              <a:latin typeface="Verdana" panose="020B0604030504040204" pitchFamily="34" charset="0"/>
              <a:ea typeface="Verdana" panose="020B0604030504040204" pitchFamily="34" charset="0"/>
              <a:cs typeface="Open Sans" panose="020B060402020202020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D6A0407-EF3F-4199-9746-ADEEF575D9A0}"/>
              </a:ext>
            </a:extLst>
          </p:cNvPr>
          <p:cNvSpPr txBox="1"/>
          <p:nvPr/>
        </p:nvSpPr>
        <p:spPr>
          <a:xfrm>
            <a:off x="2999808" y="4731500"/>
            <a:ext cx="178511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000" b="1">
                <a:latin typeface="Verdana" panose="020B0604030504040204" pitchFamily="34" charset="0"/>
                <a:ea typeface="Verdana" panose="020B0604030504040204" pitchFamily="34" charset="0"/>
                <a:cs typeface="Open Sans" panose="020B0604020202020204" charset="0"/>
              </a:rPr>
              <a:t>Refleksjon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1F31A7F-3B96-40FE-AC9C-400E0EA15008}"/>
              </a:ext>
            </a:extLst>
          </p:cNvPr>
          <p:cNvGrpSpPr/>
          <p:nvPr/>
        </p:nvGrpSpPr>
        <p:grpSpPr>
          <a:xfrm>
            <a:off x="1" y="1479551"/>
            <a:ext cx="468968" cy="2763177"/>
            <a:chOff x="0" y="0"/>
            <a:chExt cx="833718" cy="6858000"/>
          </a:xfrm>
          <a:solidFill>
            <a:srgbClr val="2E7C81"/>
          </a:solidFill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95A2ED4-9714-4329-A97F-217ABBD71496}"/>
                </a:ext>
              </a:extLst>
            </p:cNvPr>
            <p:cNvSpPr/>
            <p:nvPr/>
          </p:nvSpPr>
          <p:spPr>
            <a:xfrm>
              <a:off x="0" y="0"/>
              <a:ext cx="833718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14337">
                <a:defRPr/>
              </a:pPr>
              <a:endParaRPr lang="nb-NO" sz="1013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24E768A-E792-47B4-93A1-1CE071AC87FE}"/>
                </a:ext>
              </a:extLst>
            </p:cNvPr>
            <p:cNvSpPr txBox="1"/>
            <p:nvPr/>
          </p:nvSpPr>
          <p:spPr>
            <a:xfrm rot="16200000">
              <a:off x="-1621511" y="2065912"/>
              <a:ext cx="4030439" cy="718143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defTabSz="514337">
                <a:defRPr/>
              </a:pPr>
              <a:r>
                <a:rPr lang="nb-NO" sz="2025">
                  <a:solidFill>
                    <a:srgbClr val="FFFFFF"/>
                  </a:solidFill>
                  <a:latin typeface="Calibri" panose="020F0502020204030204"/>
                  <a:ea typeface="Verdana" panose="020B0604030504040204" pitchFamily="34" charset="0"/>
                </a:rPr>
                <a:t>OPPGAVE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623CCE0E-BBA4-403B-90AC-10972283C733}"/>
              </a:ext>
            </a:extLst>
          </p:cNvPr>
          <p:cNvSpPr txBox="1"/>
          <p:nvPr/>
        </p:nvSpPr>
        <p:spPr>
          <a:xfrm>
            <a:off x="4574338" y="4731499"/>
            <a:ext cx="178511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000" b="1">
                <a:latin typeface="Verdana" panose="020B0604030504040204" pitchFamily="34" charset="0"/>
                <a:ea typeface="Verdana" panose="020B0604030504040204" pitchFamily="34" charset="0"/>
                <a:cs typeface="Open Sans" panose="020B0604020202020204" charset="0"/>
              </a:rPr>
              <a:t>Utveksling</a:t>
            </a:r>
          </a:p>
        </p:txBody>
      </p:sp>
    </p:spTree>
    <p:extLst>
      <p:ext uri="{BB962C8B-B14F-4D97-AF65-F5344CB8AC3E}">
        <p14:creationId xmlns:p14="http://schemas.microsoft.com/office/powerpoint/2010/main" val="28992528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347C0D44-A8F2-BCBA-7FFB-D13C3899F796}"/>
              </a:ext>
            </a:extLst>
          </p:cNvPr>
          <p:cNvSpPr/>
          <p:nvPr/>
        </p:nvSpPr>
        <p:spPr>
          <a:xfrm>
            <a:off x="7206712" y="2072898"/>
            <a:ext cx="1327042" cy="1302827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5" name="Friform 124">
            <a:extLst>
              <a:ext uri="{FF2B5EF4-FFF2-40B4-BE49-F238E27FC236}">
                <a16:creationId xmlns:a16="http://schemas.microsoft.com/office/drawing/2014/main" id="{81CAD213-2889-03F8-D6E1-9F6FD228BAC5}"/>
              </a:ext>
            </a:extLst>
          </p:cNvPr>
          <p:cNvSpPr/>
          <p:nvPr/>
        </p:nvSpPr>
        <p:spPr>
          <a:xfrm>
            <a:off x="3367087" y="1847150"/>
            <a:ext cx="800237" cy="381211"/>
          </a:xfrm>
          <a:custGeom>
            <a:avLst/>
            <a:gdLst>
              <a:gd name="connsiteX0" fmla="*/ 934065 w 944717"/>
              <a:gd name="connsiteY0" fmla="*/ 0 h 580104"/>
              <a:gd name="connsiteX1" fmla="*/ 865239 w 944717"/>
              <a:gd name="connsiteY1" fmla="*/ 353962 h 580104"/>
              <a:gd name="connsiteX2" fmla="*/ 344129 w 944717"/>
              <a:gd name="connsiteY2" fmla="*/ 383458 h 580104"/>
              <a:gd name="connsiteX3" fmla="*/ 0 w 944717"/>
              <a:gd name="connsiteY3" fmla="*/ 580104 h 580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44717" h="580104">
                <a:moveTo>
                  <a:pt x="934065" y="0"/>
                </a:moveTo>
                <a:cubicBezTo>
                  <a:pt x="948813" y="145026"/>
                  <a:pt x="963562" y="290052"/>
                  <a:pt x="865239" y="353962"/>
                </a:cubicBezTo>
                <a:cubicBezTo>
                  <a:pt x="766916" y="417872"/>
                  <a:pt x="488335" y="345768"/>
                  <a:pt x="344129" y="383458"/>
                </a:cubicBezTo>
                <a:cubicBezTo>
                  <a:pt x="199922" y="421148"/>
                  <a:pt x="50800" y="562078"/>
                  <a:pt x="0" y="580104"/>
                </a:cubicBezTo>
              </a:path>
            </a:pathLst>
          </a:cu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28" name="Friform 127">
            <a:extLst>
              <a:ext uri="{FF2B5EF4-FFF2-40B4-BE49-F238E27FC236}">
                <a16:creationId xmlns:a16="http://schemas.microsoft.com/office/drawing/2014/main" id="{FA9F5A82-59AA-E2CD-CAC8-9A878B60384B}"/>
              </a:ext>
            </a:extLst>
          </p:cNvPr>
          <p:cNvSpPr/>
          <p:nvPr/>
        </p:nvSpPr>
        <p:spPr>
          <a:xfrm>
            <a:off x="2111131" y="769985"/>
            <a:ext cx="200748" cy="1283587"/>
          </a:xfrm>
          <a:custGeom>
            <a:avLst/>
            <a:gdLst>
              <a:gd name="connsiteX0" fmla="*/ 815553 w 815553"/>
              <a:gd name="connsiteY0" fmla="*/ 2959509 h 2959509"/>
              <a:gd name="connsiteX1" fmla="*/ 58469 w 815553"/>
              <a:gd name="connsiteY1" fmla="*/ 1317522 h 2959509"/>
              <a:gd name="connsiteX2" fmla="*/ 107631 w 815553"/>
              <a:gd name="connsiteY2" fmla="*/ 0 h 2959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15553" h="2959509">
                <a:moveTo>
                  <a:pt x="815553" y="2959509"/>
                </a:moveTo>
                <a:cubicBezTo>
                  <a:pt x="496004" y="2385141"/>
                  <a:pt x="176456" y="1810773"/>
                  <a:pt x="58469" y="1317522"/>
                </a:cubicBezTo>
                <a:cubicBezTo>
                  <a:pt x="-59518" y="824271"/>
                  <a:pt x="24056" y="412135"/>
                  <a:pt x="107631" y="0"/>
                </a:cubicBezTo>
              </a:path>
            </a:pathLst>
          </a:cu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27" name="Friform 126">
            <a:extLst>
              <a:ext uri="{FF2B5EF4-FFF2-40B4-BE49-F238E27FC236}">
                <a16:creationId xmlns:a16="http://schemas.microsoft.com/office/drawing/2014/main" id="{39FFC42C-331E-D1F5-D871-F3800B829013}"/>
              </a:ext>
            </a:extLst>
          </p:cNvPr>
          <p:cNvSpPr/>
          <p:nvPr/>
        </p:nvSpPr>
        <p:spPr>
          <a:xfrm flipH="1">
            <a:off x="2791211" y="764923"/>
            <a:ext cx="174664" cy="1283587"/>
          </a:xfrm>
          <a:custGeom>
            <a:avLst/>
            <a:gdLst>
              <a:gd name="connsiteX0" fmla="*/ 815553 w 815553"/>
              <a:gd name="connsiteY0" fmla="*/ 2959509 h 2959509"/>
              <a:gd name="connsiteX1" fmla="*/ 58469 w 815553"/>
              <a:gd name="connsiteY1" fmla="*/ 1317522 h 2959509"/>
              <a:gd name="connsiteX2" fmla="*/ 107631 w 815553"/>
              <a:gd name="connsiteY2" fmla="*/ 0 h 2959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15553" h="2959509">
                <a:moveTo>
                  <a:pt x="815553" y="2959509"/>
                </a:moveTo>
                <a:cubicBezTo>
                  <a:pt x="496004" y="2385141"/>
                  <a:pt x="176456" y="1810773"/>
                  <a:pt x="58469" y="1317522"/>
                </a:cubicBezTo>
                <a:cubicBezTo>
                  <a:pt x="-59518" y="824271"/>
                  <a:pt x="24056" y="412135"/>
                  <a:pt x="107631" y="0"/>
                </a:cubicBezTo>
              </a:path>
            </a:pathLst>
          </a:cu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26" name="Friform 125">
            <a:extLst>
              <a:ext uri="{FF2B5EF4-FFF2-40B4-BE49-F238E27FC236}">
                <a16:creationId xmlns:a16="http://schemas.microsoft.com/office/drawing/2014/main" id="{19BFD347-E6CF-4A05-800F-DF0376DFAA70}"/>
              </a:ext>
            </a:extLst>
          </p:cNvPr>
          <p:cNvSpPr/>
          <p:nvPr/>
        </p:nvSpPr>
        <p:spPr>
          <a:xfrm flipH="1">
            <a:off x="2612930" y="774146"/>
            <a:ext cx="1195301" cy="1283587"/>
          </a:xfrm>
          <a:custGeom>
            <a:avLst/>
            <a:gdLst>
              <a:gd name="connsiteX0" fmla="*/ 815553 w 815553"/>
              <a:gd name="connsiteY0" fmla="*/ 2959509 h 2959509"/>
              <a:gd name="connsiteX1" fmla="*/ 58469 w 815553"/>
              <a:gd name="connsiteY1" fmla="*/ 1317522 h 2959509"/>
              <a:gd name="connsiteX2" fmla="*/ 107631 w 815553"/>
              <a:gd name="connsiteY2" fmla="*/ 0 h 2959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15553" h="2959509">
                <a:moveTo>
                  <a:pt x="815553" y="2959509"/>
                </a:moveTo>
                <a:cubicBezTo>
                  <a:pt x="496004" y="2385141"/>
                  <a:pt x="176456" y="1810773"/>
                  <a:pt x="58469" y="1317522"/>
                </a:cubicBezTo>
                <a:cubicBezTo>
                  <a:pt x="-59518" y="824271"/>
                  <a:pt x="24056" y="412135"/>
                  <a:pt x="107631" y="0"/>
                </a:cubicBezTo>
              </a:path>
            </a:pathLst>
          </a:cu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23" name="Friform 122">
            <a:extLst>
              <a:ext uri="{FF2B5EF4-FFF2-40B4-BE49-F238E27FC236}">
                <a16:creationId xmlns:a16="http://schemas.microsoft.com/office/drawing/2014/main" id="{EA0B7A6A-768B-214C-365E-33D1927ABB3F}"/>
              </a:ext>
            </a:extLst>
          </p:cNvPr>
          <p:cNvSpPr/>
          <p:nvPr/>
        </p:nvSpPr>
        <p:spPr>
          <a:xfrm>
            <a:off x="2553884" y="1421497"/>
            <a:ext cx="45719" cy="618228"/>
          </a:xfrm>
          <a:custGeom>
            <a:avLst/>
            <a:gdLst>
              <a:gd name="connsiteX0" fmla="*/ 934065 w 944717"/>
              <a:gd name="connsiteY0" fmla="*/ 0 h 580104"/>
              <a:gd name="connsiteX1" fmla="*/ 865239 w 944717"/>
              <a:gd name="connsiteY1" fmla="*/ 353962 h 580104"/>
              <a:gd name="connsiteX2" fmla="*/ 344129 w 944717"/>
              <a:gd name="connsiteY2" fmla="*/ 383458 h 580104"/>
              <a:gd name="connsiteX3" fmla="*/ 0 w 944717"/>
              <a:gd name="connsiteY3" fmla="*/ 580104 h 580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44717" h="580104">
                <a:moveTo>
                  <a:pt x="934065" y="0"/>
                </a:moveTo>
                <a:cubicBezTo>
                  <a:pt x="948813" y="145026"/>
                  <a:pt x="963562" y="290052"/>
                  <a:pt x="865239" y="353962"/>
                </a:cubicBezTo>
                <a:cubicBezTo>
                  <a:pt x="766916" y="417872"/>
                  <a:pt x="488335" y="345768"/>
                  <a:pt x="344129" y="383458"/>
                </a:cubicBezTo>
                <a:cubicBezTo>
                  <a:pt x="199922" y="421148"/>
                  <a:pt x="50800" y="562078"/>
                  <a:pt x="0" y="580104"/>
                </a:cubicBezTo>
              </a:path>
            </a:pathLst>
          </a:cu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21" name="Friform 120">
            <a:extLst>
              <a:ext uri="{FF2B5EF4-FFF2-40B4-BE49-F238E27FC236}">
                <a16:creationId xmlns:a16="http://schemas.microsoft.com/office/drawing/2014/main" id="{9D1B6E60-BA7F-DBBB-CD90-476AB2898DB2}"/>
              </a:ext>
            </a:extLst>
          </p:cNvPr>
          <p:cNvSpPr/>
          <p:nvPr/>
        </p:nvSpPr>
        <p:spPr>
          <a:xfrm>
            <a:off x="1680059" y="1538772"/>
            <a:ext cx="102607" cy="564773"/>
          </a:xfrm>
          <a:custGeom>
            <a:avLst/>
            <a:gdLst>
              <a:gd name="connsiteX0" fmla="*/ 815553 w 815553"/>
              <a:gd name="connsiteY0" fmla="*/ 2959509 h 2959509"/>
              <a:gd name="connsiteX1" fmla="*/ 58469 w 815553"/>
              <a:gd name="connsiteY1" fmla="*/ 1317522 h 2959509"/>
              <a:gd name="connsiteX2" fmla="*/ 107631 w 815553"/>
              <a:gd name="connsiteY2" fmla="*/ 0 h 2959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15553" h="2959509">
                <a:moveTo>
                  <a:pt x="815553" y="2959509"/>
                </a:moveTo>
                <a:cubicBezTo>
                  <a:pt x="496004" y="2385141"/>
                  <a:pt x="176456" y="1810773"/>
                  <a:pt x="58469" y="1317522"/>
                </a:cubicBezTo>
                <a:cubicBezTo>
                  <a:pt x="-59518" y="824271"/>
                  <a:pt x="24056" y="412135"/>
                  <a:pt x="107631" y="0"/>
                </a:cubicBezTo>
              </a:path>
            </a:pathLst>
          </a:cu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20" name="Friform 119">
            <a:extLst>
              <a:ext uri="{FF2B5EF4-FFF2-40B4-BE49-F238E27FC236}">
                <a16:creationId xmlns:a16="http://schemas.microsoft.com/office/drawing/2014/main" id="{6FCFC5CC-9716-3AC0-AE39-B72E5112B138}"/>
              </a:ext>
            </a:extLst>
          </p:cNvPr>
          <p:cNvSpPr/>
          <p:nvPr/>
        </p:nvSpPr>
        <p:spPr>
          <a:xfrm>
            <a:off x="1223298" y="813239"/>
            <a:ext cx="1258875" cy="1227260"/>
          </a:xfrm>
          <a:custGeom>
            <a:avLst/>
            <a:gdLst>
              <a:gd name="connsiteX0" fmla="*/ 815553 w 815553"/>
              <a:gd name="connsiteY0" fmla="*/ 2959509 h 2959509"/>
              <a:gd name="connsiteX1" fmla="*/ 58469 w 815553"/>
              <a:gd name="connsiteY1" fmla="*/ 1317522 h 2959509"/>
              <a:gd name="connsiteX2" fmla="*/ 107631 w 815553"/>
              <a:gd name="connsiteY2" fmla="*/ 0 h 2959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15553" h="2959509">
                <a:moveTo>
                  <a:pt x="815553" y="2959509"/>
                </a:moveTo>
                <a:cubicBezTo>
                  <a:pt x="496004" y="2385141"/>
                  <a:pt x="176456" y="1810773"/>
                  <a:pt x="58469" y="1317522"/>
                </a:cubicBezTo>
                <a:cubicBezTo>
                  <a:pt x="-59518" y="824271"/>
                  <a:pt x="24056" y="412135"/>
                  <a:pt x="107631" y="0"/>
                </a:cubicBezTo>
              </a:path>
            </a:pathLst>
          </a:cu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17" name="Bilde 116">
            <a:extLst>
              <a:ext uri="{FF2B5EF4-FFF2-40B4-BE49-F238E27FC236}">
                <a16:creationId xmlns:a16="http://schemas.microsoft.com/office/drawing/2014/main" id="{6E3C57F9-6218-DBA1-9A67-D318CFAD82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9064" y="3748793"/>
            <a:ext cx="691812" cy="1043785"/>
          </a:xfrm>
          <a:prstGeom prst="rect">
            <a:avLst/>
          </a:prstGeom>
        </p:spPr>
      </p:pic>
      <p:pic>
        <p:nvPicPr>
          <p:cNvPr id="118" name="Bilde 117">
            <a:extLst>
              <a:ext uri="{FF2B5EF4-FFF2-40B4-BE49-F238E27FC236}">
                <a16:creationId xmlns:a16="http://schemas.microsoft.com/office/drawing/2014/main" id="{BD35FA54-7E00-BEB4-D66B-324679DE88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1534" y="3742060"/>
            <a:ext cx="691812" cy="1043785"/>
          </a:xfrm>
          <a:prstGeom prst="rect">
            <a:avLst/>
          </a:prstGeom>
        </p:spPr>
      </p:pic>
      <p:pic>
        <p:nvPicPr>
          <p:cNvPr id="119" name="Bilde 118" descr="Et bilde som inneholder kreativitet, design, astronomi&#10;&#10;Automatisk generert beskrivelse med lav konfidens">
            <a:extLst>
              <a:ext uri="{FF2B5EF4-FFF2-40B4-BE49-F238E27FC236}">
                <a16:creationId xmlns:a16="http://schemas.microsoft.com/office/drawing/2014/main" id="{245F6FDE-DDC3-E61F-8239-F3BCE1A4BD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0824" y="3735775"/>
            <a:ext cx="696274" cy="1050519"/>
          </a:xfrm>
          <a:prstGeom prst="rect">
            <a:avLst/>
          </a:prstGeom>
        </p:spPr>
      </p:pic>
      <p:pic>
        <p:nvPicPr>
          <p:cNvPr id="116" name="Bilde 115">
            <a:extLst>
              <a:ext uri="{FF2B5EF4-FFF2-40B4-BE49-F238E27FC236}">
                <a16:creationId xmlns:a16="http://schemas.microsoft.com/office/drawing/2014/main" id="{7EE2F610-E7EF-EA51-9920-5425843F9C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5063" y="3033628"/>
            <a:ext cx="691812" cy="1043785"/>
          </a:xfrm>
          <a:prstGeom prst="rect">
            <a:avLst/>
          </a:prstGeom>
        </p:spPr>
      </p:pic>
      <p:pic>
        <p:nvPicPr>
          <p:cNvPr id="114" name="Bilde 113">
            <a:extLst>
              <a:ext uri="{FF2B5EF4-FFF2-40B4-BE49-F238E27FC236}">
                <a16:creationId xmlns:a16="http://schemas.microsoft.com/office/drawing/2014/main" id="{56EF81EC-0253-ACFF-AC0A-3651F4CC8B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1660" y="2963283"/>
            <a:ext cx="691812" cy="1043785"/>
          </a:xfrm>
          <a:prstGeom prst="rect">
            <a:avLst/>
          </a:prstGeom>
        </p:spPr>
      </p:pic>
      <p:pic>
        <p:nvPicPr>
          <p:cNvPr id="115" name="Bilde 114" descr="Et bilde som inneholder kreativitet, design, astronomi&#10;&#10;Automatisk generert beskrivelse med lav konfidens">
            <a:extLst>
              <a:ext uri="{FF2B5EF4-FFF2-40B4-BE49-F238E27FC236}">
                <a16:creationId xmlns:a16="http://schemas.microsoft.com/office/drawing/2014/main" id="{AB6E8DB5-D0F7-1B54-B31A-7A8AAED789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0311" y="2997700"/>
            <a:ext cx="696274" cy="1050519"/>
          </a:xfrm>
          <a:prstGeom prst="rect">
            <a:avLst/>
          </a:prstGeom>
        </p:spPr>
      </p:pic>
      <p:pic>
        <p:nvPicPr>
          <p:cNvPr id="112" name="Bilde 111" descr="Et bilde som inneholder kreativitet, design, astronomi&#10;&#10;Automatisk generert beskrivelse med lav konfidens">
            <a:extLst>
              <a:ext uri="{FF2B5EF4-FFF2-40B4-BE49-F238E27FC236}">
                <a16:creationId xmlns:a16="http://schemas.microsoft.com/office/drawing/2014/main" id="{8DB1EDF8-2443-EAFC-ECDB-40C9B884C5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2598" y="2997700"/>
            <a:ext cx="696274" cy="1050519"/>
          </a:xfrm>
          <a:prstGeom prst="rect">
            <a:avLst/>
          </a:prstGeom>
        </p:spPr>
      </p:pic>
      <p:pic>
        <p:nvPicPr>
          <p:cNvPr id="110" name="Bilde 109">
            <a:extLst>
              <a:ext uri="{FF2B5EF4-FFF2-40B4-BE49-F238E27FC236}">
                <a16:creationId xmlns:a16="http://schemas.microsoft.com/office/drawing/2014/main" id="{7DE23E7A-CC2E-A84D-685F-38B0079F39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32134" y="194809"/>
            <a:ext cx="771687" cy="1051530"/>
          </a:xfrm>
          <a:prstGeom prst="rect">
            <a:avLst/>
          </a:prstGeom>
        </p:spPr>
      </p:pic>
      <p:sp>
        <p:nvSpPr>
          <p:cNvPr id="103" name="TextBox 26">
            <a:extLst>
              <a:ext uri="{FF2B5EF4-FFF2-40B4-BE49-F238E27FC236}">
                <a16:creationId xmlns:a16="http://schemas.microsoft.com/office/drawing/2014/main" id="{88B624C0-23C7-6406-BEE9-3594FF0B9127}"/>
              </a:ext>
            </a:extLst>
          </p:cNvPr>
          <p:cNvSpPr txBox="1"/>
          <p:nvPr/>
        </p:nvSpPr>
        <p:spPr>
          <a:xfrm>
            <a:off x="3123891" y="377624"/>
            <a:ext cx="1410012" cy="381211"/>
          </a:xfrm>
          <a:prstGeom prst="rect">
            <a:avLst/>
          </a:prstGeom>
          <a:noFill/>
        </p:spPr>
        <p:txBody>
          <a:bodyPr wrap="square" lIns="40958" tIns="40958" rIns="40958" bIns="40958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nb-NO" sz="1000" b="1" i="0" u="none" strike="noStrike" kern="0" cap="none" spc="0" normalizeH="0" baseline="0" noProof="0">
                <a:ln>
                  <a:noFill/>
                </a:ln>
                <a:solidFill>
                  <a:srgbClr val="277D82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Utviklings- orientering</a:t>
            </a:r>
          </a:p>
        </p:txBody>
      </p:sp>
      <p:pic>
        <p:nvPicPr>
          <p:cNvPr id="80" name="Bilde 79">
            <a:extLst>
              <a:ext uri="{FF2B5EF4-FFF2-40B4-BE49-F238E27FC236}">
                <a16:creationId xmlns:a16="http://schemas.microsoft.com/office/drawing/2014/main" id="{8170004B-465B-4AB5-1E1E-E136ECE928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0632" y="223892"/>
            <a:ext cx="770158" cy="1049446"/>
          </a:xfrm>
          <a:prstGeom prst="rect">
            <a:avLst/>
          </a:prstGeom>
        </p:spPr>
      </p:pic>
      <p:pic>
        <p:nvPicPr>
          <p:cNvPr id="81" name="Bilde 80">
            <a:extLst>
              <a:ext uri="{FF2B5EF4-FFF2-40B4-BE49-F238E27FC236}">
                <a16:creationId xmlns:a16="http://schemas.microsoft.com/office/drawing/2014/main" id="{75C97284-4698-E0C0-78D1-50D05B59A0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2257" y="214057"/>
            <a:ext cx="771687" cy="1051530"/>
          </a:xfrm>
          <a:prstGeom prst="rect">
            <a:avLst/>
          </a:prstGeom>
        </p:spPr>
      </p:pic>
      <p:pic>
        <p:nvPicPr>
          <p:cNvPr id="82" name="Bilde 81">
            <a:extLst>
              <a:ext uri="{FF2B5EF4-FFF2-40B4-BE49-F238E27FC236}">
                <a16:creationId xmlns:a16="http://schemas.microsoft.com/office/drawing/2014/main" id="{D3A510CD-2B5E-2F41-C212-DA31D5939C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76309" y="206751"/>
            <a:ext cx="770158" cy="1049446"/>
          </a:xfrm>
          <a:prstGeom prst="rect">
            <a:avLst/>
          </a:prstGeom>
        </p:spPr>
      </p:pic>
      <p:sp>
        <p:nvSpPr>
          <p:cNvPr id="65" name="Avrundet rektangel 64">
            <a:extLst>
              <a:ext uri="{FF2B5EF4-FFF2-40B4-BE49-F238E27FC236}">
                <a16:creationId xmlns:a16="http://schemas.microsoft.com/office/drawing/2014/main" id="{668CC7C4-7968-855C-E1BC-783E9BCF30D9}"/>
              </a:ext>
            </a:extLst>
          </p:cNvPr>
          <p:cNvSpPr/>
          <p:nvPr/>
        </p:nvSpPr>
        <p:spPr>
          <a:xfrm>
            <a:off x="1711096" y="2763609"/>
            <a:ext cx="1589870" cy="391897"/>
          </a:xfrm>
          <a:prstGeom prst="roundRect">
            <a:avLst/>
          </a:prstGeom>
          <a:solidFill>
            <a:schemeClr val="bg1"/>
          </a:solidFill>
          <a:ln>
            <a:solidFill>
              <a:srgbClr val="04596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56" name="TextBox 155">
            <a:extLst>
              <a:ext uri="{FF2B5EF4-FFF2-40B4-BE49-F238E27FC236}">
                <a16:creationId xmlns:a16="http://schemas.microsoft.com/office/drawing/2014/main" id="{BD4BA3CC-293B-4F05-8507-8C0326909C7D}"/>
              </a:ext>
            </a:extLst>
          </p:cNvPr>
          <p:cNvSpPr txBox="1"/>
          <p:nvPr/>
        </p:nvSpPr>
        <p:spPr>
          <a:xfrm>
            <a:off x="7071055" y="2586750"/>
            <a:ext cx="1604356" cy="277285"/>
          </a:xfrm>
          <a:prstGeom prst="rect">
            <a:avLst/>
          </a:prstGeom>
          <a:noFill/>
        </p:spPr>
        <p:txBody>
          <a:bodyPr wrap="square" lIns="40958" tIns="40958" rIns="40958" bIns="40958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nb-NO" sz="1200" b="1" i="0" u="none" strike="noStrike" kern="0" cap="none" spc="0" normalizeH="0" baseline="0" noProof="0">
                <a:ln>
                  <a:noFill/>
                </a:ln>
                <a:solidFill>
                  <a:srgbClr val="042827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Jobbprestasjon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AD232F0-E13A-4113-BBA5-31524C95D1AD}"/>
              </a:ext>
            </a:extLst>
          </p:cNvPr>
          <p:cNvSpPr txBox="1"/>
          <p:nvPr/>
        </p:nvSpPr>
        <p:spPr>
          <a:xfrm>
            <a:off x="2620206" y="452359"/>
            <a:ext cx="658471" cy="280525"/>
          </a:xfrm>
          <a:prstGeom prst="rect">
            <a:avLst/>
          </a:prstGeom>
          <a:noFill/>
          <a:ln>
            <a:noFill/>
          </a:ln>
        </p:spPr>
        <p:txBody>
          <a:bodyPr wrap="square" lIns="40958" tIns="40958" rIns="40958" bIns="40958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nb-NO" sz="1000" b="1" i="0" u="none" strike="noStrike" kern="0" cap="none" spc="0" normalizeH="0" baseline="0" noProof="0">
                <a:ln>
                  <a:noFill/>
                </a:ln>
                <a:solidFill>
                  <a:srgbClr val="277D82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Tillit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BFF591C-CAE4-4225-A71C-5F9C95CCB267}"/>
              </a:ext>
            </a:extLst>
          </p:cNvPr>
          <p:cNvSpPr txBox="1"/>
          <p:nvPr/>
        </p:nvSpPr>
        <p:spPr>
          <a:xfrm>
            <a:off x="627985" y="451542"/>
            <a:ext cx="1175452" cy="381210"/>
          </a:xfrm>
          <a:prstGeom prst="rect">
            <a:avLst/>
          </a:prstGeom>
          <a:noFill/>
        </p:spPr>
        <p:txBody>
          <a:bodyPr wrap="square" lIns="40958" tIns="40958" rIns="40958" bIns="40958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nb-NO" sz="1000" b="1" i="0" u="none" strike="noStrike" kern="0" cap="none" spc="0" normalizeH="0" baseline="0" noProof="0">
                <a:ln>
                  <a:noFill/>
                </a:ln>
                <a:solidFill>
                  <a:srgbClr val="277D82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Trygghet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7A01B93-9AEA-4B2B-BBA6-ED3861DB73DE}"/>
              </a:ext>
            </a:extLst>
          </p:cNvPr>
          <p:cNvSpPr txBox="1"/>
          <p:nvPr/>
        </p:nvSpPr>
        <p:spPr>
          <a:xfrm>
            <a:off x="1453869" y="445490"/>
            <a:ext cx="1305883" cy="381210"/>
          </a:xfrm>
          <a:prstGeom prst="rect">
            <a:avLst/>
          </a:prstGeom>
          <a:noFill/>
        </p:spPr>
        <p:txBody>
          <a:bodyPr wrap="square" lIns="40958" tIns="40958" rIns="40958" bIns="40958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nb-NO" sz="1000" b="1" i="0" u="none" strike="noStrike" kern="0" cap="none" spc="0" normalizeH="0" baseline="0" noProof="0">
                <a:ln>
                  <a:noFill/>
                </a:ln>
                <a:solidFill>
                  <a:srgbClr val="277D82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Toleranse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6E57D17D-447D-4F1C-857F-DA9C53FD4ED3}"/>
              </a:ext>
            </a:extLst>
          </p:cNvPr>
          <p:cNvSpPr txBox="1"/>
          <p:nvPr/>
        </p:nvSpPr>
        <p:spPr>
          <a:xfrm>
            <a:off x="-3745390" y="3442860"/>
            <a:ext cx="1874369" cy="360377"/>
          </a:xfrm>
          <a:prstGeom prst="rect">
            <a:avLst/>
          </a:prstGeom>
          <a:noFill/>
        </p:spPr>
        <p:txBody>
          <a:bodyPr wrap="square" lIns="40958" tIns="40958" rIns="40958" bIns="40958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nb-NO" sz="1800" b="1" i="0" u="none" strike="noStrike" kern="0" cap="none" spc="0" normalizeH="0" baseline="0" noProof="0">
                <a:ln>
                  <a:noFill/>
                </a:ln>
                <a:solidFill>
                  <a:srgbClr val="277D82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Jobbressurser</a:t>
            </a:r>
          </a:p>
        </p:txBody>
      </p:sp>
      <p:cxnSp>
        <p:nvCxnSpPr>
          <p:cNvPr id="43" name="Straight Arrow Connector 71">
            <a:extLst>
              <a:ext uri="{FF2B5EF4-FFF2-40B4-BE49-F238E27FC236}">
                <a16:creationId xmlns:a16="http://schemas.microsoft.com/office/drawing/2014/main" id="{C23611EB-20EB-A859-5787-3853D3A92C44}"/>
              </a:ext>
            </a:extLst>
          </p:cNvPr>
          <p:cNvCxnSpPr>
            <a:cxnSpLocks/>
          </p:cNvCxnSpPr>
          <p:nvPr/>
        </p:nvCxnSpPr>
        <p:spPr>
          <a:xfrm>
            <a:off x="10830017" y="5842802"/>
            <a:ext cx="41080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73">
            <a:extLst>
              <a:ext uri="{FF2B5EF4-FFF2-40B4-BE49-F238E27FC236}">
                <a16:creationId xmlns:a16="http://schemas.microsoft.com/office/drawing/2014/main" id="{5DF61779-F2E3-762E-9CF2-B5E5CF2B9376}"/>
              </a:ext>
            </a:extLst>
          </p:cNvPr>
          <p:cNvSpPr txBox="1"/>
          <p:nvPr/>
        </p:nvSpPr>
        <p:spPr>
          <a:xfrm flipV="1">
            <a:off x="11483850" y="4129001"/>
            <a:ext cx="446186" cy="502206"/>
          </a:xfrm>
          <a:prstGeom prst="rect">
            <a:avLst/>
          </a:prstGeom>
          <a:noFill/>
        </p:spPr>
        <p:txBody>
          <a:bodyPr wrap="square" lIns="40958" tIns="40958" rIns="40958" bIns="40958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nb-NO" sz="3600" b="0" i="0" u="none" strike="noStrike" kern="0" cap="none" spc="0" normalizeH="0" baseline="0" noProof="0">
                <a:ln>
                  <a:noFill/>
                </a:ln>
                <a:solidFill>
                  <a:srgbClr val="042827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+</a:t>
            </a:r>
          </a:p>
        </p:txBody>
      </p:sp>
      <p:sp>
        <p:nvSpPr>
          <p:cNvPr id="12" name="TextBox 88">
            <a:extLst>
              <a:ext uri="{FF2B5EF4-FFF2-40B4-BE49-F238E27FC236}">
                <a16:creationId xmlns:a16="http://schemas.microsoft.com/office/drawing/2014/main" id="{0A8D2837-B4CC-4DCA-0E5C-7A0E858528ED}"/>
              </a:ext>
            </a:extLst>
          </p:cNvPr>
          <p:cNvSpPr txBox="1"/>
          <p:nvPr/>
        </p:nvSpPr>
        <p:spPr>
          <a:xfrm>
            <a:off x="-3661116" y="616589"/>
            <a:ext cx="1102179" cy="211406"/>
          </a:xfrm>
          <a:prstGeom prst="rect">
            <a:avLst/>
          </a:prstGeom>
          <a:noFill/>
        </p:spPr>
        <p:txBody>
          <a:bodyPr wrap="square" lIns="40958" tIns="40958" rIns="40958" bIns="40958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nb-NO" sz="1125" b="1" i="0" u="none" strike="noStrike" kern="0" cap="none" spc="0" normalizeH="0" baseline="0" noProof="0">
                <a:ln>
                  <a:noFill/>
                </a:ln>
                <a:solidFill>
                  <a:srgbClr val="00338D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Jobbkrav</a:t>
            </a:r>
          </a:p>
        </p:txBody>
      </p:sp>
      <p:cxnSp>
        <p:nvCxnSpPr>
          <p:cNvPr id="14" name="Straight Arrow Connector 92">
            <a:extLst>
              <a:ext uri="{FF2B5EF4-FFF2-40B4-BE49-F238E27FC236}">
                <a16:creationId xmlns:a16="http://schemas.microsoft.com/office/drawing/2014/main" id="{8FAFA97E-4257-3122-3225-37397B99FBFC}"/>
              </a:ext>
            </a:extLst>
          </p:cNvPr>
          <p:cNvCxnSpPr>
            <a:cxnSpLocks/>
          </p:cNvCxnSpPr>
          <p:nvPr/>
        </p:nvCxnSpPr>
        <p:spPr>
          <a:xfrm flipV="1">
            <a:off x="-3073042" y="1001825"/>
            <a:ext cx="1075868" cy="574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ardrop 158">
            <a:extLst>
              <a:ext uri="{FF2B5EF4-FFF2-40B4-BE49-F238E27FC236}">
                <a16:creationId xmlns:a16="http://schemas.microsoft.com/office/drawing/2014/main" id="{52098CDA-03D1-F48B-B8D4-E5EDF613540D}"/>
              </a:ext>
            </a:extLst>
          </p:cNvPr>
          <p:cNvSpPr>
            <a:spLocks noChangeAspect="1"/>
          </p:cNvSpPr>
          <p:nvPr/>
        </p:nvSpPr>
        <p:spPr>
          <a:xfrm rot="872020">
            <a:off x="-5353163" y="1281965"/>
            <a:ext cx="743831" cy="648000"/>
          </a:xfrm>
          <a:prstGeom prst="teardrop">
            <a:avLst/>
          </a:prstGeom>
          <a:solidFill>
            <a:srgbClr val="00338D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0958" tIns="40958" rIns="40958" bIns="40958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nb-NO" sz="1125" b="1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6" name="TextBox 159">
            <a:extLst>
              <a:ext uri="{FF2B5EF4-FFF2-40B4-BE49-F238E27FC236}">
                <a16:creationId xmlns:a16="http://schemas.microsoft.com/office/drawing/2014/main" id="{46A81CE3-8EAD-8E7A-5B30-A4F5C767AB4E}"/>
              </a:ext>
            </a:extLst>
          </p:cNvPr>
          <p:cNvSpPr txBox="1"/>
          <p:nvPr/>
        </p:nvSpPr>
        <p:spPr>
          <a:xfrm>
            <a:off x="1341534" y="4281823"/>
            <a:ext cx="642427" cy="231425"/>
          </a:xfrm>
          <a:prstGeom prst="rect">
            <a:avLst/>
          </a:prstGeom>
          <a:noFill/>
        </p:spPr>
        <p:txBody>
          <a:bodyPr wrap="square" lIns="40958" tIns="40958" rIns="40958" bIns="40958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nb-NO" sz="800" b="1" i="0" u="none" strike="noStrike" kern="0" cap="none" spc="0" normalizeH="0" baseline="0" noProof="0">
                <a:ln>
                  <a:noFill/>
                </a:ln>
                <a:solidFill>
                  <a:srgbClr val="14555A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Arbeidstid</a:t>
            </a:r>
            <a:r>
              <a:rPr kumimoji="0" lang="nb-NO" sz="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</a:p>
        </p:txBody>
      </p:sp>
      <p:sp>
        <p:nvSpPr>
          <p:cNvPr id="17" name="Teardrop 152">
            <a:extLst>
              <a:ext uri="{FF2B5EF4-FFF2-40B4-BE49-F238E27FC236}">
                <a16:creationId xmlns:a16="http://schemas.microsoft.com/office/drawing/2014/main" id="{268757AA-D268-5B22-40C0-E35EE889797E}"/>
              </a:ext>
            </a:extLst>
          </p:cNvPr>
          <p:cNvSpPr>
            <a:spLocks noChangeAspect="1"/>
          </p:cNvSpPr>
          <p:nvPr/>
        </p:nvSpPr>
        <p:spPr>
          <a:xfrm rot="20498645">
            <a:off x="-4507617" y="1097292"/>
            <a:ext cx="743831" cy="648000"/>
          </a:xfrm>
          <a:prstGeom prst="teardrop">
            <a:avLst/>
          </a:prstGeom>
          <a:solidFill>
            <a:srgbClr val="00338D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0958" tIns="40958" rIns="40958" bIns="40958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nb-NO" sz="1125" b="1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8" name="TextBox 153">
            <a:extLst>
              <a:ext uri="{FF2B5EF4-FFF2-40B4-BE49-F238E27FC236}">
                <a16:creationId xmlns:a16="http://schemas.microsoft.com/office/drawing/2014/main" id="{F5FA3472-B2D0-D3D3-050D-E2840A03E6B7}"/>
              </a:ext>
            </a:extLst>
          </p:cNvPr>
          <p:cNvSpPr txBox="1"/>
          <p:nvPr/>
        </p:nvSpPr>
        <p:spPr>
          <a:xfrm>
            <a:off x="1801775" y="3481750"/>
            <a:ext cx="642427" cy="231425"/>
          </a:xfrm>
          <a:prstGeom prst="rect">
            <a:avLst/>
          </a:prstGeom>
          <a:noFill/>
        </p:spPr>
        <p:txBody>
          <a:bodyPr wrap="square" lIns="40958" tIns="40958" rIns="40958" bIns="40958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nb-NO" sz="800" b="1" i="0" u="none" strike="noStrike" kern="0" cap="none" spc="0" normalizeH="0" baseline="0" noProof="0">
                <a:ln>
                  <a:noFill/>
                </a:ln>
                <a:solidFill>
                  <a:srgbClr val="04596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Jobbe med andre mennesker</a:t>
            </a:r>
          </a:p>
        </p:txBody>
      </p:sp>
      <p:sp>
        <p:nvSpPr>
          <p:cNvPr id="19" name="Teardrop 156">
            <a:extLst>
              <a:ext uri="{FF2B5EF4-FFF2-40B4-BE49-F238E27FC236}">
                <a16:creationId xmlns:a16="http://schemas.microsoft.com/office/drawing/2014/main" id="{0161A529-8712-2E24-0265-6C8F0CC49AF3}"/>
              </a:ext>
            </a:extLst>
          </p:cNvPr>
          <p:cNvSpPr>
            <a:spLocks noChangeAspect="1"/>
          </p:cNvSpPr>
          <p:nvPr/>
        </p:nvSpPr>
        <p:spPr>
          <a:xfrm>
            <a:off x="-4788546" y="1763599"/>
            <a:ext cx="743831" cy="648000"/>
          </a:xfrm>
          <a:prstGeom prst="teardrop">
            <a:avLst/>
          </a:prstGeom>
          <a:solidFill>
            <a:srgbClr val="00338D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0958" tIns="40958" rIns="40958" bIns="40958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nb-NO" sz="1125" b="1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0" name="TextBox 160">
            <a:extLst>
              <a:ext uri="{FF2B5EF4-FFF2-40B4-BE49-F238E27FC236}">
                <a16:creationId xmlns:a16="http://schemas.microsoft.com/office/drawing/2014/main" id="{ED0C04EA-3F47-3E41-C619-2EAE7DBC025E}"/>
              </a:ext>
            </a:extLst>
          </p:cNvPr>
          <p:cNvSpPr txBox="1"/>
          <p:nvPr/>
        </p:nvSpPr>
        <p:spPr>
          <a:xfrm>
            <a:off x="2207747" y="4275335"/>
            <a:ext cx="642427" cy="231425"/>
          </a:xfrm>
          <a:prstGeom prst="rect">
            <a:avLst/>
          </a:prstGeom>
          <a:noFill/>
        </p:spPr>
        <p:txBody>
          <a:bodyPr wrap="square" lIns="40958" tIns="40958" rIns="40958" bIns="40958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nb-NO" sz="800" b="1" i="0" u="none" strike="noStrike" kern="0" cap="none" spc="0" normalizeH="0" baseline="0" noProof="0">
                <a:ln>
                  <a:noFill/>
                </a:ln>
                <a:solidFill>
                  <a:srgbClr val="14555A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Manuelt arbeid</a:t>
            </a:r>
          </a:p>
        </p:txBody>
      </p:sp>
      <p:sp>
        <p:nvSpPr>
          <p:cNvPr id="31" name="Teardrop 162">
            <a:extLst>
              <a:ext uri="{FF2B5EF4-FFF2-40B4-BE49-F238E27FC236}">
                <a16:creationId xmlns:a16="http://schemas.microsoft.com/office/drawing/2014/main" id="{5E82DA32-20CE-6127-BFEF-C4941D1A103C}"/>
              </a:ext>
            </a:extLst>
          </p:cNvPr>
          <p:cNvSpPr>
            <a:spLocks noChangeAspect="1"/>
          </p:cNvSpPr>
          <p:nvPr/>
        </p:nvSpPr>
        <p:spPr>
          <a:xfrm rot="19594071">
            <a:off x="-3845673" y="1466794"/>
            <a:ext cx="743831" cy="648000"/>
          </a:xfrm>
          <a:prstGeom prst="teardrop">
            <a:avLst/>
          </a:prstGeom>
          <a:solidFill>
            <a:srgbClr val="00338D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0958" tIns="40958" rIns="40958" bIns="40958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nb-NO" sz="1125" b="1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2" name="TextBox 163">
            <a:extLst>
              <a:ext uri="{FF2B5EF4-FFF2-40B4-BE49-F238E27FC236}">
                <a16:creationId xmlns:a16="http://schemas.microsoft.com/office/drawing/2014/main" id="{B2021FB3-3745-5277-CA28-5310D0C1DA82}"/>
              </a:ext>
            </a:extLst>
          </p:cNvPr>
          <p:cNvSpPr txBox="1"/>
          <p:nvPr/>
        </p:nvSpPr>
        <p:spPr>
          <a:xfrm>
            <a:off x="2641950" y="3582183"/>
            <a:ext cx="642427" cy="231425"/>
          </a:xfrm>
          <a:prstGeom prst="rect">
            <a:avLst/>
          </a:prstGeom>
          <a:noFill/>
        </p:spPr>
        <p:txBody>
          <a:bodyPr wrap="square" lIns="40958" tIns="40958" rIns="40958" bIns="40958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nb-NO" sz="800" b="1" i="0" u="none" strike="noStrike" kern="0" cap="none" spc="0" normalizeH="0" baseline="0" noProof="0">
                <a:ln>
                  <a:noFill/>
                </a:ln>
                <a:solidFill>
                  <a:srgbClr val="14555A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Omstilling</a:t>
            </a:r>
          </a:p>
        </p:txBody>
      </p:sp>
      <p:sp>
        <p:nvSpPr>
          <p:cNvPr id="33" name="Teardrop 164">
            <a:extLst>
              <a:ext uri="{FF2B5EF4-FFF2-40B4-BE49-F238E27FC236}">
                <a16:creationId xmlns:a16="http://schemas.microsoft.com/office/drawing/2014/main" id="{DCD56630-9A40-8E25-CC5C-4D7C67DF29F8}"/>
              </a:ext>
            </a:extLst>
          </p:cNvPr>
          <p:cNvSpPr>
            <a:spLocks noChangeAspect="1"/>
          </p:cNvSpPr>
          <p:nvPr/>
        </p:nvSpPr>
        <p:spPr>
          <a:xfrm rot="19246629">
            <a:off x="-2976971" y="1509317"/>
            <a:ext cx="743831" cy="648000"/>
          </a:xfrm>
          <a:prstGeom prst="teardrop">
            <a:avLst/>
          </a:prstGeom>
          <a:solidFill>
            <a:srgbClr val="00338D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0958" tIns="40958" rIns="40958" bIns="40958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nb-NO" sz="1125" b="1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5" name="TextBox 165">
            <a:extLst>
              <a:ext uri="{FF2B5EF4-FFF2-40B4-BE49-F238E27FC236}">
                <a16:creationId xmlns:a16="http://schemas.microsoft.com/office/drawing/2014/main" id="{D86C13AC-3B00-5F23-93CB-C1900EC4D5EF}"/>
              </a:ext>
            </a:extLst>
          </p:cNvPr>
          <p:cNvSpPr txBox="1"/>
          <p:nvPr/>
        </p:nvSpPr>
        <p:spPr>
          <a:xfrm>
            <a:off x="3051677" y="4261955"/>
            <a:ext cx="733541" cy="301347"/>
          </a:xfrm>
          <a:prstGeom prst="rect">
            <a:avLst/>
          </a:prstGeom>
          <a:noFill/>
        </p:spPr>
        <p:txBody>
          <a:bodyPr wrap="square" lIns="40958" tIns="40958" rIns="40958" bIns="40958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nb-NO" sz="800" b="1" i="0" u="none" strike="noStrike" kern="0" cap="none" spc="0" normalizeH="0" baseline="0" noProof="0">
                <a:ln>
                  <a:noFill/>
                </a:ln>
                <a:solidFill>
                  <a:srgbClr val="14555A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Organisering av arbeidet</a:t>
            </a:r>
          </a:p>
        </p:txBody>
      </p:sp>
      <p:sp>
        <p:nvSpPr>
          <p:cNvPr id="36" name="Teardrop 166">
            <a:extLst>
              <a:ext uri="{FF2B5EF4-FFF2-40B4-BE49-F238E27FC236}">
                <a16:creationId xmlns:a16="http://schemas.microsoft.com/office/drawing/2014/main" id="{B44F0F41-81B5-9981-C005-F0B3DBBE17F4}"/>
              </a:ext>
            </a:extLst>
          </p:cNvPr>
          <p:cNvSpPr>
            <a:spLocks noChangeAspect="1"/>
          </p:cNvSpPr>
          <p:nvPr/>
        </p:nvSpPr>
        <p:spPr>
          <a:xfrm rot="16842380">
            <a:off x="-2255168" y="1222392"/>
            <a:ext cx="743831" cy="648000"/>
          </a:xfrm>
          <a:prstGeom prst="teardrop">
            <a:avLst/>
          </a:prstGeom>
          <a:solidFill>
            <a:srgbClr val="00338D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0958" tIns="40958" rIns="40958" bIns="40958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nb-NO" sz="1125" b="1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7" name="TextBox 167">
            <a:extLst>
              <a:ext uri="{FF2B5EF4-FFF2-40B4-BE49-F238E27FC236}">
                <a16:creationId xmlns:a16="http://schemas.microsoft.com/office/drawing/2014/main" id="{67A77BF9-EF94-10AB-6FE5-7C08AFCB7E2C}"/>
              </a:ext>
            </a:extLst>
          </p:cNvPr>
          <p:cNvSpPr txBox="1"/>
          <p:nvPr/>
        </p:nvSpPr>
        <p:spPr>
          <a:xfrm>
            <a:off x="3571252" y="3597462"/>
            <a:ext cx="642427" cy="231425"/>
          </a:xfrm>
          <a:prstGeom prst="rect">
            <a:avLst/>
          </a:prstGeom>
          <a:noFill/>
        </p:spPr>
        <p:txBody>
          <a:bodyPr wrap="square" lIns="40958" tIns="40958" rIns="40958" bIns="40958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nb-NO" sz="800" b="1" i="0" u="none" strike="noStrike" kern="0" cap="none" spc="0" normalizeH="0" baseline="0" noProof="0">
                <a:ln>
                  <a:noFill/>
                </a:ln>
                <a:solidFill>
                  <a:srgbClr val="04596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Tidspress</a:t>
            </a:r>
          </a:p>
        </p:txBody>
      </p:sp>
      <p:sp>
        <p:nvSpPr>
          <p:cNvPr id="38" name="Teardrop 168">
            <a:extLst>
              <a:ext uri="{FF2B5EF4-FFF2-40B4-BE49-F238E27FC236}">
                <a16:creationId xmlns:a16="http://schemas.microsoft.com/office/drawing/2014/main" id="{DA08059C-D840-43FE-4D04-AA8C54E042E2}"/>
              </a:ext>
            </a:extLst>
          </p:cNvPr>
          <p:cNvSpPr>
            <a:spLocks noChangeAspect="1"/>
          </p:cNvSpPr>
          <p:nvPr/>
        </p:nvSpPr>
        <p:spPr>
          <a:xfrm rot="872020">
            <a:off x="-4983366" y="532004"/>
            <a:ext cx="743831" cy="648000"/>
          </a:xfrm>
          <a:prstGeom prst="teardrop">
            <a:avLst/>
          </a:prstGeom>
          <a:solidFill>
            <a:srgbClr val="00338D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0958" tIns="40958" rIns="40958" bIns="40958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nb-NO" sz="1125" b="1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2" name="TextBox 169">
            <a:extLst>
              <a:ext uri="{FF2B5EF4-FFF2-40B4-BE49-F238E27FC236}">
                <a16:creationId xmlns:a16="http://schemas.microsoft.com/office/drawing/2014/main" id="{29BE7A38-9C71-03C0-BE73-D054F275CF65}"/>
              </a:ext>
            </a:extLst>
          </p:cNvPr>
          <p:cNvSpPr txBox="1"/>
          <p:nvPr/>
        </p:nvSpPr>
        <p:spPr>
          <a:xfrm>
            <a:off x="861288" y="3569899"/>
            <a:ext cx="783653" cy="231425"/>
          </a:xfrm>
          <a:prstGeom prst="rect">
            <a:avLst/>
          </a:prstGeom>
          <a:noFill/>
        </p:spPr>
        <p:txBody>
          <a:bodyPr wrap="square" lIns="40958" tIns="40958" rIns="40958" bIns="40958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nb-NO" sz="800" b="1" i="0" u="none" strike="noStrike" kern="0" cap="none" spc="0" normalizeH="0" baseline="0" noProof="0">
                <a:ln>
                  <a:noFill/>
                </a:ln>
                <a:solidFill>
                  <a:srgbClr val="14555A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Arbeidspress</a:t>
            </a:r>
          </a:p>
        </p:txBody>
      </p:sp>
      <p:sp>
        <p:nvSpPr>
          <p:cNvPr id="56" name="TextBox 88">
            <a:extLst>
              <a:ext uri="{FF2B5EF4-FFF2-40B4-BE49-F238E27FC236}">
                <a16:creationId xmlns:a16="http://schemas.microsoft.com/office/drawing/2014/main" id="{5A8EDB30-5832-1524-6CB7-D4870F21F60B}"/>
              </a:ext>
            </a:extLst>
          </p:cNvPr>
          <p:cNvSpPr txBox="1"/>
          <p:nvPr/>
        </p:nvSpPr>
        <p:spPr>
          <a:xfrm>
            <a:off x="1982467" y="2835864"/>
            <a:ext cx="1112818" cy="211406"/>
          </a:xfrm>
          <a:prstGeom prst="rect">
            <a:avLst/>
          </a:prstGeom>
          <a:noFill/>
        </p:spPr>
        <p:txBody>
          <a:bodyPr wrap="square" lIns="40958" tIns="40958" rIns="40958" bIns="40958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nb-NO" sz="1200" b="1" i="0" u="none" strike="noStrike" kern="0" cap="none" spc="0" normalizeH="0" baseline="0" noProof="0">
                <a:ln>
                  <a:noFill/>
                </a:ln>
                <a:solidFill>
                  <a:srgbClr val="04596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Jobbkrav</a:t>
            </a:r>
          </a:p>
        </p:txBody>
      </p: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6213E534-CDB3-717B-E342-5B3885022C3D}"/>
              </a:ext>
            </a:extLst>
          </p:cNvPr>
          <p:cNvCxnSpPr>
            <a:cxnSpLocks/>
          </p:cNvCxnSpPr>
          <p:nvPr/>
        </p:nvCxnSpPr>
        <p:spPr>
          <a:xfrm flipV="1">
            <a:off x="3353734" y="2232371"/>
            <a:ext cx="1282986" cy="643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1">
            <a:extLst>
              <a:ext uri="{FF2B5EF4-FFF2-40B4-BE49-F238E27FC236}">
                <a16:creationId xmlns:a16="http://schemas.microsoft.com/office/drawing/2014/main" id="{D073CC4F-D8FC-02AB-9DF6-121BC5FE8355}"/>
              </a:ext>
            </a:extLst>
          </p:cNvPr>
          <p:cNvCxnSpPr>
            <a:cxnSpLocks/>
            <a:stCxn id="65" idx="3"/>
            <a:endCxn id="2" idx="1"/>
          </p:cNvCxnSpPr>
          <p:nvPr/>
        </p:nvCxnSpPr>
        <p:spPr>
          <a:xfrm>
            <a:off x="3300966" y="2959558"/>
            <a:ext cx="1357142" cy="631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TekstSylinder 83">
            <a:extLst>
              <a:ext uri="{FF2B5EF4-FFF2-40B4-BE49-F238E27FC236}">
                <a16:creationId xmlns:a16="http://schemas.microsoft.com/office/drawing/2014/main" id="{69CA9D78-4C10-C5F7-6ADE-95010CFD560B}"/>
              </a:ext>
            </a:extLst>
          </p:cNvPr>
          <p:cNvSpPr txBox="1"/>
          <p:nvPr/>
        </p:nvSpPr>
        <p:spPr>
          <a:xfrm>
            <a:off x="6504995" y="2914035"/>
            <a:ext cx="50600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nb-NO" sz="40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-</a:t>
            </a:r>
          </a:p>
        </p:txBody>
      </p:sp>
      <p:sp>
        <p:nvSpPr>
          <p:cNvPr id="85" name="TextBox 73">
            <a:extLst>
              <a:ext uri="{FF2B5EF4-FFF2-40B4-BE49-F238E27FC236}">
                <a16:creationId xmlns:a16="http://schemas.microsoft.com/office/drawing/2014/main" id="{D39D96C1-F8FD-029D-85FB-EEC1FEE241C8}"/>
              </a:ext>
            </a:extLst>
          </p:cNvPr>
          <p:cNvSpPr txBox="1"/>
          <p:nvPr/>
        </p:nvSpPr>
        <p:spPr>
          <a:xfrm flipV="1">
            <a:off x="6441957" y="1761826"/>
            <a:ext cx="446186" cy="502206"/>
          </a:xfrm>
          <a:prstGeom prst="rect">
            <a:avLst/>
          </a:prstGeom>
          <a:noFill/>
        </p:spPr>
        <p:txBody>
          <a:bodyPr wrap="square" lIns="40958" tIns="40958" rIns="40958" bIns="40958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nb-NO" sz="2800" b="0" i="0" u="none" strike="noStrike" kern="0" cap="none" spc="0" normalizeH="0" baseline="0" noProof="0">
                <a:ln>
                  <a:noFill/>
                </a:ln>
                <a:solidFill>
                  <a:srgbClr val="042827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+</a:t>
            </a:r>
          </a:p>
        </p:txBody>
      </p:sp>
      <p:pic>
        <p:nvPicPr>
          <p:cNvPr id="97" name="Bilde 96">
            <a:extLst>
              <a:ext uri="{FF2B5EF4-FFF2-40B4-BE49-F238E27FC236}">
                <a16:creationId xmlns:a16="http://schemas.microsoft.com/office/drawing/2014/main" id="{73C870B5-CB84-A4EF-DA4C-B6497F951A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12421" y="937422"/>
            <a:ext cx="771687" cy="1051530"/>
          </a:xfrm>
          <a:prstGeom prst="rect">
            <a:avLst/>
          </a:prstGeom>
        </p:spPr>
      </p:pic>
      <p:sp>
        <p:nvSpPr>
          <p:cNvPr id="98" name="TextBox 24">
            <a:extLst>
              <a:ext uri="{FF2B5EF4-FFF2-40B4-BE49-F238E27FC236}">
                <a16:creationId xmlns:a16="http://schemas.microsoft.com/office/drawing/2014/main" id="{860D4D27-D1DF-2B97-2D63-7B99C0B9259F}"/>
              </a:ext>
            </a:extLst>
          </p:cNvPr>
          <p:cNvSpPr txBox="1"/>
          <p:nvPr/>
        </p:nvSpPr>
        <p:spPr>
          <a:xfrm>
            <a:off x="2844998" y="1174682"/>
            <a:ext cx="1128252" cy="381211"/>
          </a:xfrm>
          <a:prstGeom prst="rect">
            <a:avLst/>
          </a:prstGeom>
          <a:noFill/>
        </p:spPr>
        <p:txBody>
          <a:bodyPr wrap="square" lIns="40958" tIns="40958" rIns="40958" bIns="40958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nb-NO" sz="1000" b="1" i="0" u="none" strike="noStrike" kern="0" cap="none" spc="0" normalizeH="0" baseline="0" noProof="0">
                <a:ln>
                  <a:noFill/>
                </a:ln>
                <a:solidFill>
                  <a:srgbClr val="277D82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Stolthet</a:t>
            </a:r>
          </a:p>
        </p:txBody>
      </p:sp>
      <p:pic>
        <p:nvPicPr>
          <p:cNvPr id="100" name="Bilde 99">
            <a:extLst>
              <a:ext uri="{FF2B5EF4-FFF2-40B4-BE49-F238E27FC236}">
                <a16:creationId xmlns:a16="http://schemas.microsoft.com/office/drawing/2014/main" id="{B78B63A4-AD62-5719-1F6E-7EF3B3A93F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73005" y="867448"/>
            <a:ext cx="770158" cy="1049446"/>
          </a:xfrm>
          <a:prstGeom prst="rect">
            <a:avLst/>
          </a:prstGeom>
        </p:spPr>
      </p:pic>
      <p:sp>
        <p:nvSpPr>
          <p:cNvPr id="101" name="TextBox 28">
            <a:extLst>
              <a:ext uri="{FF2B5EF4-FFF2-40B4-BE49-F238E27FC236}">
                <a16:creationId xmlns:a16="http://schemas.microsoft.com/office/drawing/2014/main" id="{F5F7B589-9D29-01BA-DD26-1B73D6E86C33}"/>
              </a:ext>
            </a:extLst>
          </p:cNvPr>
          <p:cNvSpPr txBox="1"/>
          <p:nvPr/>
        </p:nvSpPr>
        <p:spPr>
          <a:xfrm>
            <a:off x="3546323" y="1135364"/>
            <a:ext cx="1258748" cy="381211"/>
          </a:xfrm>
          <a:prstGeom prst="rect">
            <a:avLst/>
          </a:prstGeom>
          <a:noFill/>
        </p:spPr>
        <p:txBody>
          <a:bodyPr wrap="square" lIns="40958" tIns="40958" rIns="40958" bIns="40958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nb-NO" sz="1000" b="1" i="0" u="none" strike="noStrike" kern="0" cap="none" spc="0" normalizeH="0" baseline="0" noProof="0">
                <a:ln>
                  <a:noFill/>
                </a:ln>
                <a:solidFill>
                  <a:srgbClr val="277D82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Åpenhet</a:t>
            </a:r>
          </a:p>
        </p:txBody>
      </p:sp>
      <p:pic>
        <p:nvPicPr>
          <p:cNvPr id="104" name="Bilde 103">
            <a:extLst>
              <a:ext uri="{FF2B5EF4-FFF2-40B4-BE49-F238E27FC236}">
                <a16:creationId xmlns:a16="http://schemas.microsoft.com/office/drawing/2014/main" id="{217041DD-F130-1130-4060-2401458692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5539" y="931286"/>
            <a:ext cx="770158" cy="1049446"/>
          </a:xfrm>
          <a:prstGeom prst="rect">
            <a:avLst/>
          </a:prstGeom>
        </p:spPr>
      </p:pic>
      <p:pic>
        <p:nvPicPr>
          <p:cNvPr id="105" name="Bilde 104">
            <a:extLst>
              <a:ext uri="{FF2B5EF4-FFF2-40B4-BE49-F238E27FC236}">
                <a16:creationId xmlns:a16="http://schemas.microsoft.com/office/drawing/2014/main" id="{CAA0A039-2BA7-76D8-A3B5-40FB05E53E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7164" y="921451"/>
            <a:ext cx="771687" cy="1051530"/>
          </a:xfrm>
          <a:prstGeom prst="rect">
            <a:avLst/>
          </a:prstGeom>
        </p:spPr>
      </p:pic>
      <p:sp>
        <p:nvSpPr>
          <p:cNvPr id="106" name="TextBox 20">
            <a:extLst>
              <a:ext uri="{FF2B5EF4-FFF2-40B4-BE49-F238E27FC236}">
                <a16:creationId xmlns:a16="http://schemas.microsoft.com/office/drawing/2014/main" id="{70FE50FF-D34F-7141-9737-DAC47FD15F79}"/>
              </a:ext>
            </a:extLst>
          </p:cNvPr>
          <p:cNvSpPr txBox="1"/>
          <p:nvPr/>
        </p:nvSpPr>
        <p:spPr>
          <a:xfrm>
            <a:off x="1113211" y="1178197"/>
            <a:ext cx="1229122" cy="289962"/>
          </a:xfrm>
          <a:prstGeom prst="rect">
            <a:avLst/>
          </a:prstGeom>
          <a:noFill/>
        </p:spPr>
        <p:txBody>
          <a:bodyPr wrap="square" lIns="40958" tIns="40958" rIns="40958" bIns="40958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nb-NO" sz="1000" b="1" i="0" u="none" strike="noStrike" kern="0" cap="none" spc="0" normalizeH="0" baseline="0" noProof="0">
                <a:ln>
                  <a:noFill/>
                </a:ln>
                <a:solidFill>
                  <a:srgbClr val="277D82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Engasjement</a:t>
            </a:r>
          </a:p>
        </p:txBody>
      </p:sp>
      <p:sp>
        <p:nvSpPr>
          <p:cNvPr id="107" name="TextBox 23">
            <a:extLst>
              <a:ext uri="{FF2B5EF4-FFF2-40B4-BE49-F238E27FC236}">
                <a16:creationId xmlns:a16="http://schemas.microsoft.com/office/drawing/2014/main" id="{89DA9FDC-559E-E2C5-361B-7AD5C4B49B6C}"/>
              </a:ext>
            </a:extLst>
          </p:cNvPr>
          <p:cNvSpPr txBox="1"/>
          <p:nvPr/>
        </p:nvSpPr>
        <p:spPr>
          <a:xfrm>
            <a:off x="44745" y="1126411"/>
            <a:ext cx="1591746" cy="379777"/>
          </a:xfrm>
          <a:prstGeom prst="rect">
            <a:avLst/>
          </a:prstGeom>
          <a:noFill/>
          <a:ln>
            <a:noFill/>
          </a:ln>
        </p:spPr>
        <p:txBody>
          <a:bodyPr wrap="square" lIns="40958" tIns="40958" rIns="40958" bIns="40958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nb-NO" sz="1000" b="1" i="0" u="none" strike="noStrike" kern="0" cap="none" spc="0" normalizeH="0" baseline="0" noProof="0">
                <a:ln>
                  <a:noFill/>
                </a:ln>
                <a:solidFill>
                  <a:srgbClr val="277D82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Samarbeids-</a:t>
            </a:r>
            <a:br>
              <a:rPr kumimoji="0" lang="nb-NO" sz="1000" b="1" i="0" u="none" strike="noStrike" kern="0" cap="none" spc="0" normalizeH="0" baseline="0" noProof="0">
                <a:ln>
                  <a:noFill/>
                </a:ln>
                <a:solidFill>
                  <a:srgbClr val="277D82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</a:br>
            <a:r>
              <a:rPr kumimoji="0" lang="nb-NO" sz="1000" b="1" i="0" u="none" strike="noStrike" kern="0" cap="none" spc="0" normalizeH="0" baseline="0" noProof="0">
                <a:ln>
                  <a:noFill/>
                </a:ln>
                <a:solidFill>
                  <a:srgbClr val="277D82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orientering</a:t>
            </a:r>
          </a:p>
        </p:txBody>
      </p:sp>
      <p:pic>
        <p:nvPicPr>
          <p:cNvPr id="108" name="Bilde 107">
            <a:extLst>
              <a:ext uri="{FF2B5EF4-FFF2-40B4-BE49-F238E27FC236}">
                <a16:creationId xmlns:a16="http://schemas.microsoft.com/office/drawing/2014/main" id="{61FC2CAA-277A-29F2-5CD9-51AEC02B62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79284" y="920039"/>
            <a:ext cx="770158" cy="1049446"/>
          </a:xfrm>
          <a:prstGeom prst="rect">
            <a:avLst/>
          </a:prstGeom>
        </p:spPr>
      </p:pic>
      <p:sp>
        <p:nvSpPr>
          <p:cNvPr id="109" name="TextBox 27">
            <a:extLst>
              <a:ext uri="{FF2B5EF4-FFF2-40B4-BE49-F238E27FC236}">
                <a16:creationId xmlns:a16="http://schemas.microsoft.com/office/drawing/2014/main" id="{4344202D-0977-FBBB-2E04-0DC3F4FDA00D}"/>
              </a:ext>
            </a:extLst>
          </p:cNvPr>
          <p:cNvSpPr txBox="1"/>
          <p:nvPr/>
        </p:nvSpPr>
        <p:spPr>
          <a:xfrm>
            <a:off x="1902348" y="1179946"/>
            <a:ext cx="1289149" cy="381211"/>
          </a:xfrm>
          <a:prstGeom prst="rect">
            <a:avLst/>
          </a:prstGeom>
          <a:noFill/>
        </p:spPr>
        <p:txBody>
          <a:bodyPr wrap="square" lIns="40958" tIns="40958" rIns="40958" bIns="40958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nb-NO" sz="1000" b="1" i="0" u="none" strike="noStrike" kern="0" cap="none" spc="0" normalizeH="0" baseline="0" noProof="0">
                <a:ln>
                  <a:noFill/>
                </a:ln>
                <a:solidFill>
                  <a:srgbClr val="277D82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Autonomi</a:t>
            </a:r>
          </a:p>
        </p:txBody>
      </p:sp>
      <p:sp>
        <p:nvSpPr>
          <p:cNvPr id="124" name="Friform 123">
            <a:extLst>
              <a:ext uri="{FF2B5EF4-FFF2-40B4-BE49-F238E27FC236}">
                <a16:creationId xmlns:a16="http://schemas.microsoft.com/office/drawing/2014/main" id="{FD4B357F-0146-F540-D021-755B035ABE9F}"/>
              </a:ext>
            </a:extLst>
          </p:cNvPr>
          <p:cNvSpPr/>
          <p:nvPr/>
        </p:nvSpPr>
        <p:spPr>
          <a:xfrm flipH="1">
            <a:off x="828119" y="1949862"/>
            <a:ext cx="923408" cy="210582"/>
          </a:xfrm>
          <a:custGeom>
            <a:avLst/>
            <a:gdLst>
              <a:gd name="connsiteX0" fmla="*/ 934065 w 944717"/>
              <a:gd name="connsiteY0" fmla="*/ 0 h 580104"/>
              <a:gd name="connsiteX1" fmla="*/ 865239 w 944717"/>
              <a:gd name="connsiteY1" fmla="*/ 353962 h 580104"/>
              <a:gd name="connsiteX2" fmla="*/ 344129 w 944717"/>
              <a:gd name="connsiteY2" fmla="*/ 383458 h 580104"/>
              <a:gd name="connsiteX3" fmla="*/ 0 w 944717"/>
              <a:gd name="connsiteY3" fmla="*/ 580104 h 580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44717" h="580104">
                <a:moveTo>
                  <a:pt x="934065" y="0"/>
                </a:moveTo>
                <a:cubicBezTo>
                  <a:pt x="948813" y="145026"/>
                  <a:pt x="963562" y="290052"/>
                  <a:pt x="865239" y="353962"/>
                </a:cubicBezTo>
                <a:cubicBezTo>
                  <a:pt x="766916" y="417872"/>
                  <a:pt x="488335" y="345768"/>
                  <a:pt x="344129" y="383458"/>
                </a:cubicBezTo>
                <a:cubicBezTo>
                  <a:pt x="199922" y="421148"/>
                  <a:pt x="50800" y="562078"/>
                  <a:pt x="0" y="580104"/>
                </a:cubicBezTo>
              </a:path>
            </a:pathLst>
          </a:cu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cxnSp>
        <p:nvCxnSpPr>
          <p:cNvPr id="129" name="Rett linje 128">
            <a:extLst>
              <a:ext uri="{FF2B5EF4-FFF2-40B4-BE49-F238E27FC236}">
                <a16:creationId xmlns:a16="http://schemas.microsoft.com/office/drawing/2014/main" id="{2E17607B-2D5E-9CC1-1CC1-5AE3EF218ADF}"/>
              </a:ext>
            </a:extLst>
          </p:cNvPr>
          <p:cNvCxnSpPr>
            <a:cxnSpLocks/>
            <a:stCxn id="97" idx="2"/>
          </p:cNvCxnSpPr>
          <p:nvPr/>
        </p:nvCxnSpPr>
        <p:spPr>
          <a:xfrm flipH="1">
            <a:off x="3309204" y="1988952"/>
            <a:ext cx="89061" cy="11459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Avrundet rektangel 65">
            <a:extLst>
              <a:ext uri="{FF2B5EF4-FFF2-40B4-BE49-F238E27FC236}">
                <a16:creationId xmlns:a16="http://schemas.microsoft.com/office/drawing/2014/main" id="{66F17713-A73B-E647-7507-EA2B1E4A6F97}"/>
              </a:ext>
            </a:extLst>
          </p:cNvPr>
          <p:cNvSpPr/>
          <p:nvPr/>
        </p:nvSpPr>
        <p:spPr>
          <a:xfrm>
            <a:off x="1714947" y="2044447"/>
            <a:ext cx="1589870" cy="391897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8" name="TextBox 67">
            <a:extLst>
              <a:ext uri="{FF2B5EF4-FFF2-40B4-BE49-F238E27FC236}">
                <a16:creationId xmlns:a16="http://schemas.microsoft.com/office/drawing/2014/main" id="{3ED1C013-07A8-EBF4-4ED1-E7184E87116E}"/>
              </a:ext>
            </a:extLst>
          </p:cNvPr>
          <p:cNvSpPr txBox="1"/>
          <p:nvPr/>
        </p:nvSpPr>
        <p:spPr>
          <a:xfrm>
            <a:off x="1695392" y="2119109"/>
            <a:ext cx="1627812" cy="455166"/>
          </a:xfrm>
          <a:prstGeom prst="rect">
            <a:avLst/>
          </a:prstGeom>
          <a:noFill/>
        </p:spPr>
        <p:txBody>
          <a:bodyPr wrap="square" lIns="40958" tIns="40958" rIns="40958" bIns="40958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nb-NO" sz="1200" b="1" i="0" u="none" strike="noStrike" kern="0" cap="none" spc="0" normalizeH="0" baseline="0" noProof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Jobbressurser</a:t>
            </a:r>
          </a:p>
        </p:txBody>
      </p:sp>
      <p:grpSp>
        <p:nvGrpSpPr>
          <p:cNvPr id="5" name="Gruppe 4">
            <a:extLst>
              <a:ext uri="{FF2B5EF4-FFF2-40B4-BE49-F238E27FC236}">
                <a16:creationId xmlns:a16="http://schemas.microsoft.com/office/drawing/2014/main" id="{3E029E24-6191-4B6D-B121-14B3AD4FACE8}"/>
              </a:ext>
            </a:extLst>
          </p:cNvPr>
          <p:cNvGrpSpPr/>
          <p:nvPr/>
        </p:nvGrpSpPr>
        <p:grpSpPr>
          <a:xfrm>
            <a:off x="4658108" y="2769926"/>
            <a:ext cx="1589870" cy="391897"/>
            <a:chOff x="4654990" y="2352935"/>
            <a:chExt cx="1589870" cy="391897"/>
          </a:xfrm>
        </p:grpSpPr>
        <p:sp>
          <p:nvSpPr>
            <p:cNvPr id="2" name="Avrundet rektangel 64">
              <a:extLst>
                <a:ext uri="{FF2B5EF4-FFF2-40B4-BE49-F238E27FC236}">
                  <a16:creationId xmlns:a16="http://schemas.microsoft.com/office/drawing/2014/main" id="{7B792B3C-AD00-054C-B857-44DC4A0EEBF0}"/>
                </a:ext>
              </a:extLst>
            </p:cNvPr>
            <p:cNvSpPr/>
            <p:nvPr/>
          </p:nvSpPr>
          <p:spPr>
            <a:xfrm>
              <a:off x="4654990" y="2352935"/>
              <a:ext cx="1589870" cy="391897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4596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3" name="TextBox 88">
              <a:extLst>
                <a:ext uri="{FF2B5EF4-FFF2-40B4-BE49-F238E27FC236}">
                  <a16:creationId xmlns:a16="http://schemas.microsoft.com/office/drawing/2014/main" id="{9C88F914-ADFD-436E-E7AE-0F19ECF58B41}"/>
                </a:ext>
              </a:extLst>
            </p:cNvPr>
            <p:cNvSpPr txBox="1"/>
            <p:nvPr/>
          </p:nvSpPr>
          <p:spPr>
            <a:xfrm>
              <a:off x="4893516" y="2418873"/>
              <a:ext cx="1112818" cy="211406"/>
            </a:xfrm>
            <a:prstGeom prst="rect">
              <a:avLst/>
            </a:prstGeom>
            <a:noFill/>
          </p:spPr>
          <p:txBody>
            <a:bodyPr wrap="square" lIns="40958" tIns="40958" rIns="40958" bIns="40958" rtlCol="0" anchor="t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5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nb-NO" sz="1200" b="1">
                  <a:solidFill>
                    <a:srgbClr val="045961"/>
                  </a:solidFill>
                </a:rPr>
                <a:t>Utmattelse</a:t>
              </a:r>
              <a:endParaRPr kumimoji="0" lang="nb-NO" sz="1200" b="1" i="0" u="none" strike="noStrike" kern="0" cap="none" spc="0" normalizeH="0" baseline="0" noProof="0">
                <a:ln>
                  <a:noFill/>
                </a:ln>
                <a:solidFill>
                  <a:srgbClr val="045961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" name="Avrundet rektangel 65">
            <a:extLst>
              <a:ext uri="{FF2B5EF4-FFF2-40B4-BE49-F238E27FC236}">
                <a16:creationId xmlns:a16="http://schemas.microsoft.com/office/drawing/2014/main" id="{C573021B-F619-29FA-E5E2-C8BB2AD9A778}"/>
              </a:ext>
            </a:extLst>
          </p:cNvPr>
          <p:cNvSpPr/>
          <p:nvPr/>
        </p:nvSpPr>
        <p:spPr>
          <a:xfrm>
            <a:off x="4680603" y="2032412"/>
            <a:ext cx="1589870" cy="391897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3" name="TextBox 69">
            <a:extLst>
              <a:ext uri="{FF2B5EF4-FFF2-40B4-BE49-F238E27FC236}">
                <a16:creationId xmlns:a16="http://schemas.microsoft.com/office/drawing/2014/main" id="{5ECF2433-E2D6-0CD4-AE6A-94862917C39D}"/>
              </a:ext>
            </a:extLst>
          </p:cNvPr>
          <p:cNvSpPr txBox="1"/>
          <p:nvPr/>
        </p:nvSpPr>
        <p:spPr>
          <a:xfrm>
            <a:off x="4770557" y="2086032"/>
            <a:ext cx="1411551" cy="358061"/>
          </a:xfrm>
          <a:prstGeom prst="rect">
            <a:avLst/>
          </a:prstGeom>
          <a:noFill/>
        </p:spPr>
        <p:txBody>
          <a:bodyPr wrap="square" lIns="40958" tIns="40958" rIns="40958" bIns="40958" rtlCol="0" anchor="t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nb-NO" sz="1200" b="1" i="0" u="none" strike="noStrike" kern="0" cap="none" spc="0" normalizeH="0" baseline="0" noProof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Jobbengasjement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69C2E99-4FA7-8A0E-FA64-8F4AB1C13119}"/>
              </a:ext>
            </a:extLst>
          </p:cNvPr>
          <p:cNvCxnSpPr>
            <a:cxnSpLocks/>
          </p:cNvCxnSpPr>
          <p:nvPr/>
        </p:nvCxnSpPr>
        <p:spPr>
          <a:xfrm>
            <a:off x="6360427" y="2255374"/>
            <a:ext cx="795138" cy="968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8FF4E28-0842-8FE3-8FFE-F5B17D3ADC39}"/>
              </a:ext>
            </a:extLst>
          </p:cNvPr>
          <p:cNvCxnSpPr>
            <a:cxnSpLocks/>
          </p:cNvCxnSpPr>
          <p:nvPr/>
        </p:nvCxnSpPr>
        <p:spPr>
          <a:xfrm flipV="1">
            <a:off x="6343381" y="2996038"/>
            <a:ext cx="785452" cy="484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71">
            <a:extLst>
              <a:ext uri="{FF2B5EF4-FFF2-40B4-BE49-F238E27FC236}">
                <a16:creationId xmlns:a16="http://schemas.microsoft.com/office/drawing/2014/main" id="{635858C4-8EF1-E3F0-2B5A-D31B00A2FE05}"/>
              </a:ext>
            </a:extLst>
          </p:cNvPr>
          <p:cNvCxnSpPr>
            <a:cxnSpLocks/>
          </p:cNvCxnSpPr>
          <p:nvPr/>
        </p:nvCxnSpPr>
        <p:spPr>
          <a:xfrm>
            <a:off x="3380902" y="2332080"/>
            <a:ext cx="1104991" cy="554383"/>
          </a:xfrm>
          <a:prstGeom prst="straightConnector1">
            <a:avLst/>
          </a:prstGeom>
          <a:ln w="3810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71">
            <a:extLst>
              <a:ext uri="{FF2B5EF4-FFF2-40B4-BE49-F238E27FC236}">
                <a16:creationId xmlns:a16="http://schemas.microsoft.com/office/drawing/2014/main" id="{4FE9512B-F128-9087-87BD-567327B31089}"/>
              </a:ext>
            </a:extLst>
          </p:cNvPr>
          <p:cNvCxnSpPr>
            <a:cxnSpLocks/>
          </p:cNvCxnSpPr>
          <p:nvPr/>
        </p:nvCxnSpPr>
        <p:spPr>
          <a:xfrm flipV="1">
            <a:off x="3394771" y="2319494"/>
            <a:ext cx="1091122" cy="579729"/>
          </a:xfrm>
          <a:prstGeom prst="straightConnector1">
            <a:avLst/>
          </a:prstGeom>
          <a:ln w="3810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73">
            <a:extLst>
              <a:ext uri="{FF2B5EF4-FFF2-40B4-BE49-F238E27FC236}">
                <a16:creationId xmlns:a16="http://schemas.microsoft.com/office/drawing/2014/main" id="{F7D7FB4C-F621-A367-8B3D-D3AB17CA6284}"/>
              </a:ext>
            </a:extLst>
          </p:cNvPr>
          <p:cNvSpPr txBox="1"/>
          <p:nvPr/>
        </p:nvSpPr>
        <p:spPr>
          <a:xfrm flipV="1">
            <a:off x="3335690" y="1844644"/>
            <a:ext cx="446186" cy="502206"/>
          </a:xfrm>
          <a:prstGeom prst="rect">
            <a:avLst/>
          </a:prstGeom>
          <a:noFill/>
        </p:spPr>
        <p:txBody>
          <a:bodyPr wrap="square" lIns="40958" tIns="40958" rIns="40958" bIns="40958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nb-NO" sz="2800" b="0" i="0" u="none" strike="noStrike" kern="0" cap="none" spc="0" normalizeH="0" baseline="0" noProof="0">
                <a:ln>
                  <a:noFill/>
                </a:ln>
                <a:solidFill>
                  <a:srgbClr val="042827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+</a:t>
            </a:r>
          </a:p>
        </p:txBody>
      </p:sp>
      <p:sp>
        <p:nvSpPr>
          <p:cNvPr id="49" name="TextBox 73">
            <a:extLst>
              <a:ext uri="{FF2B5EF4-FFF2-40B4-BE49-F238E27FC236}">
                <a16:creationId xmlns:a16="http://schemas.microsoft.com/office/drawing/2014/main" id="{41231D50-4F77-EE35-C0CC-0ABBE900727A}"/>
              </a:ext>
            </a:extLst>
          </p:cNvPr>
          <p:cNvSpPr txBox="1"/>
          <p:nvPr/>
        </p:nvSpPr>
        <p:spPr>
          <a:xfrm flipV="1">
            <a:off x="4172227" y="3014692"/>
            <a:ext cx="446186" cy="502206"/>
          </a:xfrm>
          <a:prstGeom prst="rect">
            <a:avLst/>
          </a:prstGeom>
          <a:noFill/>
        </p:spPr>
        <p:txBody>
          <a:bodyPr wrap="square" lIns="40958" tIns="40958" rIns="40958" bIns="40958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nb-NO" sz="2800" b="0" i="0" u="none" strike="noStrike" kern="0" cap="none" spc="0" normalizeH="0" baseline="0" noProof="0">
                <a:ln>
                  <a:noFill/>
                </a:ln>
                <a:solidFill>
                  <a:srgbClr val="042827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1486829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2212247-F711-5D45-897D-F79818030F7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nb-NO" sz="4800" b="0"/>
              <a:t>Modul 5 </a:t>
            </a:r>
            <a:br>
              <a:rPr lang="nb-NO" sz="4800" b="0"/>
            </a:br>
            <a:r>
              <a:rPr lang="nb-NO" sz="4800" b="0"/>
              <a:t>Fellessamling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E5A39096-65F2-9C4D-BFCD-51678380CE9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b-NO"/>
              <a:t>Kurs i rolleforståelse og partssamarbeid </a:t>
            </a:r>
          </a:p>
          <a:p>
            <a:r>
              <a:rPr lang="nb-NO"/>
              <a:t>for sykehjem og barnehager</a:t>
            </a:r>
          </a:p>
        </p:txBody>
      </p:sp>
    </p:spTree>
    <p:extLst>
      <p:ext uri="{BB962C8B-B14F-4D97-AF65-F5344CB8AC3E}">
        <p14:creationId xmlns:p14="http://schemas.microsoft.com/office/powerpoint/2010/main" val="3598245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7184E1DE-DEEC-43EE-A57E-B218ACB43E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8777" y="445025"/>
            <a:ext cx="8280000" cy="574800"/>
          </a:xfrm>
        </p:spPr>
        <p:txBody>
          <a:bodyPr>
            <a:normAutofit fontScale="90000"/>
          </a:bodyPr>
          <a:lstStyle/>
          <a:p>
            <a:r>
              <a:rPr lang="nb-NO"/>
              <a:t>Tiltak idéjakt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1C9AB6A-B8A1-4E32-8FE9-D2804F99A28C}"/>
              </a:ext>
            </a:extLst>
          </p:cNvPr>
          <p:cNvSpPr/>
          <p:nvPr/>
        </p:nvSpPr>
        <p:spPr>
          <a:xfrm>
            <a:off x="612463" y="1127961"/>
            <a:ext cx="1687285" cy="3570514"/>
          </a:xfrm>
          <a:prstGeom prst="rect">
            <a:avLst/>
          </a:prstGeom>
          <a:noFill/>
          <a:ln>
            <a:solidFill>
              <a:srgbClr val="1A48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latin typeface="Verdana" panose="020B060403050404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1BBA66D-7B8F-4110-BAD1-E9AF66AF71C4}"/>
              </a:ext>
            </a:extLst>
          </p:cNvPr>
          <p:cNvSpPr/>
          <p:nvPr/>
        </p:nvSpPr>
        <p:spPr>
          <a:xfrm>
            <a:off x="2416062" y="1127961"/>
            <a:ext cx="3138515" cy="3570514"/>
          </a:xfrm>
          <a:prstGeom prst="rect">
            <a:avLst/>
          </a:prstGeom>
          <a:noFill/>
          <a:ln>
            <a:solidFill>
              <a:srgbClr val="E3F3F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latin typeface="Verdana" panose="020B060403050404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892E822-1E7F-4CAE-87A6-3D92CAD906BA}"/>
              </a:ext>
            </a:extLst>
          </p:cNvPr>
          <p:cNvSpPr/>
          <p:nvPr/>
        </p:nvSpPr>
        <p:spPr>
          <a:xfrm>
            <a:off x="5677748" y="1127961"/>
            <a:ext cx="3273747" cy="3570514"/>
          </a:xfrm>
          <a:prstGeom prst="rect">
            <a:avLst/>
          </a:prstGeom>
          <a:noFill/>
          <a:ln>
            <a:solidFill>
              <a:srgbClr val="E3F3F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latin typeface="Verdana" panose="020B060403050404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F20235E-D4EC-41B4-832B-167A6FD7CDE5}"/>
              </a:ext>
            </a:extLst>
          </p:cNvPr>
          <p:cNvSpPr txBox="1"/>
          <p:nvPr/>
        </p:nvSpPr>
        <p:spPr>
          <a:xfrm>
            <a:off x="728777" y="1382486"/>
            <a:ext cx="1545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1" err="1">
                <a:latin typeface="Verdana" panose="020B0604030504040204" pitchFamily="34" charset="0"/>
                <a:ea typeface="Verdana" panose="020B0604030504040204" pitchFamily="34" charset="0"/>
                <a:cs typeface="Open Sans" panose="020B0604020202020204" charset="0"/>
              </a:rPr>
              <a:t>Rotårsak</a:t>
            </a:r>
            <a:endParaRPr lang="nb-NO" b="1">
              <a:latin typeface="Verdana" panose="020B0604030504040204" pitchFamily="34" charset="0"/>
              <a:ea typeface="Verdana" panose="020B0604030504040204" pitchFamily="34" charset="0"/>
              <a:cs typeface="Open Sans" panose="020B0604020202020204" charset="0"/>
            </a:endParaRPr>
          </a:p>
          <a:p>
            <a:r>
              <a:rPr lang="nb-NO" sz="1100">
                <a:latin typeface="Verdana" panose="020B0604030504040204" pitchFamily="34" charset="0"/>
                <a:ea typeface="Verdana" panose="020B0604030504040204" pitchFamily="34" charset="0"/>
                <a:cs typeface="Open Sans" panose="020B0604020202020204" charset="0"/>
              </a:rPr>
              <a:t>Beskriv </a:t>
            </a:r>
            <a:r>
              <a:rPr lang="nb-NO" sz="1100" err="1">
                <a:latin typeface="Verdana" panose="020B0604030504040204" pitchFamily="34" charset="0"/>
                <a:ea typeface="Verdana" panose="020B0604030504040204" pitchFamily="34" charset="0"/>
                <a:cs typeface="Open Sans" panose="020B0604020202020204" charset="0"/>
              </a:rPr>
              <a:t>rotårsaken</a:t>
            </a:r>
            <a:r>
              <a:rPr lang="nb-NO" sz="1100">
                <a:latin typeface="Verdana" panose="020B0604030504040204" pitchFamily="34" charset="0"/>
                <a:ea typeface="Verdana" panose="020B0604030504040204" pitchFamily="34" charset="0"/>
                <a:cs typeface="Open Sans" panose="020B0604020202020204" charset="0"/>
              </a:rPr>
              <a:t> her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1A2BE3C-0A5D-4086-B324-ABD4E38BBB44}"/>
              </a:ext>
            </a:extLst>
          </p:cNvPr>
          <p:cNvSpPr txBox="1"/>
          <p:nvPr/>
        </p:nvSpPr>
        <p:spPr>
          <a:xfrm>
            <a:off x="2539233" y="1251858"/>
            <a:ext cx="2884715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1">
                <a:latin typeface="Verdana" panose="020B0604030504040204" pitchFamily="34" charset="0"/>
                <a:ea typeface="Verdana" panose="020B0604030504040204" pitchFamily="34" charset="0"/>
                <a:cs typeface="Open Sans" panose="020B0604020202020204" charset="0"/>
              </a:rPr>
              <a:t>Tiltak som forebygger </a:t>
            </a:r>
          </a:p>
          <a:p>
            <a:endParaRPr lang="nb-NO">
              <a:latin typeface="Verdana" panose="020B0604030504040204" pitchFamily="34" charset="0"/>
              <a:ea typeface="Verdana" panose="020B0604030504040204" pitchFamily="34" charset="0"/>
              <a:cs typeface="Open Sans" panose="020B0604020202020204" charset="0"/>
            </a:endParaRPr>
          </a:p>
          <a:p>
            <a:r>
              <a:rPr lang="nb-NO" sz="1100">
                <a:latin typeface="Verdana" panose="020B0604030504040204" pitchFamily="34" charset="0"/>
                <a:ea typeface="Verdana" panose="020B0604030504040204" pitchFamily="34" charset="0"/>
                <a:cs typeface="Open Sans" panose="020B0604020202020204" charset="0"/>
              </a:rPr>
              <a:t>Beskriv tiltaket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5B71DA7-CA1C-4179-8673-718E67938D33}"/>
              </a:ext>
            </a:extLst>
          </p:cNvPr>
          <p:cNvSpPr txBox="1"/>
          <p:nvPr/>
        </p:nvSpPr>
        <p:spPr>
          <a:xfrm>
            <a:off x="5804948" y="1251858"/>
            <a:ext cx="32038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1">
                <a:latin typeface="Verdana" panose="020B0604030504040204" pitchFamily="34" charset="0"/>
                <a:ea typeface="Verdana" panose="020B0604030504040204" pitchFamily="34" charset="0"/>
                <a:cs typeface="Open Sans" panose="020B0604020202020204" charset="0"/>
              </a:rPr>
              <a:t>Tiltak som gjenoppretter</a:t>
            </a:r>
          </a:p>
          <a:p>
            <a:endParaRPr lang="nb-NO">
              <a:latin typeface="Verdana" panose="020B0604030504040204" pitchFamily="34" charset="0"/>
              <a:ea typeface="Verdana" panose="020B0604030504040204" pitchFamily="34" charset="0"/>
              <a:cs typeface="Open Sans" panose="020B0604020202020204" charset="0"/>
            </a:endParaRPr>
          </a:p>
          <a:p>
            <a:r>
              <a:rPr lang="nb-NO" sz="1100">
                <a:latin typeface="Verdana" panose="020B0604030504040204" pitchFamily="34" charset="0"/>
                <a:ea typeface="Verdana" panose="020B0604030504040204" pitchFamily="34" charset="0"/>
                <a:cs typeface="Open Sans" panose="020B0604020202020204" charset="0"/>
              </a:rPr>
              <a:t>Beskriv tiltaket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5919AB2-6406-4C51-9C9C-78C3168446A3}"/>
              </a:ext>
            </a:extLst>
          </p:cNvPr>
          <p:cNvGrpSpPr/>
          <p:nvPr/>
        </p:nvGrpSpPr>
        <p:grpSpPr>
          <a:xfrm>
            <a:off x="1" y="1250951"/>
            <a:ext cx="468968" cy="2763177"/>
            <a:chOff x="0" y="0"/>
            <a:chExt cx="833718" cy="6858000"/>
          </a:xfrm>
          <a:solidFill>
            <a:srgbClr val="2E7C81"/>
          </a:solidFill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739D4EB-614C-4741-9A1C-B035C001C141}"/>
                </a:ext>
              </a:extLst>
            </p:cNvPr>
            <p:cNvSpPr/>
            <p:nvPr/>
          </p:nvSpPr>
          <p:spPr>
            <a:xfrm>
              <a:off x="0" y="0"/>
              <a:ext cx="833718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14337">
                <a:defRPr/>
              </a:pPr>
              <a:endParaRPr lang="nb-NO" sz="1013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7E75D2D-56DE-40E2-AACA-DD4A8F5FC25A}"/>
                </a:ext>
              </a:extLst>
            </p:cNvPr>
            <p:cNvSpPr txBox="1"/>
            <p:nvPr/>
          </p:nvSpPr>
          <p:spPr>
            <a:xfrm rot="16200000">
              <a:off x="-1621511" y="2065912"/>
              <a:ext cx="4030439" cy="718143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defTabSz="514337">
                <a:defRPr/>
              </a:pPr>
              <a:r>
                <a:rPr lang="nb-NO" sz="2025">
                  <a:solidFill>
                    <a:srgbClr val="FFFFFF"/>
                  </a:solidFill>
                  <a:latin typeface="Calibri" panose="020F0502020204030204"/>
                  <a:ea typeface="Verdana" panose="020B0604030504040204" pitchFamily="34" charset="0"/>
                </a:rPr>
                <a:t>OPPGAVE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563089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7184E1DE-DEEC-43EE-A57E-B218ACB43E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9092" y="445025"/>
            <a:ext cx="8280000" cy="574800"/>
          </a:xfrm>
        </p:spPr>
        <p:txBody>
          <a:bodyPr>
            <a:normAutofit fontScale="90000"/>
          </a:bodyPr>
          <a:lstStyle/>
          <a:p>
            <a:r>
              <a:rPr lang="nb-NO"/>
              <a:t>Detaljer tiltaket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1C9AB6A-B8A1-4E32-8FE9-D2804F99A28C}"/>
              </a:ext>
            </a:extLst>
          </p:cNvPr>
          <p:cNvSpPr/>
          <p:nvPr/>
        </p:nvSpPr>
        <p:spPr>
          <a:xfrm>
            <a:off x="732778" y="1127961"/>
            <a:ext cx="1687285" cy="3570514"/>
          </a:xfrm>
          <a:prstGeom prst="rect">
            <a:avLst/>
          </a:prstGeom>
          <a:noFill/>
          <a:ln>
            <a:solidFill>
              <a:srgbClr val="1A48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latin typeface="Verdana" panose="020B060403050404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1BBA66D-7B8F-4110-BAD1-E9AF66AF71C4}"/>
              </a:ext>
            </a:extLst>
          </p:cNvPr>
          <p:cNvSpPr/>
          <p:nvPr/>
        </p:nvSpPr>
        <p:spPr>
          <a:xfrm>
            <a:off x="2536377" y="1127961"/>
            <a:ext cx="3138515" cy="3570514"/>
          </a:xfrm>
          <a:prstGeom prst="rect">
            <a:avLst/>
          </a:prstGeom>
          <a:noFill/>
          <a:ln>
            <a:solidFill>
              <a:srgbClr val="8AA1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latin typeface="Verdana" panose="020B060403050404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892E822-1E7F-4CAE-87A6-3D92CAD906BA}"/>
              </a:ext>
            </a:extLst>
          </p:cNvPr>
          <p:cNvSpPr/>
          <p:nvPr/>
        </p:nvSpPr>
        <p:spPr>
          <a:xfrm>
            <a:off x="5798064" y="1127961"/>
            <a:ext cx="3138516" cy="3570514"/>
          </a:xfrm>
          <a:prstGeom prst="rect">
            <a:avLst/>
          </a:prstGeom>
          <a:noFill/>
          <a:ln>
            <a:solidFill>
              <a:srgbClr val="8AA1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latin typeface="Verdana" panose="020B060403050404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F20235E-D4EC-41B4-832B-167A6FD7CDE5}"/>
              </a:ext>
            </a:extLst>
          </p:cNvPr>
          <p:cNvSpPr txBox="1"/>
          <p:nvPr/>
        </p:nvSpPr>
        <p:spPr>
          <a:xfrm>
            <a:off x="798457" y="1127961"/>
            <a:ext cx="1545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1" err="1">
                <a:latin typeface="Verdana" panose="020B0604030504040204" pitchFamily="34" charset="0"/>
                <a:ea typeface="Verdana" panose="020B0604030504040204" pitchFamily="34" charset="0"/>
                <a:cs typeface="Open Sans" panose="020B0604020202020204" charset="0"/>
              </a:rPr>
              <a:t>Rotårsak</a:t>
            </a:r>
            <a:endParaRPr lang="nb-NO" b="1">
              <a:latin typeface="Verdana" panose="020B0604030504040204" pitchFamily="34" charset="0"/>
              <a:ea typeface="Verdana" panose="020B0604030504040204" pitchFamily="34" charset="0"/>
              <a:cs typeface="Open Sans" panose="020B0604020202020204" charset="0"/>
            </a:endParaRPr>
          </a:p>
          <a:p>
            <a:r>
              <a:rPr lang="nb-NO" sz="1100">
                <a:latin typeface="Verdana" panose="020B0604030504040204" pitchFamily="34" charset="0"/>
                <a:ea typeface="Verdana" panose="020B0604030504040204" pitchFamily="34" charset="0"/>
                <a:cs typeface="Open Sans" panose="020B0604020202020204" charset="0"/>
              </a:rPr>
              <a:t>Beskriv </a:t>
            </a:r>
            <a:r>
              <a:rPr lang="nb-NO" sz="1100" err="1">
                <a:latin typeface="Verdana" panose="020B0604030504040204" pitchFamily="34" charset="0"/>
                <a:ea typeface="Verdana" panose="020B0604030504040204" pitchFamily="34" charset="0"/>
                <a:cs typeface="Open Sans" panose="020B0604020202020204" charset="0"/>
              </a:rPr>
              <a:t>rotårsaken</a:t>
            </a:r>
            <a:r>
              <a:rPr lang="nb-NO" sz="1100">
                <a:latin typeface="Verdana" panose="020B0604030504040204" pitchFamily="34" charset="0"/>
                <a:ea typeface="Verdana" panose="020B0604030504040204" pitchFamily="34" charset="0"/>
                <a:cs typeface="Open Sans" panose="020B0604020202020204" charset="0"/>
              </a:rPr>
              <a:t> her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1A2BE3C-0A5D-4086-B324-ABD4E38BBB44}"/>
              </a:ext>
            </a:extLst>
          </p:cNvPr>
          <p:cNvSpPr txBox="1"/>
          <p:nvPr/>
        </p:nvSpPr>
        <p:spPr>
          <a:xfrm>
            <a:off x="2663276" y="1127961"/>
            <a:ext cx="2884715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1">
                <a:latin typeface="Verdana" panose="020B0604030504040204" pitchFamily="34" charset="0"/>
                <a:ea typeface="Verdana" panose="020B0604030504040204" pitchFamily="34" charset="0"/>
                <a:cs typeface="Open Sans" panose="020B0604020202020204" charset="0"/>
              </a:rPr>
              <a:t>Tiltak som forebygger </a:t>
            </a:r>
          </a:p>
          <a:p>
            <a:r>
              <a:rPr lang="nb-NO" sz="1100">
                <a:latin typeface="Verdana" panose="020B0604030504040204" pitchFamily="34" charset="0"/>
                <a:ea typeface="Verdana" panose="020B0604030504040204" pitchFamily="34" charset="0"/>
                <a:cs typeface="Open Sans" panose="020B0604020202020204" charset="0"/>
              </a:rPr>
              <a:t>Beskriv tiltaket med flere ord.  På hvilken måte vil dette tiltaket kunne hjelpe for hvem og i hvilke situasjoner. </a:t>
            </a:r>
          </a:p>
          <a:p>
            <a:endParaRPr lang="nb-NO" sz="1100">
              <a:latin typeface="Verdana" panose="020B0604030504040204" pitchFamily="34" charset="0"/>
              <a:ea typeface="Verdana" panose="020B0604030504040204" pitchFamily="34" charset="0"/>
              <a:cs typeface="Open Sans" panose="020B0604020202020204" charset="0"/>
            </a:endParaRPr>
          </a:p>
          <a:p>
            <a:r>
              <a:rPr lang="nb-NO" sz="1100">
                <a:latin typeface="Verdana" panose="020B0604030504040204" pitchFamily="34" charset="0"/>
                <a:ea typeface="Verdana" panose="020B0604030504040204" pitchFamily="34" charset="0"/>
                <a:cs typeface="Open Sans" panose="020B0604020202020204" charset="0"/>
              </a:rPr>
              <a:t>Eksempel </a:t>
            </a:r>
          </a:p>
          <a:p>
            <a:endParaRPr lang="nb-NO" sz="1100">
              <a:latin typeface="Verdana" panose="020B0604030504040204" pitchFamily="34" charset="0"/>
              <a:ea typeface="Verdana" panose="020B0604030504040204" pitchFamily="34" charset="0"/>
              <a:cs typeface="Open Sans" panose="020B060402020202020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100">
                <a:latin typeface="Verdana" panose="020B0604030504040204" pitchFamily="34" charset="0"/>
                <a:ea typeface="Verdana" panose="020B0604030504040204" pitchFamily="34" charset="0"/>
              </a:rPr>
              <a:t>Som leder vil jeg at tv og </a:t>
            </a:r>
            <a:r>
              <a:rPr lang="nb-NO" sz="1100" err="1">
                <a:latin typeface="Verdana" panose="020B0604030504040204" pitchFamily="34" charset="0"/>
                <a:ea typeface="Verdana" panose="020B0604030504040204" pitchFamily="34" charset="0"/>
              </a:rPr>
              <a:t>vo</a:t>
            </a:r>
            <a:r>
              <a:rPr lang="nb-NO" sz="1100">
                <a:latin typeface="Verdana" panose="020B0604030504040204" pitchFamily="34" charset="0"/>
                <a:ea typeface="Verdana" panose="020B0604030504040204" pitchFamily="34" charset="0"/>
              </a:rPr>
              <a:t> skal være med i prosessen når vi utvikler &lt;</a:t>
            </a:r>
            <a:r>
              <a:rPr lang="nb-NO" sz="1100">
                <a:highlight>
                  <a:srgbClr val="FFFF00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navn på prosess</a:t>
            </a:r>
            <a:r>
              <a:rPr lang="nb-NO" sz="1100">
                <a:latin typeface="Verdana" panose="020B0604030504040204" pitchFamily="34" charset="0"/>
                <a:ea typeface="Verdana" panose="020B0604030504040204" pitchFamily="34" charset="0"/>
              </a:rPr>
              <a:t>&gt;  heller enn å komme til en ferdig løsning de skal si ja eller nei til.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sz="110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100">
                <a:latin typeface="Verdana" panose="020B0604030504040204" pitchFamily="34" charset="0"/>
                <a:ea typeface="Verdana" panose="020B0604030504040204" pitchFamily="34" charset="0"/>
              </a:rPr>
              <a:t>Vi skal utvikle et system for tilbakemeldinger som ansatte skal ha tillit til, og de skal oppleve at det fungerer ved at alle har eierskap til hvordan prosessen foregår. </a:t>
            </a:r>
          </a:p>
          <a:p>
            <a:endParaRPr lang="nb-NO" sz="1100">
              <a:latin typeface="Verdana" panose="020B0604030504040204" pitchFamily="34" charset="0"/>
              <a:ea typeface="Verdana" panose="020B0604030504040204" pitchFamily="34" charset="0"/>
              <a:cs typeface="Open Sans" panose="020B060402020202020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5B71DA7-CA1C-4179-8673-718E67938D33}"/>
              </a:ext>
            </a:extLst>
          </p:cNvPr>
          <p:cNvSpPr txBox="1"/>
          <p:nvPr/>
        </p:nvSpPr>
        <p:spPr>
          <a:xfrm>
            <a:off x="5798063" y="1147012"/>
            <a:ext cx="32038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1">
                <a:latin typeface="Verdana" panose="020B0604030504040204" pitchFamily="34" charset="0"/>
                <a:ea typeface="Verdana" panose="020B0604030504040204" pitchFamily="34" charset="0"/>
                <a:cs typeface="Open Sans" panose="020B0604020202020204" charset="0"/>
              </a:rPr>
              <a:t>Tiltak som gjenoppretter</a:t>
            </a:r>
          </a:p>
          <a:p>
            <a:r>
              <a:rPr lang="nb-NO" sz="1200">
                <a:latin typeface="Verdana" panose="020B0604030504040204" pitchFamily="34" charset="0"/>
                <a:ea typeface="Verdana" panose="020B0604030504040204" pitchFamily="34" charset="0"/>
                <a:cs typeface="Open Sans" panose="020B0604020202020204" charset="0"/>
              </a:rPr>
              <a:t>Tiltak</a:t>
            </a:r>
          </a:p>
          <a:p>
            <a:endParaRPr lang="nb-NO" b="1">
              <a:latin typeface="Verdana" panose="020B0604030504040204" pitchFamily="34" charset="0"/>
              <a:ea typeface="Verdana" panose="020B0604030504040204" pitchFamily="34" charset="0"/>
              <a:cs typeface="Open Sans" panose="020B060402020202020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EC71355-1E77-40F2-9B05-D83912E6A56A}"/>
              </a:ext>
            </a:extLst>
          </p:cNvPr>
          <p:cNvGrpSpPr/>
          <p:nvPr/>
        </p:nvGrpSpPr>
        <p:grpSpPr>
          <a:xfrm>
            <a:off x="1" y="1250951"/>
            <a:ext cx="468968" cy="2763177"/>
            <a:chOff x="0" y="0"/>
            <a:chExt cx="833718" cy="6858000"/>
          </a:xfrm>
          <a:solidFill>
            <a:srgbClr val="2E7C81"/>
          </a:solidFill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966A7D8-C1DD-41BC-90DD-A3D7CF63960F}"/>
                </a:ext>
              </a:extLst>
            </p:cNvPr>
            <p:cNvSpPr/>
            <p:nvPr/>
          </p:nvSpPr>
          <p:spPr>
            <a:xfrm>
              <a:off x="0" y="0"/>
              <a:ext cx="833718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14337">
                <a:defRPr/>
              </a:pPr>
              <a:endParaRPr lang="nb-NO" sz="1013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35885B0-C874-4C12-8225-CF365AE30F04}"/>
                </a:ext>
              </a:extLst>
            </p:cNvPr>
            <p:cNvSpPr txBox="1"/>
            <p:nvPr/>
          </p:nvSpPr>
          <p:spPr>
            <a:xfrm rot="16200000">
              <a:off x="-1621511" y="2065912"/>
              <a:ext cx="4030439" cy="718143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defTabSz="514337">
                <a:defRPr/>
              </a:pPr>
              <a:r>
                <a:rPr lang="nb-NO" sz="2025">
                  <a:solidFill>
                    <a:srgbClr val="FFFFFF"/>
                  </a:solidFill>
                  <a:latin typeface="Calibri" panose="020F0502020204030204"/>
                  <a:ea typeface="Verdana" panose="020B0604030504040204" pitchFamily="34" charset="0"/>
                </a:rPr>
                <a:t>OPPGAVE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466623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D31AFC-D320-4EA5-B741-1125F0D8E6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/>
              <a:t>Prioritering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9BB8446-BF2B-493B-A7EF-747295452EA8}"/>
              </a:ext>
            </a:extLst>
          </p:cNvPr>
          <p:cNvCxnSpPr/>
          <p:nvPr/>
        </p:nvCxnSpPr>
        <p:spPr>
          <a:xfrm>
            <a:off x="1895193" y="4702577"/>
            <a:ext cx="5846164" cy="0"/>
          </a:xfrm>
          <a:prstGeom prst="straightConnector1">
            <a:avLst/>
          </a:prstGeom>
          <a:ln w="28575">
            <a:solidFill>
              <a:srgbClr val="1A48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0606FA8-8A63-4598-9E2F-A72ACF47D952}"/>
              </a:ext>
            </a:extLst>
          </p:cNvPr>
          <p:cNvCxnSpPr/>
          <p:nvPr/>
        </p:nvCxnSpPr>
        <p:spPr>
          <a:xfrm flipV="1">
            <a:off x="1911246" y="1164898"/>
            <a:ext cx="0" cy="3537679"/>
          </a:xfrm>
          <a:prstGeom prst="straightConnector1">
            <a:avLst/>
          </a:prstGeom>
          <a:ln w="28575">
            <a:solidFill>
              <a:srgbClr val="1A48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E815D746-D824-42D1-B437-6A9DFD8C1F46}"/>
              </a:ext>
            </a:extLst>
          </p:cNvPr>
          <p:cNvSpPr txBox="1"/>
          <p:nvPr/>
        </p:nvSpPr>
        <p:spPr>
          <a:xfrm>
            <a:off x="4159770" y="4716024"/>
            <a:ext cx="996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>
                <a:latin typeface="Verdana" panose="020B0604030504040204" pitchFamily="34" charset="0"/>
                <a:ea typeface="Verdana" panose="020B0604030504040204" pitchFamily="34" charset="0"/>
              </a:rPr>
              <a:t>Gir verdi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567CA7B-CCBF-47E0-8807-4E6C965C31B8}"/>
              </a:ext>
            </a:extLst>
          </p:cNvPr>
          <p:cNvSpPr txBox="1"/>
          <p:nvPr/>
        </p:nvSpPr>
        <p:spPr>
          <a:xfrm>
            <a:off x="2001187" y="4689131"/>
            <a:ext cx="128915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100" b="1">
                <a:latin typeface="Verdana" panose="020B0604030504040204" pitchFamily="34" charset="0"/>
                <a:ea typeface="Verdana" panose="020B0604030504040204" pitchFamily="34" charset="0"/>
              </a:rPr>
              <a:t>For noen få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BBD5815-8190-42B8-A6FF-5361A93AF5F7}"/>
              </a:ext>
            </a:extLst>
          </p:cNvPr>
          <p:cNvSpPr txBox="1"/>
          <p:nvPr/>
        </p:nvSpPr>
        <p:spPr>
          <a:xfrm>
            <a:off x="6625655" y="4743451"/>
            <a:ext cx="105680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100" b="1">
                <a:latin typeface="Verdana" panose="020B0604030504040204" pitchFamily="34" charset="0"/>
                <a:ea typeface="Verdana" panose="020B0604030504040204" pitchFamily="34" charset="0"/>
              </a:rPr>
              <a:t>For mange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AC6353D-D2CD-490A-9B34-4FD15B96A174}"/>
              </a:ext>
            </a:extLst>
          </p:cNvPr>
          <p:cNvSpPr txBox="1"/>
          <p:nvPr/>
        </p:nvSpPr>
        <p:spPr>
          <a:xfrm>
            <a:off x="1346245" y="1958050"/>
            <a:ext cx="400110" cy="2380584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nb-NO">
                <a:latin typeface="Verdana" panose="020B0604030504040204" pitchFamily="34" charset="0"/>
                <a:ea typeface="Verdana" panose="020B0604030504040204" pitchFamily="34" charset="0"/>
              </a:rPr>
              <a:t>Gjennomføre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52E9905-8CEC-4799-B095-74727C46F588}"/>
              </a:ext>
            </a:extLst>
          </p:cNvPr>
          <p:cNvSpPr txBox="1"/>
          <p:nvPr/>
        </p:nvSpPr>
        <p:spPr>
          <a:xfrm>
            <a:off x="419725" y="1341620"/>
            <a:ext cx="140157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1100" b="1">
                <a:latin typeface="Verdana" panose="020B0604030504040204" pitchFamily="34" charset="0"/>
                <a:ea typeface="Verdana" panose="020B0604030504040204" pitchFamily="34" charset="0"/>
              </a:rPr>
              <a:t>Enkelt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85D790E-DD44-4B93-8F66-A913B6FB7CD0}"/>
              </a:ext>
            </a:extLst>
          </p:cNvPr>
          <p:cNvSpPr txBox="1"/>
          <p:nvPr/>
        </p:nvSpPr>
        <p:spPr>
          <a:xfrm>
            <a:off x="329785" y="4404317"/>
            <a:ext cx="140157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1100" b="1">
                <a:latin typeface="Verdana" panose="020B0604030504040204" pitchFamily="34" charset="0"/>
                <a:ea typeface="Verdana" panose="020B0604030504040204" pitchFamily="34" charset="0"/>
              </a:rPr>
              <a:t>Komplisert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0B19A41-3907-4A18-AD9B-0DCB9BD6DD0E}"/>
              </a:ext>
            </a:extLst>
          </p:cNvPr>
          <p:cNvCxnSpPr/>
          <p:nvPr/>
        </p:nvCxnSpPr>
        <p:spPr>
          <a:xfrm>
            <a:off x="1911246" y="2798988"/>
            <a:ext cx="5066675" cy="0"/>
          </a:xfrm>
          <a:prstGeom prst="line">
            <a:avLst/>
          </a:prstGeom>
          <a:ln>
            <a:solidFill>
              <a:srgbClr val="1A48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C002CCE-BB8F-4E53-BECC-706A0007BB29}"/>
              </a:ext>
            </a:extLst>
          </p:cNvPr>
          <p:cNvCxnSpPr/>
          <p:nvPr/>
        </p:nvCxnSpPr>
        <p:spPr>
          <a:xfrm>
            <a:off x="4601906" y="1151452"/>
            <a:ext cx="0" cy="3537679"/>
          </a:xfrm>
          <a:prstGeom prst="line">
            <a:avLst/>
          </a:prstGeom>
          <a:ln>
            <a:solidFill>
              <a:srgbClr val="1A48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C7653E1-E078-44A1-B7BB-1F1C83E1C979}"/>
              </a:ext>
            </a:extLst>
          </p:cNvPr>
          <p:cNvGrpSpPr/>
          <p:nvPr/>
        </p:nvGrpSpPr>
        <p:grpSpPr>
          <a:xfrm>
            <a:off x="1" y="1250951"/>
            <a:ext cx="468968" cy="2763177"/>
            <a:chOff x="0" y="0"/>
            <a:chExt cx="833718" cy="6858000"/>
          </a:xfrm>
          <a:solidFill>
            <a:srgbClr val="2E7C81"/>
          </a:solidFill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CF8089CF-1A53-49BE-A89B-F23A7BFD9B38}"/>
                </a:ext>
              </a:extLst>
            </p:cNvPr>
            <p:cNvSpPr/>
            <p:nvPr/>
          </p:nvSpPr>
          <p:spPr>
            <a:xfrm>
              <a:off x="0" y="0"/>
              <a:ext cx="833718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14337">
                <a:defRPr/>
              </a:pPr>
              <a:endParaRPr lang="nb-NO" sz="1013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B24BD7F-1E38-41E0-A639-1CCFCABE773F}"/>
                </a:ext>
              </a:extLst>
            </p:cNvPr>
            <p:cNvSpPr txBox="1"/>
            <p:nvPr/>
          </p:nvSpPr>
          <p:spPr>
            <a:xfrm rot="16200000">
              <a:off x="-1621511" y="2065912"/>
              <a:ext cx="4030439" cy="718143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defTabSz="514337">
                <a:defRPr/>
              </a:pPr>
              <a:r>
                <a:rPr lang="nb-NO" sz="2025">
                  <a:solidFill>
                    <a:srgbClr val="FFFFFF"/>
                  </a:solidFill>
                  <a:latin typeface="Calibri" panose="020F0502020204030204"/>
                  <a:ea typeface="Verdana" panose="020B0604030504040204" pitchFamily="34" charset="0"/>
                </a:rPr>
                <a:t>OPPGAVE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66833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7EC034E7-FF6F-43DF-8F0F-0E6018ED68A0}"/>
              </a:ext>
            </a:extLst>
          </p:cNvPr>
          <p:cNvSpPr/>
          <p:nvPr/>
        </p:nvSpPr>
        <p:spPr>
          <a:xfrm>
            <a:off x="3630421" y="1724523"/>
            <a:ext cx="2446946" cy="3064468"/>
          </a:xfrm>
          <a:prstGeom prst="rect">
            <a:avLst/>
          </a:prstGeom>
          <a:noFill/>
          <a:ln>
            <a:solidFill>
              <a:srgbClr val="2D7C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>
              <a:defRPr/>
            </a:pPr>
            <a:endParaRPr lang="nb-NO" sz="1800">
              <a:solidFill>
                <a:srgbClr val="FFFFFF"/>
              </a:solidFill>
              <a:latin typeface="Verdana" panose="020B0604030504040204" pitchFamily="34" charset="0"/>
            </a:endParaRPr>
          </a:p>
        </p:txBody>
      </p:sp>
      <p:sp>
        <p:nvSpPr>
          <p:cNvPr id="39" name="Text Placeholder 4">
            <a:extLst>
              <a:ext uri="{FF2B5EF4-FFF2-40B4-BE49-F238E27FC236}">
                <a16:creationId xmlns:a16="http://schemas.microsoft.com/office/drawing/2014/main" id="{0AFD589B-BC85-4DC0-BFB7-F96AC26040F9}"/>
              </a:ext>
            </a:extLst>
          </p:cNvPr>
          <p:cNvSpPr txBox="1">
            <a:spLocks/>
          </p:cNvSpPr>
          <p:nvPr/>
        </p:nvSpPr>
        <p:spPr>
          <a:xfrm>
            <a:off x="3576919" y="1681502"/>
            <a:ext cx="2446946" cy="19465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350" marR="0" lvl="0" indent="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Tx/>
              <a:buNone/>
              <a:tabLst/>
              <a:defRPr sz="10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2921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Open Sans"/>
              <a:buChar char="○"/>
              <a:defRPr sz="10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921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Open Sans"/>
              <a:buChar char="■"/>
              <a:defRPr sz="10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921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Open Sans"/>
              <a:buChar char="●"/>
              <a:defRPr sz="10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921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Open Sans"/>
              <a:buChar char="○"/>
              <a:defRPr sz="10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2921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Open Sans"/>
              <a:buChar char="■"/>
              <a:defRPr sz="10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2921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Open Sans"/>
              <a:buChar char="●"/>
              <a:defRPr sz="10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2921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Open Sans"/>
              <a:buChar char="○"/>
              <a:defRPr sz="10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2921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Open Sans"/>
              <a:buChar char="■"/>
              <a:defRPr sz="10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defTabSz="914378">
              <a:buClr>
                <a:srgbClr val="5B6670"/>
              </a:buClr>
              <a:defRPr/>
            </a:pPr>
            <a:r>
              <a:rPr lang="nb-NO" b="1">
                <a:solidFill>
                  <a:srgbClr val="04282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a) </a:t>
            </a:r>
            <a:r>
              <a:rPr lang="nb-NO" sz="900" b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Finn tiltak </a:t>
            </a:r>
            <a:br>
              <a:rPr lang="nb-NO" sz="900">
                <a:latin typeface="Verdana" panose="020B0604030504040204" pitchFamily="34" charset="0"/>
                <a:ea typeface="Verdana" panose="020B0604030504040204" pitchFamily="34" charset="0"/>
                <a:cs typeface="Open Sans" panose="020B0604020202020204" charset="0"/>
              </a:rPr>
            </a:br>
            <a:r>
              <a:rPr lang="nb-NO" sz="9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Lage en liste over </a:t>
            </a:r>
            <a:r>
              <a:rPr lang="nb-NO" sz="900" b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Tiltak som forebygger; </a:t>
            </a:r>
            <a:endParaRPr lang="en-US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defTabSz="914378">
              <a:lnSpc>
                <a:spcPct val="114999"/>
              </a:lnSpc>
              <a:defRPr/>
            </a:pPr>
            <a:r>
              <a:rPr lang="nb-NO" sz="9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Det vil si tiltak som forhindrer at hendelsen oppstår.</a:t>
            </a:r>
            <a:endParaRPr lang="nb-NO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defTabSz="914378">
              <a:lnSpc>
                <a:spcPct val="114999"/>
              </a:lnSpc>
              <a:defRPr/>
            </a:pPr>
            <a:br>
              <a:rPr lang="nb-NO" sz="90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nb-NO" sz="9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Lag en liste over </a:t>
            </a:r>
            <a:r>
              <a:rPr lang="nb-NO" sz="900" b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Tiltak som gjenoppretter; </a:t>
            </a:r>
            <a:r>
              <a:rPr lang="nb-NO" sz="9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Det vil si tiltak som fører tilstanden tilbake </a:t>
            </a:r>
          </a:p>
          <a:p>
            <a:pPr defTabSz="914378">
              <a:lnSpc>
                <a:spcPct val="114999"/>
              </a:lnSpc>
              <a:defRPr/>
            </a:pPr>
            <a:r>
              <a:rPr lang="nb-NO" sz="9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til hva den burde være.</a:t>
            </a:r>
            <a:br>
              <a:rPr lang="nb-NO" sz="90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nb-NO" sz="90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nb-NO" sz="9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Få fram så mange tiltak som mulig. Målet er å åpne opp og ta imot alle forslag positivt. Bygg på hverandres idéer ved å si JA OG!  </a:t>
            </a:r>
          </a:p>
          <a:p>
            <a:pPr defTabSz="914378">
              <a:buClr>
                <a:srgbClr val="5B6670"/>
              </a:buClr>
              <a:defRPr/>
            </a:pPr>
            <a:endParaRPr lang="nb-NO">
              <a:solidFill>
                <a:srgbClr val="042827"/>
              </a:solidFill>
              <a:latin typeface="Verdana" panose="020B0604030504040204" pitchFamily="34" charset="0"/>
              <a:ea typeface="Verdana" panose="020B0604030504040204" pitchFamily="34" charset="0"/>
              <a:cs typeface="Open Sans" panose="020B0604020202020204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02834C04-8B58-40FB-8DEA-9347039CD141}"/>
              </a:ext>
            </a:extLst>
          </p:cNvPr>
          <p:cNvSpPr/>
          <p:nvPr/>
        </p:nvSpPr>
        <p:spPr>
          <a:xfrm>
            <a:off x="6265054" y="1736574"/>
            <a:ext cx="2446946" cy="3052417"/>
          </a:xfrm>
          <a:prstGeom prst="rect">
            <a:avLst/>
          </a:prstGeom>
          <a:noFill/>
          <a:ln>
            <a:solidFill>
              <a:srgbClr val="2D7C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>
              <a:defRPr/>
            </a:pPr>
            <a:endParaRPr lang="nb-NO" sz="1800">
              <a:solidFill>
                <a:srgbClr val="FFFFFF"/>
              </a:solidFill>
              <a:latin typeface="Verdana" panose="020B0604030504040204" pitchFamily="34" charset="0"/>
            </a:endParaRPr>
          </a:p>
        </p:txBody>
      </p:sp>
      <p:sp>
        <p:nvSpPr>
          <p:cNvPr id="41" name="Text Placeholder 4">
            <a:extLst>
              <a:ext uri="{FF2B5EF4-FFF2-40B4-BE49-F238E27FC236}">
                <a16:creationId xmlns:a16="http://schemas.microsoft.com/office/drawing/2014/main" id="{5289327D-8E54-48F1-9B1D-9409A2F13CDF}"/>
              </a:ext>
            </a:extLst>
          </p:cNvPr>
          <p:cNvSpPr txBox="1">
            <a:spLocks/>
          </p:cNvSpPr>
          <p:nvPr/>
        </p:nvSpPr>
        <p:spPr>
          <a:xfrm>
            <a:off x="6271147" y="1710338"/>
            <a:ext cx="2467116" cy="3053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350" marR="0" lvl="0" indent="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Tx/>
              <a:buNone/>
              <a:tabLst/>
              <a:defRPr sz="10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2921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Open Sans"/>
              <a:buChar char="○"/>
              <a:defRPr sz="10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921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Open Sans"/>
              <a:buChar char="■"/>
              <a:defRPr sz="10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921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Open Sans"/>
              <a:buChar char="●"/>
              <a:defRPr sz="10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921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Open Sans"/>
              <a:buChar char="○"/>
              <a:defRPr sz="10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2921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Open Sans"/>
              <a:buChar char="■"/>
              <a:defRPr sz="10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2921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Open Sans"/>
              <a:buChar char="●"/>
              <a:defRPr sz="10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2921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Open Sans"/>
              <a:buChar char="○"/>
              <a:defRPr sz="10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2921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Open Sans"/>
              <a:buChar char="■"/>
              <a:defRPr sz="10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defTabSz="914378">
              <a:buClr>
                <a:srgbClr val="5B6670"/>
              </a:buClr>
              <a:defRPr/>
            </a:pPr>
            <a:r>
              <a:rPr lang="nb-NO" sz="900" b="1">
                <a:solidFill>
                  <a:srgbClr val="04282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c) Definer tiltaket ytterligere</a:t>
            </a:r>
            <a:br>
              <a:rPr lang="nb-NO" sz="90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nb-NO" sz="900">
                <a:solidFill>
                  <a:srgbClr val="04282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Beskriv tiltaket med flere ord:</a:t>
            </a:r>
            <a:endParaRPr lang="nb-NO" sz="900">
              <a:solidFill>
                <a:srgbClr val="5B667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defTabSz="914378">
              <a:lnSpc>
                <a:spcPct val="114999"/>
              </a:lnSpc>
              <a:defRPr/>
            </a:pPr>
            <a:r>
              <a:rPr lang="nb-NO" sz="900">
                <a:solidFill>
                  <a:srgbClr val="04282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 "</a:t>
            </a:r>
            <a:r>
              <a:rPr lang="nb-NO" sz="900" i="1">
                <a:solidFill>
                  <a:srgbClr val="04282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på hvilken måte dette tiltaket vil kunne hjelpe for hvem og i hvilke situasjoner"</a:t>
            </a:r>
            <a:r>
              <a:rPr lang="nb-NO" sz="900">
                <a:solidFill>
                  <a:srgbClr val="04282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 </a:t>
            </a:r>
            <a:endParaRPr lang="nb-NO" sz="90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defTabSz="914378">
              <a:buClr>
                <a:srgbClr val="5B6670"/>
              </a:buClr>
              <a:defRPr/>
            </a:pPr>
            <a:endParaRPr lang="nb-NO" sz="900">
              <a:solidFill>
                <a:srgbClr val="042827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defTabSz="914378">
              <a:buClr>
                <a:srgbClr val="5B6670"/>
              </a:buClr>
              <a:defRPr/>
            </a:pPr>
            <a:r>
              <a:rPr lang="nb-NO" sz="900">
                <a:solidFill>
                  <a:srgbClr val="04282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Tenk på: </a:t>
            </a:r>
          </a:p>
          <a:p>
            <a:pPr defTabSz="914378">
              <a:buClr>
                <a:srgbClr val="5B6670"/>
              </a:buClr>
              <a:defRPr/>
            </a:pPr>
            <a:r>
              <a:rPr lang="nb-NO" sz="900">
                <a:solidFill>
                  <a:srgbClr val="04282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"</a:t>
            </a:r>
            <a:r>
              <a:rPr lang="nb-NO" sz="900" i="1">
                <a:solidFill>
                  <a:srgbClr val="04282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på hvilken måte kan dere som parter sammen sørge for at denne type sykefravær/problem ikke oppstår i fremtiden?" </a:t>
            </a:r>
          </a:p>
          <a:p>
            <a:pPr defTabSz="914378">
              <a:buClr>
                <a:srgbClr val="5B6670"/>
              </a:buClr>
              <a:defRPr/>
            </a:pPr>
            <a:endParaRPr lang="nb-NO" sz="900">
              <a:solidFill>
                <a:srgbClr val="042827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defTabSz="914378">
              <a:buClr>
                <a:srgbClr val="5B6670"/>
              </a:buClr>
              <a:defRPr/>
            </a:pPr>
            <a:r>
              <a:rPr lang="nb-NO" sz="900">
                <a:solidFill>
                  <a:srgbClr val="04282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Hvis denne hendelsen inntreffer igjen:</a:t>
            </a:r>
          </a:p>
          <a:p>
            <a:pPr defTabSz="914378">
              <a:lnSpc>
                <a:spcPct val="114999"/>
              </a:lnSpc>
              <a:defRPr/>
            </a:pPr>
            <a:r>
              <a:rPr lang="nb-NO" sz="900" i="1">
                <a:solidFill>
                  <a:srgbClr val="04282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" hvordan kan vi som parter sammen sørge for at de som opplever den får  den støtten de trenger?"</a:t>
            </a:r>
            <a:endParaRPr lang="nb-NO" sz="900" i="1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defTabSz="914378">
              <a:lnSpc>
                <a:spcPct val="114999"/>
              </a:lnSpc>
              <a:defRPr/>
            </a:pPr>
            <a:endParaRPr lang="nb-NO" sz="900" i="1">
              <a:solidFill>
                <a:srgbClr val="042827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defTabSz="914378">
              <a:buClr>
                <a:srgbClr val="5B6670"/>
              </a:buClr>
              <a:defRPr/>
            </a:pPr>
            <a:endParaRPr lang="nb-NO" sz="900">
              <a:solidFill>
                <a:srgbClr val="042827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defTabSz="914378">
              <a:buClr>
                <a:srgbClr val="5B6670"/>
              </a:buClr>
              <a:defRPr/>
            </a:pPr>
            <a:endParaRPr lang="nb-NO" sz="900">
              <a:solidFill>
                <a:srgbClr val="042827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defTabSz="914378">
              <a:buClr>
                <a:srgbClr val="5B6670"/>
              </a:buClr>
              <a:defRPr/>
            </a:pPr>
            <a:endParaRPr lang="nb-NO" sz="900">
              <a:solidFill>
                <a:srgbClr val="042827"/>
              </a:solidFill>
              <a:latin typeface="Verdana" panose="020B0604030504040204" pitchFamily="34" charset="0"/>
              <a:ea typeface="Verdana" panose="020B0604030504040204" pitchFamily="34" charset="0"/>
              <a:cs typeface="Open Sans" panose="020B0604020202020204" charset="0"/>
            </a:endParaRPr>
          </a:p>
          <a:p>
            <a:pPr defTabSz="914378">
              <a:buClr>
                <a:srgbClr val="5B6670"/>
              </a:buClr>
              <a:defRPr/>
            </a:pPr>
            <a:endParaRPr lang="nb-NO" sz="900">
              <a:solidFill>
                <a:srgbClr val="042827"/>
              </a:solidFill>
              <a:latin typeface="Verdana" panose="020B0604030504040204" pitchFamily="34" charset="0"/>
              <a:ea typeface="Verdana" panose="020B0604030504040204" pitchFamily="34" charset="0"/>
              <a:cs typeface="Open Sans" panose="020B0604020202020204" charset="0"/>
            </a:endParaRPr>
          </a:p>
          <a:p>
            <a:pPr defTabSz="914378">
              <a:buClr>
                <a:srgbClr val="5B6670"/>
              </a:buClr>
              <a:defRPr/>
            </a:pPr>
            <a:endParaRPr lang="nb-NO" sz="900">
              <a:solidFill>
                <a:srgbClr val="042827"/>
              </a:solidFill>
              <a:latin typeface="Verdana" panose="020B0604030504040204" pitchFamily="34" charset="0"/>
              <a:ea typeface="Verdana" panose="020B0604030504040204" pitchFamily="34" charset="0"/>
              <a:cs typeface="Open Sans" panose="020B060402020202020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B333A84-0959-4BA4-B2D6-56F287E17059}"/>
              </a:ext>
            </a:extLst>
          </p:cNvPr>
          <p:cNvSpPr txBox="1"/>
          <p:nvPr/>
        </p:nvSpPr>
        <p:spPr>
          <a:xfrm>
            <a:off x="4347155" y="1418646"/>
            <a:ext cx="9515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8">
              <a:defRPr/>
            </a:pPr>
            <a:r>
              <a:rPr lang="nb-NO">
                <a:solidFill>
                  <a:srgbClr val="2D7C8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10 min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F4EBACB-CAB7-460E-BDD3-2AD367C644AC}"/>
              </a:ext>
            </a:extLst>
          </p:cNvPr>
          <p:cNvSpPr txBox="1"/>
          <p:nvPr/>
        </p:nvSpPr>
        <p:spPr>
          <a:xfrm>
            <a:off x="6939366" y="1416746"/>
            <a:ext cx="9515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8">
              <a:defRPr/>
            </a:pPr>
            <a:r>
              <a:rPr lang="nb-NO">
                <a:solidFill>
                  <a:srgbClr val="2D7C8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35 min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C6D19C6-465A-4D14-82B4-EDAB9AF88783}"/>
              </a:ext>
            </a:extLst>
          </p:cNvPr>
          <p:cNvCxnSpPr>
            <a:cxnSpLocks/>
          </p:cNvCxnSpPr>
          <p:nvPr/>
        </p:nvCxnSpPr>
        <p:spPr>
          <a:xfrm>
            <a:off x="1219940" y="2677202"/>
            <a:ext cx="2114715" cy="0"/>
          </a:xfrm>
          <a:prstGeom prst="line">
            <a:avLst/>
          </a:prstGeom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921FD705-E862-062F-E79E-27734D163FF9}"/>
              </a:ext>
            </a:extLst>
          </p:cNvPr>
          <p:cNvGrpSpPr/>
          <p:nvPr/>
        </p:nvGrpSpPr>
        <p:grpSpPr>
          <a:xfrm>
            <a:off x="1145981" y="1691020"/>
            <a:ext cx="2235386" cy="3046196"/>
            <a:chOff x="1145981" y="1726423"/>
            <a:chExt cx="2235386" cy="3046196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60A6091-11D5-436A-A878-7091B9F74648}"/>
                </a:ext>
              </a:extLst>
            </p:cNvPr>
            <p:cNvSpPr/>
            <p:nvPr/>
          </p:nvSpPr>
          <p:spPr>
            <a:xfrm>
              <a:off x="1225112" y="1726423"/>
              <a:ext cx="2109543" cy="3046196"/>
            </a:xfrm>
            <a:prstGeom prst="rect">
              <a:avLst/>
            </a:prstGeom>
            <a:solidFill>
              <a:srgbClr val="2D7C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>
                <a:defRPr/>
              </a:pPr>
              <a:endParaRPr lang="nb-NO">
                <a:solidFill>
                  <a:srgbClr val="FFFFFF"/>
                </a:solidFill>
                <a:latin typeface="Verdana" panose="020B0604030504040204" pitchFamily="34" charset="0"/>
              </a:endParaRPr>
            </a:p>
          </p:txBody>
        </p:sp>
        <p:sp>
          <p:nvSpPr>
            <p:cNvPr id="22" name="TekstSylinder 1">
              <a:extLst>
                <a:ext uri="{FF2B5EF4-FFF2-40B4-BE49-F238E27FC236}">
                  <a16:creationId xmlns:a16="http://schemas.microsoft.com/office/drawing/2014/main" id="{62A75C73-7122-4D81-A845-51F97EBAE92D}"/>
                </a:ext>
              </a:extLst>
            </p:cNvPr>
            <p:cNvSpPr txBox="1"/>
            <p:nvPr/>
          </p:nvSpPr>
          <p:spPr>
            <a:xfrm>
              <a:off x="1289384" y="1827355"/>
              <a:ext cx="1679105" cy="2117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5775" rIns="0" bIns="0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0" indent="0">
                <a:lnSpc>
                  <a:spcPct val="115000"/>
                </a:lnSpc>
                <a:buSzPts val="600"/>
                <a:buNone/>
                <a:defRPr sz="3000" b="1">
                  <a:solidFill>
                    <a:srgbClr val="042827"/>
                  </a:solidFill>
                  <a:latin typeface="Titillium Web"/>
                  <a:ea typeface="Titillium Web"/>
                  <a:cs typeface="Titillium Web"/>
                </a:defRPr>
              </a:lvl1pPr>
              <a:lvl2pPr>
                <a:buSzPts val="600"/>
                <a:buNone/>
                <a:defRPr sz="800"/>
              </a:lvl2pPr>
              <a:lvl3pPr>
                <a:buSzPts val="600"/>
                <a:buNone/>
                <a:defRPr sz="800"/>
              </a:lvl3pPr>
              <a:lvl4pPr>
                <a:buSzPts val="600"/>
                <a:buNone/>
                <a:defRPr sz="800"/>
              </a:lvl4pPr>
              <a:lvl5pPr>
                <a:buSzPts val="600"/>
                <a:buNone/>
                <a:defRPr sz="800"/>
              </a:lvl5pPr>
              <a:lvl6pPr>
                <a:buSzPts val="600"/>
                <a:buNone/>
                <a:defRPr sz="800"/>
              </a:lvl6pPr>
              <a:lvl7pPr>
                <a:buSzPts val="600"/>
                <a:buNone/>
                <a:defRPr sz="800"/>
              </a:lvl7pPr>
              <a:lvl8pPr>
                <a:buSzPts val="600"/>
                <a:buNone/>
                <a:defRPr sz="800"/>
              </a:lvl8pPr>
              <a:lvl9pPr>
                <a:buSzPts val="600"/>
                <a:buNone/>
                <a:defRPr sz="800"/>
              </a:lvl9pPr>
            </a:lstStyle>
            <a:p>
              <a:pPr defTabSz="914378">
                <a:defRPr/>
              </a:pPr>
              <a:br>
                <a:rPr lang="nb-NO" sz="140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nb-NO" sz="120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Hensikt</a:t>
              </a: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A8072B5E-ED49-4D34-9637-EB9C8ADE0BD8}"/>
                </a:ext>
              </a:extLst>
            </p:cNvPr>
            <p:cNvGrpSpPr/>
            <p:nvPr/>
          </p:nvGrpSpPr>
          <p:grpSpPr>
            <a:xfrm>
              <a:off x="1225113" y="2706128"/>
              <a:ext cx="2114716" cy="259204"/>
              <a:chOff x="3485826" y="1644088"/>
              <a:chExt cx="2656628" cy="555878"/>
            </a:xfrm>
          </p:grpSpPr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E61BBAF0-5B03-48A4-8CD7-49FA24782CD0}"/>
                  </a:ext>
                </a:extLst>
              </p:cNvPr>
              <p:cNvSpPr/>
              <p:nvPr/>
            </p:nvSpPr>
            <p:spPr>
              <a:xfrm>
                <a:off x="3485826" y="1683982"/>
                <a:ext cx="2656628" cy="515984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8">
                  <a:defRPr/>
                </a:pPr>
                <a:endParaRPr lang="nb-NO">
                  <a:solidFill>
                    <a:srgbClr val="FFFFFF"/>
                  </a:solidFill>
                  <a:latin typeface="Verdana" panose="020B0604030504040204" pitchFamily="34" charset="0"/>
                </a:endParaRPr>
              </a:p>
            </p:txBody>
          </p:sp>
          <p:sp>
            <p:nvSpPr>
              <p:cNvPr id="23" name="TekstSylinder 1">
                <a:extLst>
                  <a:ext uri="{FF2B5EF4-FFF2-40B4-BE49-F238E27FC236}">
                    <a16:creationId xmlns:a16="http://schemas.microsoft.com/office/drawing/2014/main" id="{FFE68B00-CD39-4F05-8DC2-09C4BAA1ED9A}"/>
                  </a:ext>
                </a:extLst>
              </p:cNvPr>
              <p:cNvSpPr txBox="1"/>
              <p:nvPr/>
            </p:nvSpPr>
            <p:spPr>
              <a:xfrm>
                <a:off x="3547756" y="1644088"/>
                <a:ext cx="1545079" cy="53201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5775" rIns="0" bIns="0" anchor="b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L="0" indent="0">
                  <a:lnSpc>
                    <a:spcPct val="115000"/>
                  </a:lnSpc>
                  <a:buSzPts val="600"/>
                  <a:buNone/>
                  <a:defRPr sz="3000" b="1">
                    <a:solidFill>
                      <a:srgbClr val="042827"/>
                    </a:solidFill>
                    <a:latin typeface="Titillium Web"/>
                    <a:ea typeface="Titillium Web"/>
                    <a:cs typeface="Titillium Web"/>
                  </a:defRPr>
                </a:lvl1pPr>
                <a:lvl2pPr>
                  <a:buSzPts val="600"/>
                  <a:buNone/>
                  <a:defRPr sz="800"/>
                </a:lvl2pPr>
                <a:lvl3pPr>
                  <a:buSzPts val="600"/>
                  <a:buNone/>
                  <a:defRPr sz="800"/>
                </a:lvl3pPr>
                <a:lvl4pPr>
                  <a:buSzPts val="600"/>
                  <a:buNone/>
                  <a:defRPr sz="800"/>
                </a:lvl4pPr>
                <a:lvl5pPr>
                  <a:buSzPts val="600"/>
                  <a:buNone/>
                  <a:defRPr sz="800"/>
                </a:lvl5pPr>
                <a:lvl6pPr>
                  <a:buSzPts val="600"/>
                  <a:buNone/>
                  <a:defRPr sz="800"/>
                </a:lvl6pPr>
                <a:lvl7pPr>
                  <a:buSzPts val="600"/>
                  <a:buNone/>
                  <a:defRPr sz="800"/>
                </a:lvl7pPr>
                <a:lvl8pPr>
                  <a:buSzPts val="600"/>
                  <a:buNone/>
                  <a:defRPr sz="800"/>
                </a:lvl8pPr>
                <a:lvl9pPr>
                  <a:buSzPts val="600"/>
                  <a:buNone/>
                  <a:defRPr sz="800"/>
                </a:lvl9pPr>
              </a:lstStyle>
              <a:p>
                <a:pPr defTabSz="914378">
                  <a:defRPr/>
                </a:pPr>
                <a:br>
                  <a:rPr lang="nb-NO" sz="1400"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nb-NO" sz="1200">
                    <a:solidFill>
                      <a:srgbClr val="FFFFFF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Ønsket Resultat</a:t>
                </a:r>
                <a:endParaRPr lang="nb-NO" sz="140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562572EF-8BE0-4F1A-8F41-B225AC7D1548}"/>
                </a:ext>
              </a:extLst>
            </p:cNvPr>
            <p:cNvGrpSpPr/>
            <p:nvPr/>
          </p:nvGrpSpPr>
          <p:grpSpPr>
            <a:xfrm>
              <a:off x="1225113" y="3644828"/>
              <a:ext cx="2114716" cy="259204"/>
              <a:chOff x="3485826" y="1644088"/>
              <a:chExt cx="2656628" cy="555878"/>
            </a:xfrm>
            <a:solidFill>
              <a:srgbClr val="2D7C81"/>
            </a:solidFill>
          </p:grpSpPr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CE686319-76C9-4FB0-87ED-A65F3F91B24E}"/>
                  </a:ext>
                </a:extLst>
              </p:cNvPr>
              <p:cNvSpPr/>
              <p:nvPr/>
            </p:nvSpPr>
            <p:spPr>
              <a:xfrm>
                <a:off x="3485826" y="1683982"/>
                <a:ext cx="2656628" cy="515984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8">
                  <a:defRPr/>
                </a:pPr>
                <a:endParaRPr lang="nb-NO">
                  <a:solidFill>
                    <a:srgbClr val="FFFFFF"/>
                  </a:solidFill>
                  <a:latin typeface="Verdana" panose="020B0604030504040204" pitchFamily="34" charset="0"/>
                </a:endParaRPr>
              </a:p>
            </p:txBody>
          </p:sp>
          <p:sp>
            <p:nvSpPr>
              <p:cNvPr id="31" name="TekstSylinder 1">
                <a:extLst>
                  <a:ext uri="{FF2B5EF4-FFF2-40B4-BE49-F238E27FC236}">
                    <a16:creationId xmlns:a16="http://schemas.microsoft.com/office/drawing/2014/main" id="{46AC2281-9713-41C3-BD67-54530A079A09}"/>
                  </a:ext>
                </a:extLst>
              </p:cNvPr>
              <p:cNvSpPr txBox="1"/>
              <p:nvPr/>
            </p:nvSpPr>
            <p:spPr>
              <a:xfrm>
                <a:off x="3547756" y="1644088"/>
                <a:ext cx="2015010" cy="53201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5775" rIns="0" bIns="0" anchor="b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L="0" indent="0">
                  <a:lnSpc>
                    <a:spcPct val="115000"/>
                  </a:lnSpc>
                  <a:buSzPts val="600"/>
                  <a:buNone/>
                  <a:defRPr sz="3000" b="1">
                    <a:solidFill>
                      <a:srgbClr val="042827"/>
                    </a:solidFill>
                    <a:latin typeface="Titillium Web"/>
                    <a:ea typeface="Titillium Web"/>
                    <a:cs typeface="Titillium Web"/>
                  </a:defRPr>
                </a:lvl1pPr>
                <a:lvl2pPr>
                  <a:buSzPts val="600"/>
                  <a:buNone/>
                  <a:defRPr sz="800"/>
                </a:lvl2pPr>
                <a:lvl3pPr>
                  <a:buSzPts val="600"/>
                  <a:buNone/>
                  <a:defRPr sz="800"/>
                </a:lvl3pPr>
                <a:lvl4pPr>
                  <a:buSzPts val="600"/>
                  <a:buNone/>
                  <a:defRPr sz="800"/>
                </a:lvl4pPr>
                <a:lvl5pPr>
                  <a:buSzPts val="600"/>
                  <a:buNone/>
                  <a:defRPr sz="800"/>
                </a:lvl5pPr>
                <a:lvl6pPr>
                  <a:buSzPts val="600"/>
                  <a:buNone/>
                  <a:defRPr sz="800"/>
                </a:lvl6pPr>
                <a:lvl7pPr>
                  <a:buSzPts val="600"/>
                  <a:buNone/>
                  <a:defRPr sz="800"/>
                </a:lvl7pPr>
                <a:lvl8pPr>
                  <a:buSzPts val="600"/>
                  <a:buNone/>
                  <a:defRPr sz="800"/>
                </a:lvl8pPr>
                <a:lvl9pPr>
                  <a:buSzPts val="600"/>
                  <a:buNone/>
                  <a:defRPr sz="800"/>
                </a:lvl9pPr>
              </a:lstStyle>
              <a:p>
                <a:pPr defTabSz="914378">
                  <a:defRPr/>
                </a:pPr>
                <a:br>
                  <a:rPr lang="nb-NO" sz="1400"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nb-NO" sz="1200">
                    <a:solidFill>
                      <a:srgbClr val="FFFFFF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Agenda</a:t>
                </a:r>
                <a:endParaRPr lang="nb-NO" sz="140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2F208EF8-F3CA-44F2-9B20-0A10B9A09956}"/>
                </a:ext>
              </a:extLst>
            </p:cNvPr>
            <p:cNvSpPr txBox="1"/>
            <p:nvPr/>
          </p:nvSpPr>
          <p:spPr>
            <a:xfrm>
              <a:off x="1165319" y="3972400"/>
              <a:ext cx="2095243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8">
                <a:spcBef>
                  <a:spcPts val="300"/>
                </a:spcBef>
                <a:spcAft>
                  <a:spcPts val="300"/>
                </a:spcAft>
                <a:defRPr/>
              </a:pPr>
              <a:r>
                <a:rPr lang="nb-NO" sz="900" b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Open Sans" panose="020B0604020202020204" charset="0"/>
                </a:rPr>
                <a:t>TID</a:t>
              </a:r>
              <a:r>
                <a:rPr lang="nb-NO" sz="90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Open Sans" panose="020B0604020202020204" charset="0"/>
                </a:rPr>
                <a:t>: 45 min </a:t>
              </a:r>
            </a:p>
            <a:p>
              <a:pPr defTabSz="914378">
                <a:spcBef>
                  <a:spcPts val="300"/>
                </a:spcBef>
                <a:spcAft>
                  <a:spcPts val="300"/>
                </a:spcAft>
                <a:defRPr/>
              </a:pPr>
              <a:r>
                <a:rPr lang="nb-NO" sz="900" b="1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Open Sans" panose="020B0604020202020204" charset="0"/>
                </a:rPr>
                <a:t>Fasilitator</a:t>
              </a:r>
              <a:r>
                <a:rPr lang="nb-NO" sz="90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Open Sans" panose="020B0604020202020204" charset="0"/>
                </a:rPr>
                <a:t>: IA-rådgiver </a:t>
              </a:r>
            </a:p>
            <a:p>
              <a:pPr defTabSz="914378">
                <a:spcBef>
                  <a:spcPts val="300"/>
                </a:spcBef>
                <a:spcAft>
                  <a:spcPts val="300"/>
                </a:spcAft>
                <a:defRPr/>
              </a:pPr>
              <a:r>
                <a:rPr lang="nb-NO" sz="900" b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Open Sans" panose="020B0604020202020204" charset="0"/>
                </a:rPr>
                <a:t>Referent</a:t>
              </a:r>
              <a:r>
                <a:rPr lang="nb-NO" sz="90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Open Sans" panose="020B0604020202020204" charset="0"/>
                </a:rPr>
                <a:t>: Velg en i gruppen som tar notater. 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912A386-96B0-42E6-BF60-060FDD1DB9ED}"/>
                </a:ext>
              </a:extLst>
            </p:cNvPr>
            <p:cNvSpPr txBox="1"/>
            <p:nvPr/>
          </p:nvSpPr>
          <p:spPr>
            <a:xfrm>
              <a:off x="1189782" y="2005234"/>
              <a:ext cx="2191585" cy="7232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8">
                <a:spcBef>
                  <a:spcPts val="300"/>
                </a:spcBef>
                <a:spcAft>
                  <a:spcPts val="300"/>
                </a:spcAft>
                <a:buSzPts val="1000"/>
                <a:defRPr/>
              </a:pPr>
              <a:r>
                <a:rPr lang="nb-NO" sz="90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Open Sans" panose="020B0604020202020204" charset="0"/>
                  <a:sym typeface="Open Sans"/>
                </a:rPr>
                <a:t>Reflektere over hvilke tiltak som er forebyggende og hvilke tiltak som er gjenopprettende tiltak. </a:t>
              </a:r>
            </a:p>
            <a:p>
              <a:pPr defTabSz="914378">
                <a:spcBef>
                  <a:spcPts val="300"/>
                </a:spcBef>
                <a:spcAft>
                  <a:spcPts val="300"/>
                </a:spcAft>
                <a:buSzPts val="1000"/>
                <a:defRPr/>
              </a:pPr>
              <a:endParaRPr lang="nb-NO" sz="90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Open Sans" panose="020B0604020202020204" charset="0"/>
                <a:sym typeface="Open Sans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B88D36AC-3290-4A7B-BAEC-A68E2D2FA330}"/>
                </a:ext>
              </a:extLst>
            </p:cNvPr>
            <p:cNvSpPr txBox="1"/>
            <p:nvPr/>
          </p:nvSpPr>
          <p:spPr>
            <a:xfrm>
              <a:off x="1172873" y="2927041"/>
              <a:ext cx="2065087" cy="784830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defTabSz="914378">
                <a:spcBef>
                  <a:spcPts val="300"/>
                </a:spcBef>
                <a:spcAft>
                  <a:spcPts val="300"/>
                </a:spcAft>
                <a:buSzPts val="1000"/>
                <a:defRPr/>
              </a:pPr>
              <a:r>
                <a:rPr lang="nb-NO" sz="90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Open Sans"/>
                  <a:sym typeface="Open Sans"/>
                </a:rPr>
                <a:t>Rotårsaken</a:t>
              </a:r>
              <a:r>
                <a:rPr lang="nb-NO" sz="90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Open Sans"/>
                  <a:sym typeface="Open Sans"/>
                </a:rPr>
                <a:t> skal være «løst» med forslag til tiltak. Dere som parter skal ha beskrevet hvordan deres tre ulike roller kan løse dette</a:t>
              </a:r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8E85DD5E-ACA6-4DAB-9F9A-168B472FAA77}"/>
                </a:ext>
              </a:extLst>
            </p:cNvPr>
            <p:cNvCxnSpPr>
              <a:cxnSpLocks/>
            </p:cNvCxnSpPr>
            <p:nvPr/>
          </p:nvCxnSpPr>
          <p:spPr>
            <a:xfrm>
              <a:off x="1145981" y="3666195"/>
              <a:ext cx="2114715" cy="0"/>
            </a:xfrm>
            <a:prstGeom prst="line">
              <a:avLst/>
            </a:prstGeom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Title 4">
            <a:extLst>
              <a:ext uri="{FF2B5EF4-FFF2-40B4-BE49-F238E27FC236}">
                <a16:creationId xmlns:a16="http://schemas.microsoft.com/office/drawing/2014/main" id="{F7AD31A6-25DC-46FD-9C31-20C95835B9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nb-NO" b="0"/>
              <a:t>Introduksjon – gruppeoppgave 2 </a:t>
            </a:r>
            <a:br>
              <a:rPr lang="nb-NO"/>
            </a:br>
            <a:r>
              <a:rPr lang="nb-NO" sz="1800"/>
              <a:t>Tiltak som </a:t>
            </a:r>
            <a:r>
              <a:rPr lang="nb-NO" sz="1800">
                <a:sym typeface="Open Sans"/>
              </a:rPr>
              <a:t>forebygger, tiltak som gjenopprette</a:t>
            </a:r>
            <a:endParaRPr lang="nb-NO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FB613740-F2D0-43DF-B5EF-F3A5506888C9}"/>
              </a:ext>
            </a:extLst>
          </p:cNvPr>
          <p:cNvGrpSpPr/>
          <p:nvPr/>
        </p:nvGrpSpPr>
        <p:grpSpPr>
          <a:xfrm>
            <a:off x="1" y="1708151"/>
            <a:ext cx="468968" cy="2763177"/>
            <a:chOff x="0" y="0"/>
            <a:chExt cx="833718" cy="6858000"/>
          </a:xfrm>
          <a:solidFill>
            <a:srgbClr val="2E7C81"/>
          </a:solidFill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B0478696-3F17-4EBB-A348-6CC479B15887}"/>
                </a:ext>
              </a:extLst>
            </p:cNvPr>
            <p:cNvSpPr/>
            <p:nvPr/>
          </p:nvSpPr>
          <p:spPr>
            <a:xfrm>
              <a:off x="0" y="0"/>
              <a:ext cx="833718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14337">
                <a:defRPr/>
              </a:pPr>
              <a:endParaRPr lang="nb-NO" sz="1013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5F327EFB-F010-4C40-8915-29D40CB7EBCA}"/>
                </a:ext>
              </a:extLst>
            </p:cNvPr>
            <p:cNvSpPr txBox="1"/>
            <p:nvPr/>
          </p:nvSpPr>
          <p:spPr>
            <a:xfrm rot="16200000">
              <a:off x="-1621511" y="2065912"/>
              <a:ext cx="4030439" cy="718143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defTabSz="514337">
                <a:defRPr/>
              </a:pPr>
              <a:r>
                <a:rPr lang="nb-NO" sz="2025">
                  <a:solidFill>
                    <a:srgbClr val="FFFFFF"/>
                  </a:solidFill>
                  <a:latin typeface="Calibri" panose="020F0502020204030204"/>
                  <a:ea typeface="Verdana" panose="020B0604030504040204" pitchFamily="34" charset="0"/>
                </a:rPr>
                <a:t>OPPGAVE</a:t>
              </a:r>
            </a:p>
          </p:txBody>
        </p:sp>
      </p:grpSp>
      <p:sp>
        <p:nvSpPr>
          <p:cNvPr id="36" name="Text Placeholder 4">
            <a:extLst>
              <a:ext uri="{FF2B5EF4-FFF2-40B4-BE49-F238E27FC236}">
                <a16:creationId xmlns:a16="http://schemas.microsoft.com/office/drawing/2014/main" id="{DEDC8ECF-7E3A-43DF-915E-5C4DD98D8CE1}"/>
              </a:ext>
            </a:extLst>
          </p:cNvPr>
          <p:cNvSpPr txBox="1">
            <a:spLocks/>
          </p:cNvSpPr>
          <p:nvPr/>
        </p:nvSpPr>
        <p:spPr>
          <a:xfrm>
            <a:off x="3603487" y="3972014"/>
            <a:ext cx="2199346" cy="9986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350" marR="0" lvl="0" indent="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Tx/>
              <a:buNone/>
              <a:tabLst/>
              <a:defRPr sz="10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2921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Open Sans"/>
              <a:buChar char="○"/>
              <a:defRPr sz="10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921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Open Sans"/>
              <a:buChar char="■"/>
              <a:defRPr sz="10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921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Open Sans"/>
              <a:buChar char="●"/>
              <a:defRPr sz="10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921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Open Sans"/>
              <a:buChar char="○"/>
              <a:defRPr sz="10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2921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Open Sans"/>
              <a:buChar char="■"/>
              <a:defRPr sz="10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2921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Open Sans"/>
              <a:buChar char="●"/>
              <a:defRPr sz="10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2921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Open Sans"/>
              <a:buChar char="○"/>
              <a:defRPr sz="10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2921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Open Sans"/>
              <a:buChar char="■"/>
              <a:defRPr sz="10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defTabSz="914378">
              <a:buClr>
                <a:srgbClr val="5B6670"/>
              </a:buClr>
              <a:defRPr/>
            </a:pPr>
            <a:endParaRPr lang="nb-NO" sz="900">
              <a:solidFill>
                <a:srgbClr val="042827"/>
              </a:solidFill>
              <a:latin typeface="Verdana" panose="020B0604030504040204" pitchFamily="34" charset="0"/>
              <a:ea typeface="Verdana" panose="020B0604030504040204" pitchFamily="34" charset="0"/>
              <a:cs typeface="Open Sans" panose="020B0604020202020204" charset="0"/>
            </a:endParaRPr>
          </a:p>
          <a:p>
            <a:r>
              <a:rPr lang="nb-NO" sz="900" b="1">
                <a:solidFill>
                  <a:srgbClr val="042827"/>
                </a:solidFill>
                <a:latin typeface="Verdana" panose="020B0604030504040204" pitchFamily="34" charset="0"/>
                <a:ea typeface="Verdana" panose="020B0604030504040204" pitchFamily="34" charset="0"/>
                <a:cs typeface="Open Sans" panose="020B0604020202020204" charset="0"/>
              </a:rPr>
              <a:t>b) </a:t>
            </a:r>
            <a:r>
              <a:rPr lang="nb-NO" sz="900" b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Open Sans" panose="020B0604020202020204" charset="0"/>
              </a:rPr>
              <a:t> </a:t>
            </a:r>
            <a:r>
              <a:rPr lang="nb-NO" sz="900" b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Prioriter tiltak</a:t>
            </a:r>
            <a:br>
              <a:rPr lang="nb-NO" sz="90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nb-NO" sz="9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Legg hvert tiltak på «rett plass» i diagrammet</a:t>
            </a:r>
          </a:p>
          <a:p>
            <a:pPr defTabSz="914378">
              <a:buClr>
                <a:srgbClr val="5B6670"/>
              </a:buClr>
              <a:defRPr/>
            </a:pPr>
            <a:endParaRPr lang="nb-NO" sz="900">
              <a:solidFill>
                <a:srgbClr val="042827"/>
              </a:solidFill>
              <a:latin typeface="Verdana" panose="020B0604030504040204" pitchFamily="34" charset="0"/>
              <a:ea typeface="Verdana" panose="020B0604030504040204" pitchFamily="34" charset="0"/>
              <a:cs typeface="Open Sans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53046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1B3B5E6-A556-4D9E-BD45-29CA2114489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	Dere har 45 min til rådighet i grupperommet</a:t>
            </a:r>
          </a:p>
        </p:txBody>
      </p:sp>
    </p:spTree>
    <p:extLst>
      <p:ext uri="{BB962C8B-B14F-4D97-AF65-F5344CB8AC3E}">
        <p14:creationId xmlns:p14="http://schemas.microsoft.com/office/powerpoint/2010/main" val="1700571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0E5D7F3-C623-3344-816C-0DFC50200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850" y="597425"/>
            <a:ext cx="4240834" cy="1265100"/>
          </a:xfrm>
        </p:spPr>
        <p:txBody>
          <a:bodyPr anchor="ctr">
            <a:normAutofit fontScale="90000"/>
          </a:bodyPr>
          <a:lstStyle/>
          <a:p>
            <a:r>
              <a:rPr lang="nb-NO">
                <a:latin typeface="Verdana" panose="020B0604030504040204" pitchFamily="34" charset="0"/>
                <a:ea typeface="Verdana" panose="020B0604030504040204" pitchFamily="34" charset="0"/>
              </a:rPr>
              <a:t>Hva kom dere frem til i gruppeoppgave 2?</a:t>
            </a:r>
          </a:p>
        </p:txBody>
      </p:sp>
      <p:pic>
        <p:nvPicPr>
          <p:cNvPr id="5" name="Bilde 4" descr="Et bilde som inneholder stol, tegnefilm, møbler, person&#10;&#10;Automatisk generert beskrivelse">
            <a:extLst>
              <a:ext uri="{FF2B5EF4-FFF2-40B4-BE49-F238E27FC236}">
                <a16:creationId xmlns:a16="http://schemas.microsoft.com/office/drawing/2014/main" id="{F919F0F7-99A2-7ADC-B3DA-452116E1CF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3207" y="2145850"/>
            <a:ext cx="4757185" cy="2665753"/>
          </a:xfrm>
          <a:prstGeom prst="rect">
            <a:avLst/>
          </a:prstGeom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A0628092-B9A1-E2B7-C8B2-B8332E11C21F}"/>
              </a:ext>
            </a:extLst>
          </p:cNvPr>
          <p:cNvSpPr txBox="1"/>
          <p:nvPr/>
        </p:nvSpPr>
        <p:spPr>
          <a:xfrm>
            <a:off x="4457699" y="2327023"/>
            <a:ext cx="10541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/>
              <a:t>Ja og…..</a:t>
            </a:r>
          </a:p>
        </p:txBody>
      </p:sp>
    </p:spTree>
    <p:extLst>
      <p:ext uri="{BB962C8B-B14F-4D97-AF65-F5344CB8AC3E}">
        <p14:creationId xmlns:p14="http://schemas.microsoft.com/office/powerpoint/2010/main" val="837853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430657-1988-4F48-94AC-739165E445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915" y="725172"/>
            <a:ext cx="4979170" cy="1265100"/>
          </a:xfrm>
        </p:spPr>
        <p:txBody>
          <a:bodyPr>
            <a:normAutofit/>
          </a:bodyPr>
          <a:lstStyle/>
          <a:p>
            <a:r>
              <a:rPr lang="nb-NO" sz="2400">
                <a:solidFill>
                  <a:schemeClr val="tx1"/>
                </a:solidFill>
                <a:cs typeface="Open Sans"/>
              </a:rPr>
              <a:t>Endrings- og forbedringsarbeid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EE7C96-331E-4989-973E-2AB281108A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9634" y="2126800"/>
            <a:ext cx="4589006" cy="2291528"/>
          </a:xfrm>
        </p:spPr>
        <p:txBody>
          <a:bodyPr>
            <a:normAutofit/>
          </a:bodyPr>
          <a:lstStyle/>
          <a:p>
            <a:r>
              <a:rPr lang="nb-NO" sz="1200" b="1">
                <a:solidFill>
                  <a:schemeClr val="tx1"/>
                </a:solidFill>
              </a:rPr>
              <a:t>HMS- og arbeidsmiljøarbeid </a:t>
            </a:r>
            <a:r>
              <a:rPr lang="nb-NO" sz="1200">
                <a:solidFill>
                  <a:schemeClr val="tx1"/>
                </a:solidFill>
              </a:rPr>
              <a:t> gjentar seg gjennom en kontinuerlig forbedringsprosess for å redusere sykefravær og frafall fra arbeidslivet:</a:t>
            </a:r>
          </a:p>
          <a:p>
            <a:pPr>
              <a:lnSpc>
                <a:spcPct val="114999"/>
              </a:lnSpc>
            </a:pPr>
            <a:endParaRPr lang="nb-NO" sz="1200">
              <a:solidFill>
                <a:schemeClr val="tx1"/>
              </a:solidFill>
            </a:endParaRPr>
          </a:p>
          <a:p>
            <a:pPr marL="177800" indent="-171450">
              <a:lnSpc>
                <a:spcPct val="114999"/>
              </a:lnSpc>
              <a:buFont typeface="Arial"/>
              <a:buChar char="•"/>
            </a:pPr>
            <a:r>
              <a:rPr lang="nb-NO" sz="1200">
                <a:solidFill>
                  <a:schemeClr val="tx1"/>
                </a:solidFill>
              </a:rPr>
              <a:t>Forberede </a:t>
            </a:r>
          </a:p>
          <a:p>
            <a:pPr marL="177800" indent="-171450">
              <a:lnSpc>
                <a:spcPct val="114999"/>
              </a:lnSpc>
              <a:buFont typeface="Arial"/>
              <a:buChar char="•"/>
            </a:pPr>
            <a:r>
              <a:rPr lang="nb-NO" sz="1200">
                <a:solidFill>
                  <a:schemeClr val="tx1"/>
                </a:solidFill>
              </a:rPr>
              <a:t>Planlegge</a:t>
            </a:r>
          </a:p>
          <a:p>
            <a:pPr marL="177800" indent="-171450">
              <a:lnSpc>
                <a:spcPct val="114999"/>
              </a:lnSpc>
              <a:buFont typeface="Arial"/>
              <a:buChar char="•"/>
            </a:pPr>
            <a:r>
              <a:rPr lang="nb-NO" sz="1200">
                <a:solidFill>
                  <a:schemeClr val="tx1"/>
                </a:solidFill>
              </a:rPr>
              <a:t>Utføre</a:t>
            </a:r>
          </a:p>
          <a:p>
            <a:pPr marL="177800" indent="-171450">
              <a:lnSpc>
                <a:spcPct val="114999"/>
              </a:lnSpc>
              <a:buFont typeface="Arial"/>
              <a:buChar char="•"/>
            </a:pPr>
            <a:r>
              <a:rPr lang="nb-NO" sz="1200">
                <a:solidFill>
                  <a:schemeClr val="tx1"/>
                </a:solidFill>
              </a:rPr>
              <a:t>Evaluere </a:t>
            </a:r>
          </a:p>
          <a:p>
            <a:pPr marL="177800" indent="-171450">
              <a:lnSpc>
                <a:spcPct val="114999"/>
              </a:lnSpc>
              <a:buFont typeface="Arial"/>
              <a:buChar char="•"/>
            </a:pPr>
            <a:r>
              <a:rPr lang="nb-NO" sz="1200">
                <a:solidFill>
                  <a:schemeClr val="tx1"/>
                </a:solidFill>
              </a:rPr>
              <a:t>Følge opp </a:t>
            </a:r>
          </a:p>
          <a:p>
            <a:pPr marL="177800" indent="-171450">
              <a:lnSpc>
                <a:spcPct val="114999"/>
              </a:lnSpc>
              <a:buFont typeface="Arial"/>
              <a:buChar char="•"/>
            </a:pPr>
            <a:endParaRPr lang="nb-NO" sz="1200">
              <a:solidFill>
                <a:schemeClr val="tx1"/>
              </a:solidFill>
            </a:endParaRPr>
          </a:p>
          <a:p>
            <a:pPr marL="177800" indent="-171450">
              <a:lnSpc>
                <a:spcPct val="114999"/>
              </a:lnSpc>
              <a:buFont typeface="Arial"/>
              <a:buChar char="•"/>
            </a:pPr>
            <a:endParaRPr lang="nb-NO" sz="1200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D55E4680-BEA4-CA3B-FE0E-BF99F68D6F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6762" y="973200"/>
            <a:ext cx="3761323" cy="3761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6893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6B9EDA-4096-4187-94E0-DA7C9BC28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44" y="651213"/>
            <a:ext cx="5779270" cy="1265100"/>
          </a:xfrm>
        </p:spPr>
        <p:txBody>
          <a:bodyPr>
            <a:noAutofit/>
          </a:bodyPr>
          <a:lstStyle/>
          <a:p>
            <a:r>
              <a:rPr lang="nb-NO" sz="2400">
                <a:solidFill>
                  <a:schemeClr val="tx1"/>
                </a:solidFill>
                <a:cs typeface="Open Sans"/>
              </a:rPr>
              <a:t>Modul 6: Tiltak og implementering</a:t>
            </a:r>
          </a:p>
          <a:p>
            <a:endParaRPr lang="nb-NO" sz="1800">
              <a:solidFill>
                <a:schemeClr val="tx1"/>
              </a:solidFill>
              <a:cs typeface="Open Sans" panose="020B060402020202020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E2CD19-1030-4F75-9D8B-3965DE57C4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9634" y="2126800"/>
            <a:ext cx="5121366" cy="2711100"/>
          </a:xfrm>
        </p:spPr>
        <p:txBody>
          <a:bodyPr>
            <a:normAutofit fontScale="70000" lnSpcReduction="20000"/>
          </a:bodyPr>
          <a:lstStyle/>
          <a:p>
            <a:endParaRPr lang="nb-NO" sz="1200">
              <a:solidFill>
                <a:schemeClr val="tx1"/>
              </a:solidFill>
            </a:endParaRPr>
          </a:p>
          <a:p>
            <a:pPr>
              <a:lnSpc>
                <a:spcPct val="114999"/>
              </a:lnSpc>
            </a:pPr>
            <a:endParaRPr lang="nb-NO" sz="1200">
              <a:solidFill>
                <a:schemeClr val="tx1"/>
              </a:solidFill>
            </a:endParaRPr>
          </a:p>
          <a:p>
            <a:pPr>
              <a:lnSpc>
                <a:spcPct val="114999"/>
              </a:lnSpc>
            </a:pPr>
            <a:r>
              <a:rPr lang="nb-NO" sz="1900">
                <a:solidFill>
                  <a:schemeClr val="tx1"/>
                </a:solidFill>
              </a:rPr>
              <a:t>Til neste gang: </a:t>
            </a:r>
            <a:endParaRPr lang="nb-NO" sz="1300">
              <a:solidFill>
                <a:schemeClr val="tx1"/>
              </a:solidFill>
            </a:endParaRPr>
          </a:p>
          <a:p>
            <a:pPr>
              <a:lnSpc>
                <a:spcPct val="114999"/>
              </a:lnSpc>
            </a:pPr>
            <a:endParaRPr lang="nb-NO" sz="1900">
              <a:solidFill>
                <a:schemeClr val="tx1"/>
              </a:solidFill>
            </a:endParaRPr>
          </a:p>
          <a:p>
            <a:pPr>
              <a:lnSpc>
                <a:spcPct val="114999"/>
              </a:lnSpc>
            </a:pPr>
            <a:r>
              <a:rPr lang="nb-NO" sz="1900">
                <a:solidFill>
                  <a:schemeClr val="tx1"/>
                </a:solidFill>
              </a:rPr>
              <a:t>Hva kan du begynne med "i morgen </a:t>
            </a:r>
            <a:r>
              <a:rPr lang="nb-NO" sz="1900" err="1">
                <a:solidFill>
                  <a:schemeClr val="tx1"/>
                </a:solidFill>
              </a:rPr>
              <a:t>kl</a:t>
            </a:r>
            <a:r>
              <a:rPr lang="nb-NO" sz="1900">
                <a:solidFill>
                  <a:schemeClr val="tx1"/>
                </a:solidFill>
              </a:rPr>
              <a:t> 0800", og hva må ventes med til senere? </a:t>
            </a:r>
          </a:p>
          <a:p>
            <a:pPr>
              <a:lnSpc>
                <a:spcPct val="114999"/>
              </a:lnSpc>
            </a:pPr>
            <a:endParaRPr lang="nb-NO" sz="1300">
              <a:solidFill>
                <a:schemeClr val="tx1"/>
              </a:solidFill>
            </a:endParaRPr>
          </a:p>
          <a:p>
            <a:pPr>
              <a:lnSpc>
                <a:spcPct val="114999"/>
              </a:lnSpc>
            </a:pPr>
            <a:r>
              <a:rPr lang="nb-NO" sz="1900">
                <a:solidFill>
                  <a:schemeClr val="tx1"/>
                </a:solidFill>
              </a:rPr>
              <a:t>Avtale nytt møte med hjelper</a:t>
            </a:r>
          </a:p>
          <a:p>
            <a:pPr>
              <a:lnSpc>
                <a:spcPct val="114999"/>
              </a:lnSpc>
            </a:pPr>
            <a:endParaRPr lang="nb-NO" sz="1900">
              <a:solidFill>
                <a:schemeClr val="tx1"/>
              </a:solidFill>
            </a:endParaRPr>
          </a:p>
          <a:p>
            <a:pPr>
              <a:lnSpc>
                <a:spcPct val="114999"/>
              </a:lnSpc>
            </a:pPr>
            <a:r>
              <a:rPr lang="nb-NO" sz="1900">
                <a:solidFill>
                  <a:schemeClr val="tx1"/>
                </a:solidFill>
              </a:rPr>
              <a:t>Lage en plan for hvordan dere skal videreføre arbeidet </a:t>
            </a:r>
          </a:p>
          <a:p>
            <a:pPr marL="177800" indent="-171450">
              <a:lnSpc>
                <a:spcPct val="114999"/>
              </a:lnSpc>
              <a:buFont typeface="Calibri"/>
              <a:buChar char="-"/>
            </a:pPr>
            <a:endParaRPr lang="nb-NO" sz="1900">
              <a:solidFill>
                <a:schemeClr val="tx1"/>
              </a:solidFill>
            </a:endParaRPr>
          </a:p>
          <a:p>
            <a:pPr>
              <a:lnSpc>
                <a:spcPct val="114999"/>
              </a:lnSpc>
            </a:pPr>
            <a:r>
              <a:rPr lang="nb-NO" sz="1800" b="1">
                <a:solidFill>
                  <a:schemeClr val="tx1"/>
                </a:solidFill>
              </a:rPr>
              <a:t>Lykke til </a:t>
            </a:r>
            <a:endParaRPr lang="nb-NO" sz="1200">
              <a:solidFill>
                <a:schemeClr val="tx1"/>
              </a:solidFill>
            </a:endParaRPr>
          </a:p>
          <a:p>
            <a:pPr>
              <a:lnSpc>
                <a:spcPct val="114999"/>
              </a:lnSpc>
            </a:pPr>
            <a:endParaRPr lang="nb-NO" sz="1200">
              <a:solidFill>
                <a:schemeClr val="tx1"/>
              </a:solidFill>
            </a:endParaRPr>
          </a:p>
          <a:p>
            <a:pPr>
              <a:lnSpc>
                <a:spcPct val="114999"/>
              </a:lnSpc>
            </a:pPr>
            <a:endParaRPr lang="nb-NO" sz="1200">
              <a:solidFill>
                <a:schemeClr val="tx1"/>
              </a:solidFill>
            </a:endParaRPr>
          </a:p>
        </p:txBody>
      </p:sp>
      <p:pic>
        <p:nvPicPr>
          <p:cNvPr id="5" name="Bilde 4" descr="Et bilde som inneholder diagram&#10;&#10;Automatisk generert beskrivelse">
            <a:extLst>
              <a:ext uri="{FF2B5EF4-FFF2-40B4-BE49-F238E27FC236}">
                <a16:creationId xmlns:a16="http://schemas.microsoft.com/office/drawing/2014/main" id="{27A2861B-26A6-1F17-DE7C-E1D9784D34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4052" y="844387"/>
            <a:ext cx="2301948" cy="2322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6170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56" descr="Group brainstorm">
            <a:extLst>
              <a:ext uri="{FF2B5EF4-FFF2-40B4-BE49-F238E27FC236}">
                <a16:creationId xmlns:a16="http://schemas.microsoft.com/office/drawing/2014/main" id="{EA28A8B8-A8F4-47EC-B1FA-B45E6F272D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72646" y="1218330"/>
            <a:ext cx="783552" cy="617586"/>
          </a:xfrm>
          <a:prstGeom prst="rect">
            <a:avLst/>
          </a:prstGeom>
        </p:spPr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id="{BFE2EB2F-9B0B-40A2-BBD3-4E67E9AF6B69}"/>
              </a:ext>
            </a:extLst>
          </p:cNvPr>
          <p:cNvSpPr/>
          <p:nvPr/>
        </p:nvSpPr>
        <p:spPr>
          <a:xfrm>
            <a:off x="208373" y="873901"/>
            <a:ext cx="1620000" cy="361998"/>
          </a:xfrm>
          <a:prstGeom prst="rect">
            <a:avLst/>
          </a:prstGeom>
          <a:solidFill>
            <a:srgbClr val="D4E5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4371" tIns="44371" rIns="44371" bIns="44371" rtlCol="0" anchor="ctr"/>
          <a:lstStyle/>
          <a:p>
            <a:pPr algn="ctr"/>
            <a:r>
              <a:rPr lang="nb-NO" sz="1219" b="1">
                <a:solidFill>
                  <a:schemeClr val="tx1"/>
                </a:solidFill>
                <a:latin typeface="Verdana" panose="020B0604030504040204" pitchFamily="34" charset="0"/>
              </a:rPr>
              <a:t>Modul 1</a:t>
            </a:r>
            <a:endParaRPr lang="nb-NO" sz="600" b="1">
              <a:solidFill>
                <a:schemeClr val="tx1"/>
              </a:solidFill>
              <a:latin typeface="Verdana" panose="020B0604030504040204" pitchFamily="34" charset="0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15BFACB9-EC6E-4782-9234-EEC3576AFB20}"/>
              </a:ext>
            </a:extLst>
          </p:cNvPr>
          <p:cNvSpPr/>
          <p:nvPr/>
        </p:nvSpPr>
        <p:spPr>
          <a:xfrm>
            <a:off x="2096408" y="873901"/>
            <a:ext cx="1170000" cy="361998"/>
          </a:xfrm>
          <a:prstGeom prst="rect">
            <a:avLst/>
          </a:prstGeom>
          <a:solidFill>
            <a:srgbClr val="2C7B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4371" tIns="44371" rIns="44371" bIns="44371" rtlCol="0" anchor="ctr"/>
          <a:lstStyle/>
          <a:p>
            <a:pPr algn="ctr"/>
            <a:r>
              <a:rPr lang="nb-NO" sz="1219" b="1">
                <a:solidFill>
                  <a:schemeClr val="bg1"/>
                </a:solidFill>
                <a:latin typeface="Verdana" panose="020B0604030504040204" pitchFamily="34" charset="0"/>
              </a:rPr>
              <a:t>Modul 2</a:t>
            </a:r>
            <a:endParaRPr lang="nb-NO" sz="600" b="1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1D71C49F-86AC-4014-9D56-96ED1622E4BF}"/>
              </a:ext>
            </a:extLst>
          </p:cNvPr>
          <p:cNvSpPr txBox="1"/>
          <p:nvPr/>
        </p:nvSpPr>
        <p:spPr>
          <a:xfrm>
            <a:off x="233015" y="2317509"/>
            <a:ext cx="1725840" cy="18723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171450" indent="-171450">
              <a:spcAft>
                <a:spcPts val="488"/>
              </a:spcAft>
              <a:buFont typeface="Arial" panose="020B0604020202020204" pitchFamily="34" charset="0"/>
              <a:buChar char="•"/>
            </a:pPr>
            <a:r>
              <a:rPr lang="nb-NO" sz="1100">
                <a:latin typeface="Verdana" panose="020B0604030504040204" pitchFamily="34" charset="0"/>
                <a:ea typeface="Verdana" panose="020B0604030504040204" pitchFamily="34" charset="0"/>
                <a:cs typeface="Open Sans"/>
              </a:rPr>
              <a:t>Rolleforståelse og partsamarbeid </a:t>
            </a:r>
            <a:endParaRPr lang="nb-NO" sz="1100">
              <a:latin typeface="Verdana" panose="020B0604030504040204" pitchFamily="34" charset="0"/>
              <a:ea typeface="Verdana" panose="020B0604030504040204" pitchFamily="34" charset="0"/>
              <a:cs typeface="Open Sans" panose="020B0604020202020204" charset="0"/>
            </a:endParaRPr>
          </a:p>
          <a:p>
            <a:pPr marL="171450" indent="-171450">
              <a:spcAft>
                <a:spcPts val="488"/>
              </a:spcAft>
              <a:buFont typeface="Arial" panose="020B0604020202020204" pitchFamily="34" charset="0"/>
              <a:buChar char="•"/>
            </a:pPr>
            <a:r>
              <a:rPr lang="nb-NO" sz="1100">
                <a:latin typeface="Verdana" panose="020B0604030504040204" pitchFamily="34" charset="0"/>
                <a:ea typeface="Verdana" panose="020B0604030504040204" pitchFamily="34" charset="0"/>
                <a:cs typeface="Open Sans"/>
              </a:rPr>
              <a:t>Arbeidsmiljøarbeid</a:t>
            </a:r>
          </a:p>
          <a:p>
            <a:pPr marL="171450" indent="-171450">
              <a:spcAft>
                <a:spcPts val="488"/>
              </a:spcAft>
              <a:buFont typeface="Arial" panose="020B0604020202020204" pitchFamily="34" charset="0"/>
              <a:buChar char="•"/>
            </a:pPr>
            <a:r>
              <a:rPr lang="nb-NO" sz="1100">
                <a:latin typeface="Verdana" panose="020B0604030504040204" pitchFamily="34" charset="0"/>
                <a:ea typeface="Verdana" panose="020B0604030504040204" pitchFamily="34" charset="0"/>
                <a:cs typeface="Open Sans"/>
              </a:rPr>
              <a:t>Hva er et problem og hva er et symptom</a:t>
            </a:r>
          </a:p>
          <a:p>
            <a:pPr marL="171450" indent="-171450">
              <a:spcAft>
                <a:spcPts val="488"/>
              </a:spcAft>
              <a:buFont typeface="Arial" panose="020B0604020202020204" pitchFamily="34" charset="0"/>
              <a:buChar char="•"/>
            </a:pPr>
            <a:r>
              <a:rPr lang="nb-NO" sz="1100">
                <a:latin typeface="Verdana" panose="020B0604030504040204" pitchFamily="34" charset="0"/>
                <a:ea typeface="Verdana" panose="020B0604030504040204" pitchFamily="34" charset="0"/>
                <a:cs typeface="Open Sans"/>
              </a:rPr>
              <a:t>Hva kan vi gjøre med det?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nb-NO" sz="110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256438D1-1771-4437-B59C-DFD839CCC14C}"/>
              </a:ext>
            </a:extLst>
          </p:cNvPr>
          <p:cNvSpPr/>
          <p:nvPr/>
        </p:nvSpPr>
        <p:spPr>
          <a:xfrm>
            <a:off x="3537799" y="873901"/>
            <a:ext cx="1620000" cy="361998"/>
          </a:xfrm>
          <a:prstGeom prst="rect">
            <a:avLst/>
          </a:prstGeom>
          <a:solidFill>
            <a:srgbClr val="D4E5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4371" tIns="44371" rIns="44371" bIns="44371" rtlCol="0" anchor="ctr"/>
          <a:lstStyle/>
          <a:p>
            <a:pPr algn="ctr"/>
            <a:r>
              <a:rPr lang="nb-NO" sz="1219" b="1">
                <a:solidFill>
                  <a:schemeClr val="tx1"/>
                </a:solidFill>
                <a:latin typeface="Verdana" panose="020B0604030504040204" pitchFamily="34" charset="0"/>
              </a:rPr>
              <a:t>Modul 3</a:t>
            </a:r>
            <a:endParaRPr lang="nb-NO" sz="600" b="1">
              <a:solidFill>
                <a:schemeClr val="tx1"/>
              </a:solidFill>
              <a:latin typeface="Verdana" panose="020B0604030504040204" pitchFamily="34" charset="0"/>
            </a:endParaRP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B2D0CA91-7021-42D3-9A46-F86D67C5025F}"/>
              </a:ext>
            </a:extLst>
          </p:cNvPr>
          <p:cNvGrpSpPr/>
          <p:nvPr/>
        </p:nvGrpSpPr>
        <p:grpSpPr>
          <a:xfrm>
            <a:off x="487001" y="1273015"/>
            <a:ext cx="1245371" cy="558808"/>
            <a:chOff x="333226" y="2488416"/>
            <a:chExt cx="1028391" cy="407209"/>
          </a:xfrm>
        </p:grpSpPr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F592150C-92C0-458F-8BA5-B45E7C77BB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375"/>
            <a:stretch/>
          </p:blipFill>
          <p:spPr>
            <a:xfrm>
              <a:off x="333226" y="2488416"/>
              <a:ext cx="603170" cy="407209"/>
            </a:xfrm>
            <a:prstGeom prst="rect">
              <a:avLst/>
            </a:prstGeom>
          </p:spPr>
        </p:pic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46091DBC-9A12-4091-9DB4-2F2E5C0439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704"/>
            <a:stretch/>
          </p:blipFill>
          <p:spPr>
            <a:xfrm>
              <a:off x="903205" y="2499515"/>
              <a:ext cx="458412" cy="319733"/>
            </a:xfrm>
            <a:prstGeom prst="rect">
              <a:avLst/>
            </a:prstGeom>
          </p:spPr>
        </p:pic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2B152ECA-AA61-4194-B293-402A53D7948C}"/>
              </a:ext>
            </a:extLst>
          </p:cNvPr>
          <p:cNvGrpSpPr/>
          <p:nvPr/>
        </p:nvGrpSpPr>
        <p:grpSpPr>
          <a:xfrm>
            <a:off x="3808592" y="1274213"/>
            <a:ext cx="1170000" cy="500029"/>
            <a:chOff x="333226" y="2488416"/>
            <a:chExt cx="1028391" cy="407209"/>
          </a:xfrm>
        </p:grpSpPr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4660C940-BC57-4B10-9FB8-E329DA7B0B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375"/>
            <a:stretch/>
          </p:blipFill>
          <p:spPr>
            <a:xfrm>
              <a:off x="333226" y="2488416"/>
              <a:ext cx="603170" cy="407209"/>
            </a:xfrm>
            <a:prstGeom prst="rect">
              <a:avLst/>
            </a:prstGeom>
          </p:spPr>
        </p:pic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9F2EEBAB-F435-4160-9625-15ADF7F224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704"/>
            <a:stretch/>
          </p:blipFill>
          <p:spPr>
            <a:xfrm>
              <a:off x="903205" y="2499515"/>
              <a:ext cx="458412" cy="319733"/>
            </a:xfrm>
            <a:prstGeom prst="rect">
              <a:avLst/>
            </a:prstGeom>
          </p:spPr>
        </p:pic>
      </p:grpSp>
      <p:sp>
        <p:nvSpPr>
          <p:cNvPr id="70" name="TextBox 69">
            <a:extLst>
              <a:ext uri="{FF2B5EF4-FFF2-40B4-BE49-F238E27FC236}">
                <a16:creationId xmlns:a16="http://schemas.microsoft.com/office/drawing/2014/main" id="{623584AB-84A3-4C74-925F-151AF14D63C5}"/>
              </a:ext>
            </a:extLst>
          </p:cNvPr>
          <p:cNvSpPr txBox="1"/>
          <p:nvPr/>
        </p:nvSpPr>
        <p:spPr>
          <a:xfrm>
            <a:off x="3529912" y="2150641"/>
            <a:ext cx="1725840" cy="227498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171450" indent="-171450">
              <a:spcAft>
                <a:spcPts val="488"/>
              </a:spcAft>
              <a:buFont typeface="Arial" panose="020B0604020202020204" pitchFamily="34" charset="0"/>
              <a:buChar char="•"/>
            </a:pPr>
            <a:r>
              <a:rPr lang="nb-NO" sz="1100">
                <a:latin typeface="Verdana" panose="020B0604030504040204" pitchFamily="34" charset="0"/>
                <a:ea typeface="Verdana" panose="020B0604030504040204" pitchFamily="34" charset="0"/>
                <a:cs typeface="Open Sans"/>
              </a:rPr>
              <a:t>Hvordan har det gått og jobbe med valgte problemet? </a:t>
            </a:r>
            <a:endParaRPr lang="nb-NO" sz="1100">
              <a:latin typeface="Verdana" panose="020B0604030504040204" pitchFamily="34" charset="0"/>
              <a:ea typeface="Verdana" panose="020B0604030504040204" pitchFamily="34" charset="0"/>
              <a:cs typeface="Open Sans" panose="020B0604020202020204" charset="0"/>
            </a:endParaRPr>
          </a:p>
          <a:p>
            <a:pPr marL="171450" indent="-171450">
              <a:spcAft>
                <a:spcPts val="488"/>
              </a:spcAft>
              <a:buFont typeface="Arial" panose="020B0604020202020204" pitchFamily="34" charset="0"/>
              <a:buChar char="•"/>
            </a:pPr>
            <a:r>
              <a:rPr lang="nb-NO" sz="1100">
                <a:latin typeface="Verdana" panose="020B0604030504040204" pitchFamily="34" charset="0"/>
                <a:ea typeface="Verdana" panose="020B0604030504040204" pitchFamily="34" charset="0"/>
                <a:cs typeface="Open Sans"/>
              </a:rPr>
              <a:t>Partsamarbeid</a:t>
            </a:r>
            <a:endParaRPr lang="nb-NO" sz="1100">
              <a:latin typeface="Verdana" panose="020B0604030504040204" pitchFamily="34" charset="0"/>
              <a:ea typeface="Verdana" panose="020B0604030504040204" pitchFamily="34" charset="0"/>
              <a:cs typeface="Open Sans" panose="020B0604020202020204" charset="0"/>
            </a:endParaRPr>
          </a:p>
          <a:p>
            <a:pPr marL="171450" indent="-171450">
              <a:spcAft>
                <a:spcPts val="488"/>
              </a:spcAft>
              <a:buFont typeface="Arial" panose="020B0604020202020204" pitchFamily="34" charset="0"/>
              <a:buChar char="•"/>
            </a:pPr>
            <a:r>
              <a:rPr lang="nb-NO" sz="1100">
                <a:latin typeface="Verdana" panose="020B0604030504040204" pitchFamily="34" charset="0"/>
                <a:ea typeface="Verdana" panose="020B0604030504040204" pitchFamily="34" charset="0"/>
                <a:cs typeface="Open Sans"/>
              </a:rPr>
              <a:t>Arbeidsmiljøarbeid</a:t>
            </a:r>
          </a:p>
          <a:p>
            <a:pPr marL="171450" indent="-171450">
              <a:spcAft>
                <a:spcPts val="488"/>
              </a:spcAft>
              <a:buFont typeface="Arial" panose="020B0604020202020204" pitchFamily="34" charset="0"/>
              <a:buChar char="•"/>
            </a:pPr>
            <a:r>
              <a:rPr lang="nb-NO" sz="1100">
                <a:latin typeface="Verdana" panose="020B0604030504040204" pitchFamily="34" charset="0"/>
                <a:ea typeface="Verdana" panose="020B0604030504040204" pitchFamily="34" charset="0"/>
                <a:cs typeface="Open Sans"/>
              </a:rPr>
              <a:t>Hvordan skape varige endringer på arbeidsplassen</a:t>
            </a:r>
          </a:p>
          <a:p>
            <a:pPr marL="171450" indent="-171450">
              <a:spcAft>
                <a:spcPts val="488"/>
              </a:spcAft>
              <a:buFont typeface="Arial" panose="020B0604020202020204" pitchFamily="34" charset="0"/>
              <a:buChar char="•"/>
            </a:pPr>
            <a:r>
              <a:rPr lang="nb-NO" sz="1100">
                <a:latin typeface="Verdana" panose="020B0604030504040204" pitchFamily="34" charset="0"/>
                <a:ea typeface="Verdana" panose="020B0604030504040204" pitchFamily="34" charset="0"/>
                <a:cs typeface="Open Sans"/>
              </a:rPr>
              <a:t>Hvordan vite at man har lykkes</a:t>
            </a:r>
          </a:p>
          <a:p>
            <a:endParaRPr lang="nb-NO" sz="110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214D9680-4CB5-4D77-99F0-6639DFFD2F84}"/>
              </a:ext>
            </a:extLst>
          </p:cNvPr>
          <p:cNvSpPr/>
          <p:nvPr/>
        </p:nvSpPr>
        <p:spPr>
          <a:xfrm>
            <a:off x="5426841" y="884145"/>
            <a:ext cx="1170000" cy="361998"/>
          </a:xfrm>
          <a:prstGeom prst="rect">
            <a:avLst/>
          </a:prstGeom>
          <a:solidFill>
            <a:srgbClr val="2C7B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4371" tIns="44371" rIns="44371" bIns="44371" rtlCol="0" anchor="ctr"/>
          <a:lstStyle/>
          <a:p>
            <a:pPr algn="ctr"/>
            <a:r>
              <a:rPr lang="nb-NO" sz="1219" b="1">
                <a:solidFill>
                  <a:schemeClr val="bg1"/>
                </a:solidFill>
                <a:latin typeface="Verdana" panose="020B0604030504040204" pitchFamily="34" charset="0"/>
              </a:rPr>
              <a:t>Modul 4</a:t>
            </a:r>
            <a:endParaRPr lang="nb-NO" sz="600" b="1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8D12C900-C82F-47C5-B5CC-00B57F42D0C0}"/>
              </a:ext>
            </a:extLst>
          </p:cNvPr>
          <p:cNvSpPr txBox="1"/>
          <p:nvPr/>
        </p:nvSpPr>
        <p:spPr>
          <a:xfrm>
            <a:off x="1963904" y="1889031"/>
            <a:ext cx="150878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100" b="1">
                <a:latin typeface="Verdana" panose="020B0604030504040204" pitchFamily="34" charset="0"/>
                <a:ea typeface="Verdana" panose="020B0604030504040204" pitchFamily="34" charset="0"/>
                <a:cs typeface="Open Sans" panose="020B0604020202020204" charset="0"/>
              </a:rPr>
              <a:t>Samling på egen arbeidsplass</a:t>
            </a:r>
          </a:p>
        </p:txBody>
      </p:sp>
      <p:pic>
        <p:nvPicPr>
          <p:cNvPr id="73" name="Graphic 56" descr="Group brainstorm">
            <a:extLst>
              <a:ext uri="{FF2B5EF4-FFF2-40B4-BE49-F238E27FC236}">
                <a16:creationId xmlns:a16="http://schemas.microsoft.com/office/drawing/2014/main" id="{3EE8064B-600E-4E3D-8045-95190251E0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55107" y="1252489"/>
            <a:ext cx="783552" cy="617586"/>
          </a:xfrm>
          <a:prstGeom prst="rect">
            <a:avLst/>
          </a:prstGeom>
        </p:spPr>
      </p:pic>
      <p:sp>
        <p:nvSpPr>
          <p:cNvPr id="74" name="TextBox 73">
            <a:extLst>
              <a:ext uri="{FF2B5EF4-FFF2-40B4-BE49-F238E27FC236}">
                <a16:creationId xmlns:a16="http://schemas.microsoft.com/office/drawing/2014/main" id="{3C55A9AA-B895-4AC2-9839-EF5953FF62B8}"/>
              </a:ext>
            </a:extLst>
          </p:cNvPr>
          <p:cNvSpPr txBox="1"/>
          <p:nvPr/>
        </p:nvSpPr>
        <p:spPr>
          <a:xfrm>
            <a:off x="5423577" y="2314089"/>
            <a:ext cx="1507331" cy="10028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171450" indent="-171450">
              <a:spcAft>
                <a:spcPts val="488"/>
              </a:spcAft>
              <a:buFont typeface="Arial" panose="020B0604020202020204" pitchFamily="34" charset="0"/>
              <a:buChar char="•"/>
            </a:pPr>
            <a:r>
              <a:rPr lang="nb-NO" sz="1100">
                <a:latin typeface="Verdana" panose="020B0604030504040204" pitchFamily="34" charset="0"/>
                <a:ea typeface="Verdana" panose="020B0604030504040204" pitchFamily="34" charset="0"/>
                <a:cs typeface="Open Sans"/>
              </a:rPr>
              <a:t>Partsamarbeid </a:t>
            </a:r>
            <a:endParaRPr lang="nb-NO" sz="1100">
              <a:latin typeface="Verdana" panose="020B0604030504040204" pitchFamily="34" charset="0"/>
              <a:ea typeface="Verdana" panose="020B0604030504040204" pitchFamily="34" charset="0"/>
              <a:cs typeface="Open Sans" panose="020B0604020202020204" charset="0"/>
            </a:endParaRPr>
          </a:p>
          <a:p>
            <a:pPr marL="171450" indent="-171450">
              <a:spcAft>
                <a:spcPts val="488"/>
              </a:spcAft>
              <a:buFont typeface="Arial" panose="020B0604020202020204" pitchFamily="34" charset="0"/>
              <a:buChar char="•"/>
            </a:pPr>
            <a:r>
              <a:rPr lang="nb-NO" sz="1100">
                <a:latin typeface="Verdana" panose="020B0604030504040204" pitchFamily="34" charset="0"/>
                <a:ea typeface="Verdana" panose="020B0604030504040204" pitchFamily="34" charset="0"/>
                <a:cs typeface="Open Sans"/>
              </a:rPr>
              <a:t>Hvordan skal vi jobbe sammen, om hva, når og hvordan.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91360131-0A5F-49C4-9B67-EAD19307AFA9}"/>
              </a:ext>
            </a:extLst>
          </p:cNvPr>
          <p:cNvSpPr txBox="1"/>
          <p:nvPr/>
        </p:nvSpPr>
        <p:spPr>
          <a:xfrm>
            <a:off x="2022970" y="2317509"/>
            <a:ext cx="1387238" cy="134139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171450" indent="-171450">
              <a:spcAft>
                <a:spcPts val="488"/>
              </a:spcAft>
              <a:buFont typeface="Arial" panose="020B0604020202020204" pitchFamily="34" charset="0"/>
              <a:buChar char="•"/>
            </a:pPr>
            <a:r>
              <a:rPr lang="nb-NO" sz="1100">
                <a:latin typeface="Verdana" panose="020B0604030504040204" pitchFamily="34" charset="0"/>
                <a:ea typeface="Verdana" panose="020B0604030504040204" pitchFamily="34" charset="0"/>
                <a:cs typeface="Open Sans"/>
              </a:rPr>
              <a:t>Partsamarbeid </a:t>
            </a:r>
            <a:endParaRPr lang="nb-NO" sz="1100">
              <a:latin typeface="Verdana" panose="020B0604030504040204" pitchFamily="34" charset="0"/>
              <a:ea typeface="Verdana" panose="020B0604030504040204" pitchFamily="34" charset="0"/>
              <a:cs typeface="Open Sans" panose="020B0604020202020204" charset="0"/>
            </a:endParaRPr>
          </a:p>
          <a:p>
            <a:pPr marL="171450" indent="-171450">
              <a:spcAft>
                <a:spcPts val="488"/>
              </a:spcAft>
              <a:buFont typeface="Arial" panose="020B0604020202020204" pitchFamily="34" charset="0"/>
              <a:buChar char="•"/>
            </a:pPr>
            <a:r>
              <a:rPr lang="nb-NO" sz="1100">
                <a:latin typeface="Verdana" panose="020B0604030504040204" pitchFamily="34" charset="0"/>
                <a:ea typeface="Verdana" panose="020B0604030504040204" pitchFamily="34" charset="0"/>
                <a:cs typeface="Open Sans"/>
              </a:rPr>
              <a:t>Hvordan skal vi jobbe sammen, om hva, når og hvordan.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C4CB14B7-8AB4-40C4-8822-A38FC5147191}"/>
              </a:ext>
            </a:extLst>
          </p:cNvPr>
          <p:cNvSpPr txBox="1"/>
          <p:nvPr/>
        </p:nvSpPr>
        <p:spPr>
          <a:xfrm>
            <a:off x="5309443" y="1889031"/>
            <a:ext cx="160186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100" b="1">
                <a:latin typeface="Verdana" panose="020B0604030504040204" pitchFamily="34" charset="0"/>
                <a:ea typeface="Verdana" panose="020B0604030504040204" pitchFamily="34" charset="0"/>
                <a:cs typeface="Open Sans" panose="020B0604020202020204" charset="0"/>
              </a:rPr>
              <a:t>Samling på egen arbeidsplass</a:t>
            </a: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7CE234EC-01C3-4C7B-82A2-570BB53CB830}"/>
              </a:ext>
            </a:extLst>
          </p:cNvPr>
          <p:cNvSpPr/>
          <p:nvPr/>
        </p:nvSpPr>
        <p:spPr>
          <a:xfrm>
            <a:off x="3555933" y="1889031"/>
            <a:ext cx="1601866" cy="26161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nb-NO" sz="1100" b="1">
                <a:latin typeface="Verdana" panose="020B0604030504040204" pitchFamily="34" charset="0"/>
                <a:ea typeface="Verdana" panose="020B0604030504040204" pitchFamily="34" charset="0"/>
                <a:cs typeface="Open Sans"/>
              </a:rPr>
              <a:t>Fellessamling</a:t>
            </a:r>
            <a:endParaRPr lang="nb-NO" sz="1100" b="1">
              <a:latin typeface="Verdana" panose="020B0604030504040204" pitchFamily="34" charset="0"/>
              <a:ea typeface="Verdana" panose="020B0604030504040204" pitchFamily="34" charset="0"/>
              <a:cs typeface="Open Sans" panose="020B0604020202020204" charset="0"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B10E2CBF-05B7-4672-9C25-C54D67FBD7C8}"/>
              </a:ext>
            </a:extLst>
          </p:cNvPr>
          <p:cNvSpPr/>
          <p:nvPr/>
        </p:nvSpPr>
        <p:spPr>
          <a:xfrm>
            <a:off x="156291" y="1889031"/>
            <a:ext cx="1620000" cy="26161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nb-NO" sz="1100" b="1">
                <a:latin typeface="Verdana" panose="020B0604030504040204" pitchFamily="34" charset="0"/>
                <a:ea typeface="Verdana" panose="020B0604030504040204" pitchFamily="34" charset="0"/>
                <a:cs typeface="Open Sans"/>
              </a:rPr>
              <a:t>Fellessamling</a:t>
            </a:r>
            <a:endParaRPr lang="nb-NO" sz="1100" b="1">
              <a:latin typeface="Verdana" panose="020B0604030504040204" pitchFamily="34" charset="0"/>
              <a:ea typeface="Verdana" panose="020B0604030504040204" pitchFamily="34" charset="0"/>
              <a:cs typeface="Open Sans" panose="020B0604020202020204" charset="0"/>
            </a:endParaRP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31224959-09E9-4D9C-BD08-50C9213B371D}"/>
              </a:ext>
            </a:extLst>
          </p:cNvPr>
          <p:cNvSpPr/>
          <p:nvPr/>
        </p:nvSpPr>
        <p:spPr>
          <a:xfrm>
            <a:off x="116132" y="4404776"/>
            <a:ext cx="8772525" cy="71143"/>
          </a:xfrm>
          <a:prstGeom prst="rect">
            <a:avLst/>
          </a:prstGeom>
          <a:solidFill>
            <a:srgbClr val="D4E5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200">
              <a:latin typeface="Verdana" panose="020B0604030504040204" pitchFamily="34" charset="0"/>
            </a:endParaRPr>
          </a:p>
        </p:txBody>
      </p:sp>
      <p:sp>
        <p:nvSpPr>
          <p:cNvPr id="85" name="Arrow: Pentagon 84">
            <a:extLst>
              <a:ext uri="{FF2B5EF4-FFF2-40B4-BE49-F238E27FC236}">
                <a16:creationId xmlns:a16="http://schemas.microsoft.com/office/drawing/2014/main" id="{6F9979E5-322F-457A-93AE-C9BD179BF13F}"/>
              </a:ext>
            </a:extLst>
          </p:cNvPr>
          <p:cNvSpPr/>
          <p:nvPr/>
        </p:nvSpPr>
        <p:spPr>
          <a:xfrm>
            <a:off x="176262" y="4654259"/>
            <a:ext cx="1155644" cy="378815"/>
          </a:xfrm>
          <a:prstGeom prst="homePlate">
            <a:avLst/>
          </a:prstGeom>
          <a:solidFill>
            <a:srgbClr val="F3AF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800" b="1">
                <a:latin typeface="Verdana" panose="020B0604030504040204" pitchFamily="34" charset="0"/>
                <a:cs typeface="Open Sans" panose="020B0604020202020204" charset="0"/>
              </a:rPr>
              <a:t>Informasjon og forberedelse </a:t>
            </a:r>
          </a:p>
        </p:txBody>
      </p:sp>
      <p:sp>
        <p:nvSpPr>
          <p:cNvPr id="87" name="Arrow: Pentagon 86">
            <a:extLst>
              <a:ext uri="{FF2B5EF4-FFF2-40B4-BE49-F238E27FC236}">
                <a16:creationId xmlns:a16="http://schemas.microsoft.com/office/drawing/2014/main" id="{A71D9925-CA4B-4597-9010-F4D017D9C299}"/>
              </a:ext>
            </a:extLst>
          </p:cNvPr>
          <p:cNvSpPr/>
          <p:nvPr/>
        </p:nvSpPr>
        <p:spPr>
          <a:xfrm>
            <a:off x="4976272" y="4654259"/>
            <a:ext cx="1227409" cy="378815"/>
          </a:xfrm>
          <a:prstGeom prst="homePlate">
            <a:avLst/>
          </a:prstGeom>
          <a:solidFill>
            <a:srgbClr val="F3AF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800" b="1">
                <a:latin typeface="Verdana" panose="020B0604030504040204" pitchFamily="34" charset="0"/>
                <a:cs typeface="Open Sans" panose="020B0604020202020204" charset="0"/>
              </a:rPr>
              <a:t>Personalmøte</a:t>
            </a:r>
          </a:p>
        </p:txBody>
      </p:sp>
      <p:sp>
        <p:nvSpPr>
          <p:cNvPr id="89" name="Arrow: Pentagon 88">
            <a:extLst>
              <a:ext uri="{FF2B5EF4-FFF2-40B4-BE49-F238E27FC236}">
                <a16:creationId xmlns:a16="http://schemas.microsoft.com/office/drawing/2014/main" id="{0C04B328-540E-4870-BFE5-F375F7AB64CD}"/>
              </a:ext>
            </a:extLst>
          </p:cNvPr>
          <p:cNvSpPr/>
          <p:nvPr/>
        </p:nvSpPr>
        <p:spPr>
          <a:xfrm>
            <a:off x="6508449" y="4654259"/>
            <a:ext cx="1183011" cy="378815"/>
          </a:xfrm>
          <a:prstGeom prst="homePlate">
            <a:avLst/>
          </a:prstGeom>
          <a:solidFill>
            <a:srgbClr val="2C7B81"/>
          </a:solidFill>
          <a:ln>
            <a:solidFill>
              <a:srgbClr val="2C7B8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800" b="1">
                <a:latin typeface="Verdana" panose="020B0604030504040204" pitchFamily="34" charset="0"/>
                <a:cs typeface="Open Sans" panose="020B0604020202020204" charset="0"/>
              </a:rPr>
              <a:t>Modul 5</a:t>
            </a:r>
          </a:p>
          <a:p>
            <a:pPr algn="ctr"/>
            <a:r>
              <a:rPr lang="nb-NO" sz="800" b="1">
                <a:latin typeface="Verdana" panose="020B0604030504040204" pitchFamily="34" charset="0"/>
                <a:cs typeface="Open Sans" panose="020B0604020202020204" charset="0"/>
              </a:rPr>
              <a:t>Oppsummering</a:t>
            </a:r>
          </a:p>
        </p:txBody>
      </p:sp>
      <p:sp>
        <p:nvSpPr>
          <p:cNvPr id="90" name="Arrow: Pentagon 89">
            <a:extLst>
              <a:ext uri="{FF2B5EF4-FFF2-40B4-BE49-F238E27FC236}">
                <a16:creationId xmlns:a16="http://schemas.microsoft.com/office/drawing/2014/main" id="{98082B08-47CB-4AD5-B7AE-1B7C399EC901}"/>
              </a:ext>
            </a:extLst>
          </p:cNvPr>
          <p:cNvSpPr/>
          <p:nvPr/>
        </p:nvSpPr>
        <p:spPr>
          <a:xfrm>
            <a:off x="7901989" y="4654259"/>
            <a:ext cx="1044143" cy="378815"/>
          </a:xfrm>
          <a:prstGeom prst="homePlate">
            <a:avLst/>
          </a:prstGeom>
          <a:solidFill>
            <a:srgbClr val="2C7B81"/>
          </a:solidFill>
          <a:ln>
            <a:solidFill>
              <a:srgbClr val="2C7B8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800" b="1">
                <a:latin typeface="Verdana" panose="020B0604030504040204" pitchFamily="34" charset="0"/>
                <a:cs typeface="Open Sans" panose="020B0604020202020204" charset="0"/>
              </a:rPr>
              <a:t>Modul 6</a:t>
            </a:r>
          </a:p>
          <a:p>
            <a:pPr algn="ctr"/>
            <a:r>
              <a:rPr lang="nb-NO" sz="800" b="1">
                <a:latin typeface="Verdana" panose="020B0604030504040204" pitchFamily="34" charset="0"/>
                <a:cs typeface="Open Sans" panose="020B0604020202020204" charset="0"/>
              </a:rPr>
              <a:t>Oppfølging</a:t>
            </a:r>
          </a:p>
        </p:txBody>
      </p:sp>
      <p:sp>
        <p:nvSpPr>
          <p:cNvPr id="30" name="Google Shape;114;gbb9474cba7_0_224">
            <a:extLst>
              <a:ext uri="{FF2B5EF4-FFF2-40B4-BE49-F238E27FC236}">
                <a16:creationId xmlns:a16="http://schemas.microsoft.com/office/drawing/2014/main" id="{D6F7075C-5114-47C4-A9D7-0E6BBD7D305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9244" y="83471"/>
            <a:ext cx="7313156" cy="7284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775" rIns="0" bIns="0" anchor="ctr" anchorCtr="0">
            <a:noAutofit/>
          </a:bodyPr>
          <a:lstStyle/>
          <a:p>
            <a:pPr>
              <a:lnSpc>
                <a:spcPct val="115000"/>
              </a:lnSpc>
            </a:pPr>
            <a:r>
              <a:rPr lang="nb-NO" sz="2400">
                <a:solidFill>
                  <a:srgbClr val="042827"/>
                </a:solidFill>
                <a:cs typeface="Titillium Web"/>
                <a:sym typeface="Titillium Web"/>
              </a:rPr>
              <a:t>Kurs i rolleforståelse og partsamarbeid </a:t>
            </a:r>
            <a:endParaRPr lang="nb-NO" sz="2400">
              <a:cs typeface="Titillium Web"/>
              <a:sym typeface="Titillium Web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34403DA-1825-4DE7-ADD9-FD171A41AB18}"/>
              </a:ext>
            </a:extLst>
          </p:cNvPr>
          <p:cNvSpPr/>
          <p:nvPr/>
        </p:nvSpPr>
        <p:spPr>
          <a:xfrm>
            <a:off x="6952147" y="848581"/>
            <a:ext cx="1958838" cy="3577042"/>
          </a:xfrm>
          <a:prstGeom prst="rect">
            <a:avLst/>
          </a:prstGeom>
          <a:noFill/>
          <a:ln>
            <a:solidFill>
              <a:srgbClr val="F1AE3E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latin typeface="Verdana" panose="020B0604030504040204" pitchFamily="34" charset="0"/>
            </a:endParaRPr>
          </a:p>
        </p:txBody>
      </p:sp>
      <p:sp>
        <p:nvSpPr>
          <p:cNvPr id="86" name="Arrow: Pentagon 85">
            <a:extLst>
              <a:ext uri="{FF2B5EF4-FFF2-40B4-BE49-F238E27FC236}">
                <a16:creationId xmlns:a16="http://schemas.microsoft.com/office/drawing/2014/main" id="{EB6625E8-0D85-4923-BF6A-D1CA037E0298}"/>
              </a:ext>
            </a:extLst>
          </p:cNvPr>
          <p:cNvSpPr/>
          <p:nvPr/>
        </p:nvSpPr>
        <p:spPr>
          <a:xfrm>
            <a:off x="1810179" y="4654259"/>
            <a:ext cx="1155644" cy="378815"/>
          </a:xfrm>
          <a:prstGeom prst="homePlate">
            <a:avLst/>
          </a:prstGeom>
          <a:solidFill>
            <a:srgbClr val="F3AF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800" b="1">
                <a:latin typeface="Verdana" panose="020B0604030504040204" pitchFamily="34" charset="0"/>
                <a:cs typeface="Open Sans" panose="020B0604020202020204" charset="0"/>
              </a:rPr>
              <a:t>Personalmøte</a:t>
            </a:r>
          </a:p>
        </p:txBody>
      </p:sp>
      <p:sp>
        <p:nvSpPr>
          <p:cNvPr id="88" name="Arrow: Pentagon 87">
            <a:extLst>
              <a:ext uri="{FF2B5EF4-FFF2-40B4-BE49-F238E27FC236}">
                <a16:creationId xmlns:a16="http://schemas.microsoft.com/office/drawing/2014/main" id="{52D8E005-EDF1-4A1A-8763-65F13987E67F}"/>
              </a:ext>
            </a:extLst>
          </p:cNvPr>
          <p:cNvSpPr/>
          <p:nvPr/>
        </p:nvSpPr>
        <p:spPr>
          <a:xfrm>
            <a:off x="3342356" y="4654259"/>
            <a:ext cx="1155644" cy="378815"/>
          </a:xfrm>
          <a:prstGeom prst="homePlate">
            <a:avLst/>
          </a:prstGeom>
          <a:solidFill>
            <a:srgbClr val="F3AF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800" b="1">
                <a:latin typeface="Verdana" panose="020B0604030504040204" pitchFamily="34" charset="0"/>
                <a:cs typeface="Open Sans" panose="020B0604020202020204" charset="0"/>
              </a:rPr>
              <a:t>Informasjon og forberedelse </a:t>
            </a:r>
          </a:p>
        </p:txBody>
      </p:sp>
      <p:sp>
        <p:nvSpPr>
          <p:cNvPr id="31" name="Rectangle 61">
            <a:extLst>
              <a:ext uri="{FF2B5EF4-FFF2-40B4-BE49-F238E27FC236}">
                <a16:creationId xmlns:a16="http://schemas.microsoft.com/office/drawing/2014/main" id="{A086B3B1-8544-439D-B878-22C1DDCCF942}"/>
              </a:ext>
            </a:extLst>
          </p:cNvPr>
          <p:cNvSpPr/>
          <p:nvPr/>
        </p:nvSpPr>
        <p:spPr>
          <a:xfrm>
            <a:off x="7121566" y="895215"/>
            <a:ext cx="1620000" cy="361998"/>
          </a:xfrm>
          <a:prstGeom prst="rect">
            <a:avLst/>
          </a:prstGeom>
          <a:solidFill>
            <a:srgbClr val="D4E5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4371" tIns="44371" rIns="44371" bIns="44371" rtlCol="0" anchor="ctr"/>
          <a:lstStyle/>
          <a:p>
            <a:pPr algn="ctr"/>
            <a:r>
              <a:rPr lang="nb-NO" sz="1219" b="1">
                <a:solidFill>
                  <a:schemeClr val="tx1"/>
                </a:solidFill>
                <a:latin typeface="Verdana" panose="020B0604030504040204" pitchFamily="34" charset="0"/>
              </a:rPr>
              <a:t>Modul 5</a:t>
            </a:r>
            <a:endParaRPr lang="nb-NO" sz="600" b="1">
              <a:solidFill>
                <a:schemeClr val="tx1"/>
              </a:solidFill>
              <a:latin typeface="Verdana" panose="020B0604030504040204" pitchFamily="34" charset="0"/>
            </a:endParaRPr>
          </a:p>
        </p:txBody>
      </p:sp>
      <p:grpSp>
        <p:nvGrpSpPr>
          <p:cNvPr id="32" name="Group 66">
            <a:extLst>
              <a:ext uri="{FF2B5EF4-FFF2-40B4-BE49-F238E27FC236}">
                <a16:creationId xmlns:a16="http://schemas.microsoft.com/office/drawing/2014/main" id="{28214595-5587-4676-B609-C9E77B494B30}"/>
              </a:ext>
            </a:extLst>
          </p:cNvPr>
          <p:cNvGrpSpPr/>
          <p:nvPr/>
        </p:nvGrpSpPr>
        <p:grpSpPr>
          <a:xfrm>
            <a:off x="7356478" y="1292346"/>
            <a:ext cx="1170000" cy="500029"/>
            <a:chOff x="333226" y="2488416"/>
            <a:chExt cx="1028391" cy="407209"/>
          </a:xfrm>
        </p:grpSpPr>
        <p:pic>
          <p:nvPicPr>
            <p:cNvPr id="33" name="Picture 67">
              <a:extLst>
                <a:ext uri="{FF2B5EF4-FFF2-40B4-BE49-F238E27FC236}">
                  <a16:creationId xmlns:a16="http://schemas.microsoft.com/office/drawing/2014/main" id="{462C8110-0CD3-4439-925D-C008C5C24E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375"/>
            <a:stretch/>
          </p:blipFill>
          <p:spPr>
            <a:xfrm>
              <a:off x="333226" y="2488416"/>
              <a:ext cx="603170" cy="407209"/>
            </a:xfrm>
            <a:prstGeom prst="rect">
              <a:avLst/>
            </a:prstGeom>
          </p:spPr>
        </p:pic>
        <p:pic>
          <p:nvPicPr>
            <p:cNvPr id="34" name="Picture 68">
              <a:extLst>
                <a:ext uri="{FF2B5EF4-FFF2-40B4-BE49-F238E27FC236}">
                  <a16:creationId xmlns:a16="http://schemas.microsoft.com/office/drawing/2014/main" id="{5AB47E40-D1C5-4C11-B917-9175D73BAB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704"/>
            <a:stretch/>
          </p:blipFill>
          <p:spPr>
            <a:xfrm>
              <a:off x="903205" y="2499515"/>
              <a:ext cx="458412" cy="319733"/>
            </a:xfrm>
            <a:prstGeom prst="rect">
              <a:avLst/>
            </a:prstGeom>
          </p:spPr>
        </p:pic>
      </p:grpSp>
      <p:sp>
        <p:nvSpPr>
          <p:cNvPr id="35" name="TextBox 69">
            <a:extLst>
              <a:ext uri="{FF2B5EF4-FFF2-40B4-BE49-F238E27FC236}">
                <a16:creationId xmlns:a16="http://schemas.microsoft.com/office/drawing/2014/main" id="{3489A57E-67D1-4588-BBB0-8B789B3779D6}"/>
              </a:ext>
            </a:extLst>
          </p:cNvPr>
          <p:cNvSpPr txBox="1"/>
          <p:nvPr/>
        </p:nvSpPr>
        <p:spPr>
          <a:xfrm>
            <a:off x="7091021" y="2045484"/>
            <a:ext cx="1725840" cy="2654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Aft>
                <a:spcPts val="488"/>
              </a:spcAft>
              <a:buFont typeface="Arial" panose="020B0604020202020204" pitchFamily="34" charset="0"/>
              <a:buChar char="•"/>
            </a:pPr>
            <a:r>
              <a:rPr lang="nb-NO" sz="1100">
                <a:latin typeface="Verdana" panose="020B0604030504040204" pitchFamily="34" charset="0"/>
                <a:ea typeface="Verdana" panose="020B0604030504040204" pitchFamily="34" charset="0"/>
                <a:cs typeface="Open Sans" panose="020B0604020202020204" charset="0"/>
              </a:rPr>
              <a:t>Hvordan har det gått og jobbe med valgte problemet? </a:t>
            </a:r>
          </a:p>
          <a:p>
            <a:pPr marL="171450" indent="-171450">
              <a:spcAft>
                <a:spcPts val="488"/>
              </a:spcAft>
              <a:buFont typeface="Arial" panose="020B0604020202020204" pitchFamily="34" charset="0"/>
              <a:buChar char="•"/>
            </a:pPr>
            <a:r>
              <a:rPr lang="nb-NO" sz="1100">
                <a:latin typeface="Verdana" panose="020B0604030504040204" pitchFamily="34" charset="0"/>
                <a:ea typeface="Verdana" panose="020B0604030504040204" pitchFamily="34" charset="0"/>
                <a:cs typeface="Open Sans" panose="020B0604020202020204" charset="0"/>
              </a:rPr>
              <a:t>Dypdykk: ta tak i det riktige problemet og søke «ut» av de vante banene</a:t>
            </a:r>
          </a:p>
          <a:p>
            <a:pPr marL="171450" indent="-171450">
              <a:spcAft>
                <a:spcPts val="488"/>
              </a:spcAft>
              <a:buFont typeface="Arial" panose="020B0604020202020204" pitchFamily="34" charset="0"/>
              <a:buChar char="•"/>
            </a:pPr>
            <a:r>
              <a:rPr lang="nb-NO" sz="1100">
                <a:latin typeface="Verdana" panose="020B0604030504040204" pitchFamily="34" charset="0"/>
                <a:ea typeface="Verdana" panose="020B0604030504040204" pitchFamily="34" charset="0"/>
                <a:cs typeface="Open Sans" panose="020B0604020202020204" charset="0"/>
              </a:rPr>
              <a:t>Rett tiltak til rett problem. Hva betyr dette i praksis Hvordan vite at man har lykkes</a:t>
            </a:r>
          </a:p>
          <a:p>
            <a:endParaRPr lang="nb-NO" sz="110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6" name="Rectangle 80">
            <a:extLst>
              <a:ext uri="{FF2B5EF4-FFF2-40B4-BE49-F238E27FC236}">
                <a16:creationId xmlns:a16="http://schemas.microsoft.com/office/drawing/2014/main" id="{A7A2ABD6-4DBB-4A67-B069-E910DAD0CF8D}"/>
              </a:ext>
            </a:extLst>
          </p:cNvPr>
          <p:cNvSpPr/>
          <p:nvPr/>
        </p:nvSpPr>
        <p:spPr>
          <a:xfrm>
            <a:off x="7143678" y="1829585"/>
            <a:ext cx="1601866" cy="26161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nb-NO" sz="1100" b="1">
                <a:latin typeface="Verdana" panose="020B0604030504040204" pitchFamily="34" charset="0"/>
                <a:ea typeface="Verdana" panose="020B0604030504040204" pitchFamily="34" charset="0"/>
                <a:cs typeface="Open Sans"/>
              </a:rPr>
              <a:t>Fellessamling</a:t>
            </a:r>
            <a:endParaRPr lang="nb-NO" sz="1100" b="1">
              <a:latin typeface="Verdana" panose="020B0604030504040204" pitchFamily="34" charset="0"/>
              <a:ea typeface="Verdana" panose="020B0604030504040204" pitchFamily="34" charset="0"/>
              <a:cs typeface="Open Sans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43027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4F2E1C-4FED-4385-AA5B-A58E37F9E8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 w="19050">
            <a:noFill/>
          </a:ln>
        </p:spPr>
        <p:txBody>
          <a:bodyPr>
            <a:noAutofit/>
          </a:bodyPr>
          <a:lstStyle/>
          <a:p>
            <a:pPr marL="228600" indent="0">
              <a:buNone/>
            </a:pPr>
            <a:r>
              <a:rPr lang="nb-NO" sz="105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Fortsette å jobbe sammen som parter og finne årsaker til hva som er utfordringer hos dere.</a:t>
            </a:r>
          </a:p>
          <a:p>
            <a:pPr marL="228600" indent="0">
              <a:buNone/>
            </a:pPr>
            <a:r>
              <a:rPr lang="nb-NO" sz="105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Trene på å bruke fakta og kunnskap når vi løser problemer</a:t>
            </a:r>
          </a:p>
          <a:p>
            <a:pPr marL="228600" indent="0">
              <a:buNone/>
            </a:pPr>
            <a:r>
              <a:rPr lang="nb-NO" sz="105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Utarbeide gode og treffsikre tiltak  </a:t>
            </a:r>
            <a:endParaRPr lang="nb-NO" sz="105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Open Sans" panose="020B0604020202020204" charset="0"/>
            </a:endParaRPr>
          </a:p>
          <a:p>
            <a:pPr marL="514350" indent="-285750"/>
            <a:endParaRPr lang="nb-NO" sz="110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DFD188D3-A7DA-4FF7-A2BF-01A84B51B2A8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>
            <a:normAutofit lnSpcReduction="10000"/>
          </a:bodyPr>
          <a:lstStyle/>
          <a:p>
            <a:pPr marL="228600" indent="0">
              <a:buNone/>
            </a:pPr>
            <a:r>
              <a:rPr lang="nb-NO" sz="11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Fortsette å jobbe sammen som parter og finne årsaker til hva som er utfordringer hos dere.</a:t>
            </a:r>
          </a:p>
          <a:p>
            <a:pPr marL="228600" indent="0">
              <a:buNone/>
            </a:pPr>
            <a:r>
              <a:rPr lang="nb-NO" sz="11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At dere skal kunne bruke fakta og kunnskap når dere løser problemer</a:t>
            </a:r>
            <a:endParaRPr lang="nb-NO" sz="110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Open Sans" panose="020B0604020202020204" charset="0"/>
            </a:endParaRPr>
          </a:p>
          <a:p>
            <a:pPr marL="228600" indent="0">
              <a:buNone/>
            </a:pPr>
            <a:endParaRPr lang="nb-NO" sz="110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28600" indent="0">
              <a:buNone/>
            </a:pPr>
            <a:r>
              <a:rPr lang="nb-NO" sz="11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Utarbeide gode og treffsikre tiltak  </a:t>
            </a:r>
            <a:endParaRPr lang="nb-NO" sz="110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Open Sans" panose="020B0604020202020204" charset="0"/>
            </a:endParaRPr>
          </a:p>
          <a:p>
            <a:pPr marL="114300" indent="0">
              <a:buNone/>
            </a:pPr>
            <a:endParaRPr lang="nb-NO" sz="110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6" name="Plassholder for tekst 15">
            <a:extLst>
              <a:ext uri="{FF2B5EF4-FFF2-40B4-BE49-F238E27FC236}">
                <a16:creationId xmlns:a16="http://schemas.microsoft.com/office/drawing/2014/main" id="{181BCE2E-D221-4B32-8E59-81369184F246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>
            <a:normAutofit/>
          </a:bodyPr>
          <a:lstStyle/>
          <a:p>
            <a:pPr marL="228600" indent="0">
              <a:lnSpc>
                <a:spcPct val="120000"/>
              </a:lnSpc>
              <a:buNone/>
            </a:pPr>
            <a:r>
              <a:rPr lang="nb-NO" sz="1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Samle trådene fra modul 4</a:t>
            </a:r>
          </a:p>
          <a:p>
            <a:pPr marL="228600" indent="0">
              <a:lnSpc>
                <a:spcPct val="120000"/>
              </a:lnSpc>
              <a:buNone/>
            </a:pPr>
            <a:endParaRPr lang="nb-NO" sz="100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28600" indent="0">
              <a:lnSpc>
                <a:spcPct val="120000"/>
              </a:lnSpc>
              <a:buNone/>
            </a:pPr>
            <a:r>
              <a:rPr lang="nb-NO" sz="1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Fortsette med problemløsning </a:t>
            </a:r>
          </a:p>
          <a:p>
            <a:pPr marL="228600" indent="0">
              <a:lnSpc>
                <a:spcPct val="120000"/>
              </a:lnSpc>
              <a:buNone/>
            </a:pPr>
            <a:endParaRPr lang="nb-NO" sz="100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28600" indent="0">
              <a:lnSpc>
                <a:spcPct val="120000"/>
              </a:lnSpc>
              <a:buNone/>
            </a:pPr>
            <a:r>
              <a:rPr lang="nb-NO" sz="1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Rett tiltak </a:t>
            </a:r>
          </a:p>
          <a:p>
            <a:pPr marL="228600" indent="0">
              <a:lnSpc>
                <a:spcPct val="120000"/>
              </a:lnSpc>
              <a:buNone/>
            </a:pPr>
            <a:endParaRPr lang="nb-NO" sz="100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28600" indent="0">
              <a:lnSpc>
                <a:spcPct val="120000"/>
              </a:lnSpc>
              <a:buNone/>
            </a:pPr>
            <a:r>
              <a:rPr lang="nb-NO" sz="1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Oppsummering i plenum</a:t>
            </a:r>
          </a:p>
          <a:p>
            <a:pPr marL="114300" indent="0">
              <a:buNone/>
            </a:pPr>
            <a:endParaRPr lang="nb-NO" sz="1100"/>
          </a:p>
        </p:txBody>
      </p:sp>
    </p:spTree>
    <p:extLst>
      <p:ext uri="{BB962C8B-B14F-4D97-AF65-F5344CB8AC3E}">
        <p14:creationId xmlns:p14="http://schemas.microsoft.com/office/powerpoint/2010/main" val="3413373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114;gbb9474cba7_0_224">
            <a:extLst>
              <a:ext uri="{FF2B5EF4-FFF2-40B4-BE49-F238E27FC236}">
                <a16:creationId xmlns:a16="http://schemas.microsoft.com/office/drawing/2014/main" id="{6B4A7494-FFB0-49C5-B526-6CF9EAABFCE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9244" y="465254"/>
            <a:ext cx="3570300" cy="7284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775" rIns="0" bIns="0" anchor="b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</a:pPr>
            <a:r>
              <a:rPr lang="nb-NO" sz="3000">
                <a:solidFill>
                  <a:srgbClr val="042827"/>
                </a:solidFill>
                <a:cs typeface="Titillium Web"/>
                <a:sym typeface="Titillium Web"/>
              </a:rPr>
              <a:t>Agenda</a:t>
            </a:r>
            <a:endParaRPr lang="nb-NO" sz="3000">
              <a:cs typeface="Titillium Web"/>
              <a:sym typeface="Titillium Web"/>
            </a:endParaRPr>
          </a:p>
        </p:txBody>
      </p:sp>
      <p:sp>
        <p:nvSpPr>
          <p:cNvPr id="10" name="Google Shape;115;gbb9474cba7_0_224">
            <a:extLst>
              <a:ext uri="{FF2B5EF4-FFF2-40B4-BE49-F238E27FC236}">
                <a16:creationId xmlns:a16="http://schemas.microsoft.com/office/drawing/2014/main" id="{450EAA42-CC05-4D9E-9FB0-2C68FD47E5D4}"/>
              </a:ext>
            </a:extLst>
          </p:cNvPr>
          <p:cNvSpPr txBox="1"/>
          <p:nvPr/>
        </p:nvSpPr>
        <p:spPr>
          <a:xfrm>
            <a:off x="348512" y="1578368"/>
            <a:ext cx="4425824" cy="1358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25" rIns="0" bIns="0" anchor="t" anchorCtr="0">
            <a:noAutofit/>
          </a:bodyPr>
          <a:lstStyle/>
          <a:p>
            <a:pPr marL="72000">
              <a:spcAft>
                <a:spcPts val="600"/>
              </a:spcAft>
            </a:pPr>
            <a:r>
              <a:rPr lang="nb-NO" sz="1000" b="1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Open Sans" panose="020B0604020202020204" charset="0"/>
              </a:rPr>
              <a:t>Kl. 09:00 – 10:15</a:t>
            </a:r>
          </a:p>
          <a:p>
            <a:pPr marL="72000">
              <a:spcAft>
                <a:spcPts val="600"/>
              </a:spcAft>
            </a:pPr>
            <a:r>
              <a:rPr lang="nb-NO" sz="100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Open Sans" panose="020B0604020202020204" charset="0"/>
              </a:rPr>
              <a:t>Velkommen og informasjon om dagen </a:t>
            </a:r>
            <a:endParaRPr lang="en-US" sz="1000">
              <a:solidFill>
                <a:schemeClr val="bg2"/>
              </a:solidFill>
              <a:latin typeface="Verdana" panose="020B0604030504040204" pitchFamily="34" charset="0"/>
              <a:ea typeface="Verdana" panose="020B0604030504040204" pitchFamily="34" charset="0"/>
              <a:cs typeface="Open Sans" panose="020B0604020202020204" charset="0"/>
            </a:endParaRPr>
          </a:p>
          <a:p>
            <a:pPr marL="72000">
              <a:spcAft>
                <a:spcPts val="600"/>
              </a:spcAft>
            </a:pPr>
            <a:r>
              <a:rPr lang="nb-NO" sz="100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Open Sans" panose="020B0604020202020204" charset="0"/>
              </a:rPr>
              <a:t>Erfaringer og hva har skjedd siden sist</a:t>
            </a:r>
          </a:p>
          <a:p>
            <a:pPr marL="72000">
              <a:spcAft>
                <a:spcPts val="600"/>
              </a:spcAft>
            </a:pPr>
            <a:r>
              <a:rPr lang="nb-NO" sz="100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Open Sans" panose="020B0604020202020204" charset="0"/>
              </a:rPr>
              <a:t>Gruppeoppgave 1 </a:t>
            </a:r>
          </a:p>
          <a:p>
            <a:pPr marL="243450" lvl="2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nb-NO" sz="1000" b="1">
              <a:solidFill>
                <a:srgbClr val="F1AE3E"/>
              </a:solidFill>
              <a:latin typeface="Verdana" panose="020B0604030504040204" pitchFamily="34" charset="0"/>
              <a:ea typeface="Verdana" panose="020B0604030504040204" pitchFamily="34" charset="0"/>
              <a:cs typeface="Open Sans" panose="020B0604020202020204" charset="0"/>
            </a:endParaRPr>
          </a:p>
          <a:p>
            <a:pPr marL="72000">
              <a:spcAft>
                <a:spcPts val="600"/>
              </a:spcAft>
            </a:pPr>
            <a:r>
              <a:rPr lang="nb-NO" sz="1000" b="1">
                <a:solidFill>
                  <a:srgbClr val="F1AE3E"/>
                </a:solidFill>
                <a:latin typeface="Verdana" panose="020B0604030504040204" pitchFamily="34" charset="0"/>
                <a:ea typeface="Verdana" panose="020B0604030504040204" pitchFamily="34" charset="0"/>
                <a:cs typeface="Open Sans" panose="020B0604020202020204" charset="0"/>
              </a:rPr>
              <a:t>10:15 – 10:25 Pause</a:t>
            </a:r>
          </a:p>
          <a:p>
            <a:pPr marL="72000">
              <a:spcAft>
                <a:spcPts val="600"/>
              </a:spcAft>
            </a:pPr>
            <a:endParaRPr lang="nb-NO" sz="1000" b="1">
              <a:solidFill>
                <a:srgbClr val="F1AE3E"/>
              </a:solidFill>
              <a:latin typeface="Verdana" panose="020B0604030504040204" pitchFamily="34" charset="0"/>
              <a:ea typeface="Verdana" panose="020B0604030504040204" pitchFamily="34" charset="0"/>
              <a:cs typeface="Open Sans" panose="020B0604020202020204" charset="0"/>
            </a:endParaRPr>
          </a:p>
          <a:p>
            <a:pPr marL="72000">
              <a:spcAft>
                <a:spcPts val="600"/>
              </a:spcAft>
            </a:pPr>
            <a:endParaRPr lang="nb-NO" sz="1000" b="1">
              <a:solidFill>
                <a:srgbClr val="F1AE3E"/>
              </a:solidFill>
              <a:latin typeface="Verdana" panose="020B0604030504040204" pitchFamily="34" charset="0"/>
              <a:ea typeface="Verdana" panose="020B0604030504040204" pitchFamily="34" charset="0"/>
              <a:cs typeface="Open Sans" panose="020B0604020202020204" charset="0"/>
            </a:endParaRPr>
          </a:p>
          <a:p>
            <a:pPr marL="72000">
              <a:spcAft>
                <a:spcPts val="600"/>
              </a:spcAft>
            </a:pPr>
            <a:endParaRPr lang="nb-NO" sz="1000">
              <a:solidFill>
                <a:schemeClr val="bg2"/>
              </a:solidFill>
              <a:latin typeface="Verdana" panose="020B0604030504040204" pitchFamily="34" charset="0"/>
              <a:ea typeface="Verdana" panose="020B0604030504040204" pitchFamily="34" charset="0"/>
              <a:cs typeface="Open Sans" panose="020B0604020202020204" charset="0"/>
            </a:endParaRPr>
          </a:p>
        </p:txBody>
      </p:sp>
      <p:sp>
        <p:nvSpPr>
          <p:cNvPr id="19" name="Google Shape;115;gbb9474cba7_0_224">
            <a:extLst>
              <a:ext uri="{FF2B5EF4-FFF2-40B4-BE49-F238E27FC236}">
                <a16:creationId xmlns:a16="http://schemas.microsoft.com/office/drawing/2014/main" id="{8838EACF-F5CE-40B3-9090-7A18155C8769}"/>
              </a:ext>
            </a:extLst>
          </p:cNvPr>
          <p:cNvSpPr txBox="1"/>
          <p:nvPr/>
        </p:nvSpPr>
        <p:spPr>
          <a:xfrm>
            <a:off x="540490" y="4536478"/>
            <a:ext cx="3531066" cy="1303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25" rIns="0" bIns="0" anchor="t" anchorCtr="0">
            <a:noAutofit/>
          </a:bodyPr>
          <a:lstStyle/>
          <a:p>
            <a:pPr algn="ctr">
              <a:buSzPts val="1000"/>
            </a:pPr>
            <a:br>
              <a:rPr lang="nb-NO" sz="1100" b="1" i="0" u="none" strike="noStrike" cap="none">
                <a:solidFill>
                  <a:srgbClr val="F0B552"/>
                </a:solidFill>
                <a:latin typeface="Verdana" panose="020B0604030504040204" pitchFamily="34" charset="0"/>
                <a:ea typeface="Verdana" panose="020B0604030504040204" pitchFamily="34" charset="0"/>
                <a:cs typeface="Open Sans" panose="020B0604020202020204" charset="0"/>
                <a:sym typeface="Open Sans"/>
              </a:rPr>
            </a:br>
            <a:endParaRPr lang="nb-NO" sz="1100" b="1" i="0" u="none" strike="noStrike" cap="none">
              <a:solidFill>
                <a:srgbClr val="F0B552"/>
              </a:solidFill>
              <a:latin typeface="Verdana" panose="020B0604030504040204" pitchFamily="34" charset="0"/>
              <a:ea typeface="Verdana" panose="020B0604030504040204" pitchFamily="34" charset="0"/>
              <a:cs typeface="Open Sans" panose="020B0604020202020204" charset="0"/>
              <a:sym typeface="Open Sans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50D37C8-610D-4FCA-91DF-D5CA34C788D9}"/>
              </a:ext>
            </a:extLst>
          </p:cNvPr>
          <p:cNvCxnSpPr>
            <a:cxnSpLocks/>
          </p:cNvCxnSpPr>
          <p:nvPr/>
        </p:nvCxnSpPr>
        <p:spPr>
          <a:xfrm flipV="1">
            <a:off x="328341" y="1165768"/>
            <a:ext cx="3600000" cy="27975"/>
          </a:xfrm>
          <a:prstGeom prst="line">
            <a:avLst/>
          </a:prstGeom>
          <a:ln w="12700">
            <a:solidFill>
              <a:srgbClr val="FFAB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Google Shape;115;gbb9474cba7_0_224">
            <a:extLst>
              <a:ext uri="{FF2B5EF4-FFF2-40B4-BE49-F238E27FC236}">
                <a16:creationId xmlns:a16="http://schemas.microsoft.com/office/drawing/2014/main" id="{F242C1FC-0F30-4FEB-9E30-52C81CD7C518}"/>
              </a:ext>
            </a:extLst>
          </p:cNvPr>
          <p:cNvSpPr txBox="1"/>
          <p:nvPr/>
        </p:nvSpPr>
        <p:spPr>
          <a:xfrm>
            <a:off x="414823" y="3096991"/>
            <a:ext cx="4425824" cy="13863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25" rIns="0" bIns="0" anchor="t" anchorCtr="0">
            <a:noAutofit/>
          </a:bodyPr>
          <a:lstStyle/>
          <a:p>
            <a:pPr marL="71755">
              <a:spcAft>
                <a:spcPts val="600"/>
              </a:spcAft>
            </a:pPr>
            <a:r>
              <a:rPr lang="nb-NO" sz="1000" b="1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Open Sans"/>
              </a:rPr>
              <a:t>Kl. 10:25 -  12:00</a:t>
            </a:r>
            <a:endParaRPr lang="en-US">
              <a:solidFill>
                <a:schemeClr val="bg2"/>
              </a:solidFill>
              <a:latin typeface="Verdana" panose="020B0604030504040204" pitchFamily="34" charset="0"/>
              <a:ea typeface="Verdana" panose="020B0604030504040204" pitchFamily="34" charset="0"/>
              <a:cs typeface="Open Sans"/>
            </a:endParaRPr>
          </a:p>
          <a:p>
            <a:pPr marL="71755">
              <a:spcAft>
                <a:spcPts val="600"/>
              </a:spcAft>
            </a:pPr>
            <a:r>
              <a:rPr lang="nb-NO" sz="100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Open Sans"/>
              </a:rPr>
              <a:t>Gruppeoppgave 2 </a:t>
            </a:r>
            <a:endParaRPr lang="nb-NO" sz="1000">
              <a:solidFill>
                <a:schemeClr val="bg2"/>
              </a:solidFill>
              <a:latin typeface="Verdana" panose="020B0604030504040204" pitchFamily="34" charset="0"/>
              <a:ea typeface="Verdana" panose="020B0604030504040204" pitchFamily="34" charset="0"/>
              <a:cs typeface="Open Sans" panose="020B0604020202020204" charset="0"/>
            </a:endParaRPr>
          </a:p>
          <a:p>
            <a:pPr marL="71755">
              <a:spcAft>
                <a:spcPts val="600"/>
              </a:spcAft>
            </a:pPr>
            <a:r>
              <a:rPr lang="nb-NO" sz="100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Open Sans"/>
              </a:rPr>
              <a:t>Gjennomgang </a:t>
            </a:r>
          </a:p>
          <a:p>
            <a:pPr marL="71755">
              <a:spcAft>
                <a:spcPts val="600"/>
              </a:spcAft>
            </a:pPr>
            <a:r>
              <a:rPr lang="nb-NO" sz="100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Open Sans"/>
              </a:rPr>
              <a:t>Avslutning  </a:t>
            </a:r>
            <a:endParaRPr lang="nb-NO" sz="1000">
              <a:solidFill>
                <a:schemeClr val="bg2"/>
              </a:solidFill>
              <a:latin typeface="Verdana" panose="020B0604030504040204" pitchFamily="34" charset="0"/>
              <a:ea typeface="Verdana" panose="020B0604030504040204" pitchFamily="34" charset="0"/>
              <a:cs typeface="Open Sans" panose="020B0604020202020204" charset="0"/>
            </a:endParaRP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198D33AC-94C5-8A84-AE4C-C8F25F2A05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0011" y="0"/>
            <a:ext cx="538726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46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8779469-5E68-4255-9F9B-4D75637E6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849" y="597425"/>
            <a:ext cx="3858729" cy="1265100"/>
          </a:xfrm>
        </p:spPr>
        <p:txBody>
          <a:bodyPr>
            <a:normAutofit/>
          </a:bodyPr>
          <a:lstStyle/>
          <a:p>
            <a:r>
              <a:rPr lang="nb-NO" sz="2400"/>
              <a:t>Erfaringer siden sist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DB62C5-A30C-455B-861E-6AF9CC1864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9633" y="2126800"/>
            <a:ext cx="7043299" cy="2711100"/>
          </a:xfrm>
        </p:spPr>
        <p:txBody>
          <a:bodyPr>
            <a:normAutofit/>
          </a:bodyPr>
          <a:lstStyle/>
          <a:p>
            <a:endParaRPr lang="nb-NO" sz="1600">
              <a:solidFill>
                <a:schemeClr val="tx1"/>
              </a:solidFill>
            </a:endParaRPr>
          </a:p>
          <a:p>
            <a:r>
              <a:rPr lang="nb-NO" sz="1600">
                <a:solidFill>
                  <a:schemeClr val="tx1"/>
                </a:solidFill>
              </a:rPr>
              <a:t>Hvilke erfaringer har dere gjort dere så langt? </a:t>
            </a:r>
          </a:p>
          <a:p>
            <a:endParaRPr lang="nb-NO" sz="1600">
              <a:solidFill>
                <a:schemeClr val="tx1"/>
              </a:solidFill>
            </a:endParaRPr>
          </a:p>
          <a:p>
            <a:r>
              <a:rPr lang="nb-NO" sz="1600" b="1">
                <a:solidFill>
                  <a:schemeClr val="tx1"/>
                </a:solidFill>
              </a:rPr>
              <a:t>Hva har fungert bra? </a:t>
            </a:r>
          </a:p>
          <a:p>
            <a:r>
              <a:rPr lang="nb-NO" sz="1600" b="1">
                <a:solidFill>
                  <a:schemeClr val="tx1"/>
                </a:solidFill>
              </a:rPr>
              <a:t>Hva kunne fungert bedre? </a:t>
            </a:r>
          </a:p>
          <a:p>
            <a:endParaRPr lang="nb-NO" sz="1200">
              <a:solidFill>
                <a:schemeClr val="tx1"/>
              </a:solidFill>
            </a:endParaRPr>
          </a:p>
        </p:txBody>
      </p:sp>
      <p:pic>
        <p:nvPicPr>
          <p:cNvPr id="2" name="Google Shape;1316;p10" descr="Et bilde som inneholder klær, sko, sport, person&#10;&#10;Automatisk generert beskrivelse">
            <a:extLst>
              <a:ext uri="{FF2B5EF4-FFF2-40B4-BE49-F238E27FC236}">
                <a16:creationId xmlns:a16="http://schemas.microsoft.com/office/drawing/2014/main" id="{F4C7D6FE-BAAE-F293-3350-AAC1133DF45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6184" y="1188684"/>
            <a:ext cx="3211315" cy="27661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850217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85D3200-705B-6F40-A3D1-C7A1F10E92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2000" y="1648178"/>
            <a:ext cx="6480000" cy="1115872"/>
          </a:xfrm>
        </p:spPr>
        <p:txBody>
          <a:bodyPr>
            <a:normAutofit fontScale="90000"/>
          </a:bodyPr>
          <a:lstStyle/>
          <a:p>
            <a:r>
              <a:rPr lang="nb-NO"/>
              <a:t>Gruppeoppgave</a:t>
            </a:r>
            <a:br>
              <a:rPr lang="nb-NO"/>
            </a:br>
            <a:r>
              <a:rPr lang="nb-NO" sz="3100" err="1"/>
              <a:t>Rotårsaksanalyse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85375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C2F1E4C-9791-4AF4-819F-940EFC0D93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850" y="758790"/>
            <a:ext cx="3930300" cy="1265100"/>
          </a:xfrm>
        </p:spPr>
        <p:txBody>
          <a:bodyPr/>
          <a:lstStyle/>
          <a:p>
            <a:r>
              <a:rPr lang="nb-NO">
                <a:latin typeface="Verdana" panose="020B0604030504040204" pitchFamily="34" charset="0"/>
              </a:rPr>
              <a:t>Rotårsaksanalyse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AEFAF1-CC08-4A72-8636-E620541749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57150" indent="-285750">
              <a:buFont typeface="Arial"/>
              <a:buChar char="•"/>
            </a:pPr>
            <a:r>
              <a:rPr lang="nb-NO" sz="1400">
                <a:solidFill>
                  <a:schemeClr val="tx1"/>
                </a:solidFill>
                <a:latin typeface="Verdana" panose="020B0604030504040204" pitchFamily="34" charset="0"/>
              </a:rPr>
              <a:t>Fokus på hva som er årsak </a:t>
            </a:r>
            <a:endParaRPr lang="en-US"/>
          </a:p>
          <a:p>
            <a:pPr marL="57150" indent="-285750">
              <a:buFont typeface="Arial"/>
              <a:buChar char="•"/>
            </a:pPr>
            <a:r>
              <a:rPr lang="nb-NO" sz="1400">
                <a:solidFill>
                  <a:schemeClr val="tx1"/>
                </a:solidFill>
                <a:latin typeface="Verdana" panose="020B0604030504040204" pitchFamily="34" charset="0"/>
              </a:rPr>
              <a:t>Spørre hvorfor </a:t>
            </a:r>
          </a:p>
          <a:p>
            <a:pPr marL="57150" indent="-285750">
              <a:buFont typeface="Arial"/>
              <a:buChar char="•"/>
            </a:pPr>
            <a:r>
              <a:rPr lang="nb-NO" sz="1400">
                <a:solidFill>
                  <a:schemeClr val="tx1"/>
                </a:solidFill>
                <a:latin typeface="Verdana" panose="020B0604030504040204" pitchFamily="34" charset="0"/>
              </a:rPr>
              <a:t>Konstruktiv</a:t>
            </a:r>
          </a:p>
          <a:p>
            <a:pPr marL="57150" indent="-285750">
              <a:buFont typeface="Arial"/>
              <a:buChar char="•"/>
            </a:pPr>
            <a:r>
              <a:rPr lang="nb-NO" sz="1400">
                <a:solidFill>
                  <a:schemeClr val="tx1"/>
                </a:solidFill>
                <a:latin typeface="Verdana" panose="020B0604030504040204" pitchFamily="34" charset="0"/>
              </a:rPr>
              <a:t>Interessert </a:t>
            </a:r>
          </a:p>
          <a:p>
            <a:pPr marL="57150" indent="-285750">
              <a:buFont typeface="Arial"/>
              <a:buChar char="•"/>
            </a:pPr>
            <a:r>
              <a:rPr lang="nb-NO" sz="1400">
                <a:solidFill>
                  <a:schemeClr val="tx1"/>
                </a:solidFill>
                <a:latin typeface="Verdana" panose="020B0604030504040204" pitchFamily="34" charset="0"/>
              </a:rPr>
              <a:t>Åpen for nye perspektiver</a:t>
            </a:r>
          </a:p>
          <a:p>
            <a:pPr marL="57150" indent="-285750">
              <a:buFont typeface="Arial"/>
              <a:buChar char="•"/>
            </a:pPr>
            <a:r>
              <a:rPr lang="nb-NO" sz="1400">
                <a:solidFill>
                  <a:schemeClr val="tx1"/>
                </a:solidFill>
                <a:latin typeface="Verdana" panose="020B0604030504040204" pitchFamily="34" charset="0"/>
              </a:rPr>
              <a:t>Undersøkende</a:t>
            </a:r>
          </a:p>
          <a:p>
            <a:pPr marL="57150" indent="-285750">
              <a:buFont typeface="Arial"/>
              <a:buChar char="•"/>
            </a:pPr>
            <a:r>
              <a:rPr lang="nb-NO" sz="1400">
                <a:solidFill>
                  <a:schemeClr val="tx1"/>
                </a:solidFill>
                <a:latin typeface="Verdana" panose="020B0604030504040204" pitchFamily="34" charset="0"/>
              </a:rPr>
              <a:t>Inkludere alle berørte parter</a:t>
            </a:r>
          </a:p>
          <a:p>
            <a:endParaRPr lang="nb-NO" sz="110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50F0E17-22F6-4C9A-9EEB-217154207646}"/>
              </a:ext>
            </a:extLst>
          </p:cNvPr>
          <p:cNvSpPr>
            <a:spLocks noGrp="1"/>
          </p:cNvSpPr>
          <p:nvPr>
            <p:ph type="pic" idx="2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090149F-B5CB-4F01-BDCD-BAC9BB13DB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2327" y="34389"/>
            <a:ext cx="5232408" cy="5109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272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22"/>
          <p:cNvSpPr txBox="1">
            <a:spLocks noGrp="1"/>
          </p:cNvSpPr>
          <p:nvPr>
            <p:ph type="title"/>
          </p:nvPr>
        </p:nvSpPr>
        <p:spPr>
          <a:xfrm>
            <a:off x="338850" y="597425"/>
            <a:ext cx="8226652" cy="12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>
              <a:buSzPct val="103703"/>
            </a:pPr>
            <a:r>
              <a:rPr lang="nb-NO"/>
              <a:t>Hvorfor?</a:t>
            </a:r>
            <a:endParaRPr/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C0E09D8D-97F6-9623-FE20-93A307DBAC38}"/>
              </a:ext>
            </a:extLst>
          </p:cNvPr>
          <p:cNvSpPr txBox="1"/>
          <p:nvPr/>
        </p:nvSpPr>
        <p:spPr>
          <a:xfrm>
            <a:off x="411111" y="4575924"/>
            <a:ext cx="47179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….for å unngå at problemet dukker opp igjen</a:t>
            </a:r>
          </a:p>
        </p:txBody>
      </p:sp>
      <p:sp>
        <p:nvSpPr>
          <p:cNvPr id="2" name="Pil: femkant 1">
            <a:extLst>
              <a:ext uri="{FF2B5EF4-FFF2-40B4-BE49-F238E27FC236}">
                <a16:creationId xmlns:a16="http://schemas.microsoft.com/office/drawing/2014/main" id="{175C9BD0-0637-39BB-B5DE-200006DB0B5B}"/>
              </a:ext>
            </a:extLst>
          </p:cNvPr>
          <p:cNvSpPr/>
          <p:nvPr/>
        </p:nvSpPr>
        <p:spPr>
          <a:xfrm>
            <a:off x="428022" y="2227365"/>
            <a:ext cx="1400777" cy="688769"/>
          </a:xfrm>
          <a:prstGeom prst="homePlat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nb-NO" dirty="0"/>
              <a:t>Kjenner på konsekvens/symptom</a:t>
            </a:r>
          </a:p>
        </p:txBody>
      </p:sp>
      <p:sp>
        <p:nvSpPr>
          <p:cNvPr id="9" name="Pil: femkant 8">
            <a:extLst>
              <a:ext uri="{FF2B5EF4-FFF2-40B4-BE49-F238E27FC236}">
                <a16:creationId xmlns:a16="http://schemas.microsoft.com/office/drawing/2014/main" id="{1D668E4D-9B15-A8CB-2080-B3FA1E212EFA}"/>
              </a:ext>
            </a:extLst>
          </p:cNvPr>
          <p:cNvSpPr/>
          <p:nvPr/>
        </p:nvSpPr>
        <p:spPr>
          <a:xfrm>
            <a:off x="2208811" y="2227365"/>
            <a:ext cx="1995055" cy="688769"/>
          </a:xfrm>
          <a:prstGeom prst="homePlat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nb-NO" dirty="0"/>
          </a:p>
          <a:p>
            <a:r>
              <a:rPr lang="nb-NO" dirty="0"/>
              <a:t>Håndtere situasjonen og gå videre</a:t>
            </a:r>
          </a:p>
          <a:p>
            <a:pPr algn="ctr"/>
            <a:endParaRPr lang="nb-NO" dirty="0"/>
          </a:p>
        </p:txBody>
      </p:sp>
      <p:sp>
        <p:nvSpPr>
          <p:cNvPr id="12" name="Pil: bøyd oppover 11">
            <a:extLst>
              <a:ext uri="{FF2B5EF4-FFF2-40B4-BE49-F238E27FC236}">
                <a16:creationId xmlns:a16="http://schemas.microsoft.com/office/drawing/2014/main" id="{43B2BF6E-8D52-CE71-81A4-63E7B9DFF2BF}"/>
              </a:ext>
            </a:extLst>
          </p:cNvPr>
          <p:cNvSpPr/>
          <p:nvPr/>
        </p:nvSpPr>
        <p:spPr>
          <a:xfrm flipH="1">
            <a:off x="2636188" y="2962661"/>
            <a:ext cx="1258918" cy="778713"/>
          </a:xfrm>
          <a:prstGeom prst="bentUpArrow">
            <a:avLst>
              <a:gd name="adj1" fmla="val 2125"/>
              <a:gd name="adj2" fmla="val 5937"/>
              <a:gd name="adj3" fmla="val 8225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tx1"/>
              </a:solidFill>
            </a:endParaRPr>
          </a:p>
        </p:txBody>
      </p:sp>
      <p:sp>
        <p:nvSpPr>
          <p:cNvPr id="13" name="Pil: bøyd oppover 12">
            <a:extLst>
              <a:ext uri="{FF2B5EF4-FFF2-40B4-BE49-F238E27FC236}">
                <a16:creationId xmlns:a16="http://schemas.microsoft.com/office/drawing/2014/main" id="{24E847A0-4638-0920-76F6-C78EA69B9C65}"/>
              </a:ext>
            </a:extLst>
          </p:cNvPr>
          <p:cNvSpPr/>
          <p:nvPr/>
        </p:nvSpPr>
        <p:spPr>
          <a:xfrm>
            <a:off x="5145981" y="2719449"/>
            <a:ext cx="742198" cy="1021925"/>
          </a:xfrm>
          <a:prstGeom prst="bentUpArrow">
            <a:avLst>
              <a:gd name="adj1" fmla="val 2600"/>
              <a:gd name="adj2" fmla="val 25000"/>
              <a:gd name="adj3" fmla="val 23400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" name="Pil: femkant 9">
            <a:extLst>
              <a:ext uri="{FF2B5EF4-FFF2-40B4-BE49-F238E27FC236}">
                <a16:creationId xmlns:a16="http://schemas.microsoft.com/office/drawing/2014/main" id="{BE7C7701-4BEE-4CDD-8F86-90F457E90C71}"/>
              </a:ext>
            </a:extLst>
          </p:cNvPr>
          <p:cNvSpPr/>
          <p:nvPr/>
        </p:nvSpPr>
        <p:spPr>
          <a:xfrm>
            <a:off x="4940136" y="2227364"/>
            <a:ext cx="1896087" cy="688769"/>
          </a:xfrm>
          <a:prstGeom prst="homePlat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nb-NO" dirty="0"/>
              <a:t>Problemet dukker opp igjen</a:t>
            </a:r>
          </a:p>
        </p:txBody>
      </p:sp>
      <p:sp>
        <p:nvSpPr>
          <p:cNvPr id="11" name="Pil: femkant 10">
            <a:extLst>
              <a:ext uri="{FF2B5EF4-FFF2-40B4-BE49-F238E27FC236}">
                <a16:creationId xmlns:a16="http://schemas.microsoft.com/office/drawing/2014/main" id="{5164660E-5637-69FC-9B01-20A6924627F8}"/>
              </a:ext>
            </a:extLst>
          </p:cNvPr>
          <p:cNvSpPr/>
          <p:nvPr/>
        </p:nvSpPr>
        <p:spPr>
          <a:xfrm flipH="1">
            <a:off x="3775282" y="3328913"/>
            <a:ext cx="1353787" cy="688769"/>
          </a:xfrm>
          <a:prstGeom prst="homePlat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b-NO" dirty="0"/>
              <a:t>Finne noen å skylde på</a:t>
            </a:r>
          </a:p>
        </p:txBody>
      </p:sp>
      <p:sp>
        <p:nvSpPr>
          <p:cNvPr id="14" name="Pil: høyre 13">
            <a:extLst>
              <a:ext uri="{FF2B5EF4-FFF2-40B4-BE49-F238E27FC236}">
                <a16:creationId xmlns:a16="http://schemas.microsoft.com/office/drawing/2014/main" id="{6B927333-40EC-0C81-839E-8D9C58269279}"/>
              </a:ext>
            </a:extLst>
          </p:cNvPr>
          <p:cNvSpPr/>
          <p:nvPr/>
        </p:nvSpPr>
        <p:spPr>
          <a:xfrm>
            <a:off x="1828799" y="2571750"/>
            <a:ext cx="380012" cy="45719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5" name="Pil: høyre 14">
            <a:extLst>
              <a:ext uri="{FF2B5EF4-FFF2-40B4-BE49-F238E27FC236}">
                <a16:creationId xmlns:a16="http://schemas.microsoft.com/office/drawing/2014/main" id="{D3B166C5-B91C-07CD-6952-C26D96193332}"/>
              </a:ext>
            </a:extLst>
          </p:cNvPr>
          <p:cNvSpPr/>
          <p:nvPr/>
        </p:nvSpPr>
        <p:spPr>
          <a:xfrm>
            <a:off x="4203866" y="2571063"/>
            <a:ext cx="736270" cy="45719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6" name="Bilde 15">
            <a:extLst>
              <a:ext uri="{FF2B5EF4-FFF2-40B4-BE49-F238E27FC236}">
                <a16:creationId xmlns:a16="http://schemas.microsoft.com/office/drawing/2014/main" id="{D8588A10-0D98-7312-941B-F42B4B8316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8651" y="162828"/>
            <a:ext cx="3467273" cy="3399394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SISTID" val="446aebf1-9458-4d75-b720-5bd2b9e4d28b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9"/>
</p:tagLst>
</file>

<file path=ppt/theme/theme1.xml><?xml version="1.0" encoding="utf-8"?>
<a:theme xmlns:a="http://schemas.openxmlformats.org/drawingml/2006/main" name="IA Bransjeprogram">
  <a:themeElements>
    <a:clrScheme name="Egendefinert 1">
      <a:dk1>
        <a:srgbClr val="042827"/>
      </a:dk1>
      <a:lt1>
        <a:srgbClr val="FFFFFF"/>
      </a:lt1>
      <a:dk2>
        <a:srgbClr val="5B6670"/>
      </a:dk2>
      <a:lt2>
        <a:srgbClr val="EEEEEE"/>
      </a:lt2>
      <a:accent1>
        <a:srgbClr val="F1AE3E"/>
      </a:accent1>
      <a:accent2>
        <a:srgbClr val="86BF5B"/>
      </a:accent2>
      <a:accent3>
        <a:srgbClr val="EC5F46"/>
      </a:accent3>
      <a:accent4>
        <a:srgbClr val="FFAB40"/>
      </a:accent4>
      <a:accent5>
        <a:srgbClr val="BE3424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sjon1" id="{1B1237BE-7789-A84C-890E-BD2BD36EC3E3}" vid="{4813B401-264E-9642-A427-0BFBB1BDED01}"/>
    </a:ext>
  </a:extLst>
</a:theme>
</file>

<file path=ppt/theme/theme2.xml><?xml version="1.0" encoding="utf-8"?>
<a:theme xmlns:a="http://schemas.openxmlformats.org/drawingml/2006/main" name="IA-bransjeprogram barnehage">
  <a:themeElements>
    <a:clrScheme name="Office-tema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6a1d6ba1-9b3f-4323-91cc-2f90896f5160">
      <UserInfo>
        <DisplayName>KS - Rolleforståelse bransjeprogram Members</DisplayName>
        <AccountId>8</AccountId>
        <AccountType/>
      </UserInfo>
    </SharedWithUser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950F4F24AFC9A842A3B6E3059C30DB3E" ma:contentTypeVersion="12" ma:contentTypeDescription="Opprett et nytt dokument." ma:contentTypeScope="" ma:versionID="3b2091894b5ed5f8bff543d8048659fb">
  <xsd:schema xmlns:xsd="http://www.w3.org/2001/XMLSchema" xmlns:xs="http://www.w3.org/2001/XMLSchema" xmlns:p="http://schemas.microsoft.com/office/2006/metadata/properties" xmlns:ns2="5bdb1535-6949-4d32-b8a3-16daa77d51dc" xmlns:ns3="6a1d6ba1-9b3f-4323-91cc-2f90896f5160" targetNamespace="http://schemas.microsoft.com/office/2006/metadata/properties" ma:root="true" ma:fieldsID="dafdd8ff1472d0dde90ac02a64e3e425" ns2:_="" ns3:_="">
    <xsd:import namespace="5bdb1535-6949-4d32-b8a3-16daa77d51dc"/>
    <xsd:import namespace="6a1d6ba1-9b3f-4323-91cc-2f90896f516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bdb1535-6949-4d32-b8a3-16daa77d51d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1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7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a1d6ba1-9b3f-4323-91cc-2f90896f5160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3C7E391-4AEB-4849-9227-353BA7001E38}">
  <ds:schemaRefs>
    <ds:schemaRef ds:uri="5bdb1535-6949-4d32-b8a3-16daa77d51dc"/>
    <ds:schemaRef ds:uri="6a1d6ba1-9b3f-4323-91cc-2f90896f5160"/>
    <ds:schemaRef ds:uri="http://purl.org/dc/dcmitype/"/>
    <ds:schemaRef ds:uri="http://purl.org/dc/elements/1.1/"/>
    <ds:schemaRef ds:uri="http://schemas.microsoft.com/office/infopath/2007/PartnerControls"/>
    <ds:schemaRef ds:uri="http://schemas.microsoft.com/office/2006/documentManagement/types"/>
    <ds:schemaRef ds:uri="http://www.w3.org/XML/1998/namespace"/>
    <ds:schemaRef ds:uri="http://purl.org/dc/terms/"/>
    <ds:schemaRef ds:uri="http://schemas.openxmlformats.org/package/2006/metadata/core-properties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85E4F2FF-C1DB-4AB4-85C3-FEC3EFA7CDF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bdb1535-6949-4d32-b8a3-16daa77d51dc"/>
    <ds:schemaRef ds:uri="6a1d6ba1-9b3f-4323-91cc-2f90896f516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0BE3397-126D-41C0-A29D-4C62A4C5A18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Presentasjon1</Template>
  <TotalTime>3</TotalTime>
  <Words>1637</Words>
  <Application>Microsoft Office PowerPoint</Application>
  <PresentationFormat>Skjermfremvisning (16:9)</PresentationFormat>
  <Paragraphs>323</Paragraphs>
  <Slides>27</Slides>
  <Notes>27</Notes>
  <HiddenSlides>1</HiddenSlides>
  <MMClips>0</MMClips>
  <ScaleCrop>false</ScaleCrop>
  <HeadingPairs>
    <vt:vector size="6" baseType="variant">
      <vt:variant>
        <vt:lpstr>Brukte skrifter</vt:lpstr>
      </vt:variant>
      <vt:variant>
        <vt:i4>8</vt:i4>
      </vt:variant>
      <vt:variant>
        <vt:lpstr>Tema</vt:lpstr>
      </vt:variant>
      <vt:variant>
        <vt:i4>2</vt:i4>
      </vt:variant>
      <vt:variant>
        <vt:lpstr>Lysbildetitler</vt:lpstr>
      </vt:variant>
      <vt:variant>
        <vt:i4>27</vt:i4>
      </vt:variant>
    </vt:vector>
  </HeadingPairs>
  <TitlesOfParts>
    <vt:vector size="37" baseType="lpstr">
      <vt:lpstr>Bradley Hand ITC</vt:lpstr>
      <vt:lpstr>Verdana</vt:lpstr>
      <vt:lpstr>Open Sans</vt:lpstr>
      <vt:lpstr>Arial</vt:lpstr>
      <vt:lpstr>Open Sans SemiBold</vt:lpstr>
      <vt:lpstr>Titillium Web</vt:lpstr>
      <vt:lpstr>Calibri</vt:lpstr>
      <vt:lpstr>Libre Franklin</vt:lpstr>
      <vt:lpstr>IA Bransjeprogram</vt:lpstr>
      <vt:lpstr>IA-bransjeprogram barnehage</vt:lpstr>
      <vt:lpstr>PowerPoint-presentasjon</vt:lpstr>
      <vt:lpstr>Modul 5  Fellessamling</vt:lpstr>
      <vt:lpstr>Kurs i rolleforståelse og partsamarbeid </vt:lpstr>
      <vt:lpstr>PowerPoint-presentasjon</vt:lpstr>
      <vt:lpstr>Agenda</vt:lpstr>
      <vt:lpstr>Erfaringer siden sist</vt:lpstr>
      <vt:lpstr>Gruppeoppgave Rotårsaksanalyse</vt:lpstr>
      <vt:lpstr>Rotårsaksanalyse</vt:lpstr>
      <vt:lpstr>Hvorfor?</vt:lpstr>
      <vt:lpstr>Kast lys på det ukjente</vt:lpstr>
      <vt:lpstr>Introduksjon - gruppeoppgave 1 </vt:lpstr>
      <vt:lpstr>PowerPoint-presentasjon</vt:lpstr>
      <vt:lpstr>Hva kom dere frem til i gruppeoppgave 1?</vt:lpstr>
      <vt:lpstr>Pause 10 min</vt:lpstr>
      <vt:lpstr>Gruppeoppgave Tiltak </vt:lpstr>
      <vt:lpstr>Introduksjon – gruppeoppgave 2  Tiltak som forebygger, tiltak som gjenopprette</vt:lpstr>
      <vt:lpstr>PowerPoint-presentasjon</vt:lpstr>
      <vt:lpstr>Teknikk for idégenerering til tiltak </vt:lpstr>
      <vt:lpstr>PowerPoint-presentasjon</vt:lpstr>
      <vt:lpstr>Tiltak idéjakt</vt:lpstr>
      <vt:lpstr>Detaljer tiltaket</vt:lpstr>
      <vt:lpstr>Prioritering</vt:lpstr>
      <vt:lpstr>Introduksjon – gruppeoppgave 2  Tiltak som forebygger, tiltak som gjenopprette</vt:lpstr>
      <vt:lpstr>PowerPoint-presentasjon</vt:lpstr>
      <vt:lpstr>Hva kom dere frem til i gruppeoppgave 2?</vt:lpstr>
      <vt:lpstr>Endrings- og forbedringsarbeid</vt:lpstr>
      <vt:lpstr>Modul 6: Tiltak og implementering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Marit</dc:creator>
  <cp:lastModifiedBy>Kristin Hovland</cp:lastModifiedBy>
  <cp:revision>2</cp:revision>
  <cp:lastPrinted>2021-11-19T07:10:02Z</cp:lastPrinted>
  <dcterms:created xsi:type="dcterms:W3CDTF">2021-03-15T13:30:42Z</dcterms:created>
  <dcterms:modified xsi:type="dcterms:W3CDTF">2024-04-18T08:27:11Z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0x010100950F4F24AFC9A842A3B6E3059C30DB3E</vt:lpwstr>
  </property>
  <property fmtid="{D5CDD505-2E9C-101B-9397-08002B2CF9AE}" pid="3" name="CloudStatistics_StoryID">
    <vt:lpwstr>998f3a1b-e8e0-4032-86b4-292361246825</vt:lpwstr>
  </property>
</Properties>
</file>