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fntdata" ContentType="application/x-fontdata"/>
  <Default Extension="xml" ContentType="application/xml"/>
  <Default Extension="wdp" ContentType="image/vnd.ms-photo"/>
  <Default Extension="xlsx" ContentType="application/vnd.openxmlformats-officedocument.spreadsheetml.sheet"/>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entation.xml" ContentType="application/vnd.openxmlformats-officedocument.presentationml.presentation.main+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5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olors7.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88.xml" ContentType="application/vnd.openxmlformats-officedocument.presentationml.tags+xml"/>
  <Override PartName="/ppt/tags/tag187.xml" ContentType="application/vnd.openxmlformats-officedocument.presentationml.tags+xml"/>
  <Override PartName="/ppt/tags/tag186.xml" ContentType="application/vnd.openxmlformats-officedocument.presentationml.tags+xml"/>
  <Override PartName="/ppt/tags/tag185.xml" ContentType="application/vnd.openxmlformats-officedocument.presentationml.tags+xml"/>
  <Override PartName="/ppt/tags/tag184.xml" ContentType="application/vnd.openxmlformats-officedocument.presentationml.tags+xml"/>
  <Override PartName="/ppt/tags/tag183.xml" ContentType="application/vnd.openxmlformats-officedocument.presentationml.tags+xml"/>
  <Override PartName="/ppt/tags/tag182.xml" ContentType="application/vnd.openxmlformats-officedocument.presentationml.tags+xml"/>
  <Override PartName="/ppt/tags/tag181.xml" ContentType="application/vnd.openxmlformats-officedocument.presentationml.tags+xml"/>
  <Override PartName="/ppt/tags/tag180.xml" ContentType="application/vnd.openxmlformats-officedocument.presentationml.tags+xml"/>
  <Override PartName="/ppt/tags/tag179.xml" ContentType="application/vnd.openxmlformats-officedocument.presentationml.tags+xml"/>
  <Override PartName="/ppt/tags/tag178.xml" ContentType="application/vnd.openxmlformats-officedocument.presentationml.tags+xml"/>
  <Override PartName="/ppt/tags/tag177.xml" ContentType="application/vnd.openxmlformats-officedocument.presentationml.tags+xml"/>
  <Override PartName="/ppt/tags/tag21.xml" ContentType="application/vnd.openxmlformats-officedocument.presentationml.tags+xml"/>
  <Override PartName="/ppt/tags/tag175.xml" ContentType="application/vnd.openxmlformats-officedocument.presentationml.tags+xml"/>
  <Override PartName="/ppt/tags/tag174.xml" ContentType="application/vnd.openxmlformats-officedocument.presentationml.tags+xml"/>
  <Override PartName="/ppt/tags/tag173.xml" ContentType="application/vnd.openxmlformats-officedocument.presentationml.tags+xml"/>
  <Override PartName="/ppt/tags/tag172.xml" ContentType="application/vnd.openxmlformats-officedocument.presentationml.tags+xml"/>
  <Override PartName="/ppt/tags/tag171.xml" ContentType="application/vnd.openxmlformats-officedocument.presentationml.tags+xml"/>
  <Override PartName="/ppt/tags/tag170.xml" ContentType="application/vnd.openxmlformats-officedocument.presentationml.tags+xml"/>
  <Override PartName="/ppt/tags/tag169.xml" ContentType="application/vnd.openxmlformats-officedocument.presentationml.tags+xml"/>
  <Override PartName="/customXml/itemProps1.xml" ContentType="application/vnd.openxmlformats-officedocument.customXmlPropertie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customXml/itemProps2.xml" ContentType="application/vnd.openxmlformats-officedocument.customXmlProperties+xml"/>
  <Override PartName="/customXml/itemProps3.xml" ContentType="application/vnd.openxmlformats-officedocument.customXmlPropertie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1.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22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22.xml" ContentType="application/vnd.openxmlformats-officedocument.presentationml.tags+xml"/>
  <Override PartName="/ppt/tags/tag6.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3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32.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2.xml" ContentType="application/vnd.openxmlformats-officedocument.presentationml.tags+xml"/>
  <Override PartName="/ppt/tags/tag233.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34.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235.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220.xml" ContentType="application/vnd.openxmlformats-officedocument.presentationml.tags+xml"/>
  <Override PartName="/ppt/tags/tag38.xml" ContentType="application/vnd.openxmlformats-officedocument.presentationml.tags+xml"/>
  <Override PartName="/ppt/tags/tag236.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237.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241.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242.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24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6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255.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256.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57.xml" ContentType="application/vnd.openxmlformats-officedocument.presentationml.tags+xml"/>
  <Override PartName="/ppt/tags/tag101.xml" ContentType="application/vnd.openxmlformats-officedocument.presentationml.tags+xml"/>
  <Override PartName="/ppt/tags/tag17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219.xml" ContentType="application/vnd.openxmlformats-officedocument.presentationml.tags+xml"/>
  <Override PartName="/ppt/tags/tag218.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102.xml" ContentType="application/vnd.openxmlformats-officedocument.presentationml.tags+xml"/>
  <Override PartName="/ppt/tags/tag217.xml" ContentType="application/vnd.openxmlformats-officedocument.presentationml.tags+xml"/>
  <Override PartName="/ppt/tags/tag103.xml" ContentType="application/vnd.openxmlformats-officedocument.presentationml.tags+xml"/>
  <Override PartName="/ppt/tags/tag216.xml" ContentType="application/vnd.openxmlformats-officedocument.presentationml.tags+xml"/>
  <Override PartName="/ppt/tags/tag104.xml" ContentType="application/vnd.openxmlformats-officedocument.presentationml.tags+xml"/>
  <Override PartName="/ppt/tags/tag215.xml" ContentType="application/vnd.openxmlformats-officedocument.presentationml.tags+xml"/>
  <Override PartName="/ppt/tags/tag105.xml" ContentType="application/vnd.openxmlformats-officedocument.presentationml.tags+xml"/>
  <Override PartName="/ppt/tags/tag214.xml" ContentType="application/vnd.openxmlformats-officedocument.presentationml.tags+xml"/>
  <Override PartName="/ppt/tags/tag106.xml" ContentType="application/vnd.openxmlformats-officedocument.presentationml.tags+xml"/>
  <Override PartName="/ppt/tags/tag213.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212.xml" ContentType="application/vnd.openxmlformats-officedocument.presentationml.tags+xml"/>
  <Override PartName="/ppt/tags/tag109.xml" ContentType="application/vnd.openxmlformats-officedocument.presentationml.tags+xml"/>
  <Override PartName="/ppt/tags/tag211.xml" ContentType="application/vnd.openxmlformats-officedocument.presentationml.tags+xml"/>
  <Override PartName="/ppt/tags/tag110.xml" ContentType="application/vnd.openxmlformats-officedocument.presentationml.tags+xml"/>
  <Override PartName="/ppt/tags/tag210.xml" ContentType="application/vnd.openxmlformats-officedocument.presentationml.tags+xml"/>
  <Override PartName="/ppt/tags/tag209.xml" ContentType="application/vnd.openxmlformats-officedocument.presentationml.tags+xml"/>
  <Override PartName="/ppt/tags/tag208.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207.xml" ContentType="application/vnd.openxmlformats-officedocument.presentationml.tags+xml"/>
  <Override PartName="/ppt/tags/tag113.xml" ContentType="application/vnd.openxmlformats-officedocument.presentationml.tags+xml"/>
  <Override PartName="/ppt/tags/tag206.xml" ContentType="application/vnd.openxmlformats-officedocument.presentationml.tags+xml"/>
  <Override PartName="/ppt/tags/tag114.xml" ContentType="application/vnd.openxmlformats-officedocument.presentationml.tags+xml"/>
  <Override PartName="/ppt/tags/tag205.xml" ContentType="application/vnd.openxmlformats-officedocument.presentationml.tags+xml"/>
  <Override PartName="/ppt/tags/tag115.xml" ContentType="application/vnd.openxmlformats-officedocument.presentationml.tags+xml"/>
  <Override PartName="/ppt/tags/tag204.xml" ContentType="application/vnd.openxmlformats-officedocument.presentationml.tags+xml"/>
  <Override PartName="/ppt/tags/tag203.xml" ContentType="application/vnd.openxmlformats-officedocument.presentationml.tags+xml"/>
  <Override PartName="/ppt/tags/tag202.xml" ContentType="application/vnd.openxmlformats-officedocument.presentationml.tags+xml"/>
  <Override PartName="/ppt/tags/tag201.xml" ContentType="application/vnd.openxmlformats-officedocument.presentationml.tags+xml"/>
  <Override PartName="/ppt/tags/tag200.xml" ContentType="application/vnd.openxmlformats-officedocument.presentationml.tags+xml"/>
  <Override PartName="/ppt/tags/tag199.xml" ContentType="application/vnd.openxmlformats-officedocument.presentationml.tags+xml"/>
  <Override PartName="/ppt/tags/tag198.xml" ContentType="application/vnd.openxmlformats-officedocument.presentationml.tags+xml"/>
  <Override PartName="/ppt/tags/tag197.xml" ContentType="application/vnd.openxmlformats-officedocument.presentationml.tags+xml"/>
  <Override PartName="/ppt/tags/tag196.xml" ContentType="application/vnd.openxmlformats-officedocument.presentationml.tags+xml"/>
  <Override PartName="/ppt/tags/tag195.xml" ContentType="application/vnd.openxmlformats-officedocument.presentationml.tags+xml"/>
  <Override PartName="/ppt/tags/tag194.xml" ContentType="application/vnd.openxmlformats-officedocument.presentationml.tags+xml"/>
  <Override PartName="/ppt/tags/tag193.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9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91.xml" ContentType="application/vnd.openxmlformats-officedocument.presentationml.tags+xml"/>
  <Override PartName="/ppt/tags/tag190.xml" ContentType="application/vnd.openxmlformats-officedocument.presentationml.tags+xml"/>
  <Override PartName="/ppt/tags/tag189.xml" ContentType="application/vnd.openxmlformats-officedocument.presentationml.tag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765" r:id="rId5"/>
  </p:sldMasterIdLst>
  <p:notesMasterIdLst>
    <p:notesMasterId r:id="rId55"/>
  </p:notesMasterIdLst>
  <p:handoutMasterIdLst>
    <p:handoutMasterId r:id="rId56"/>
  </p:handoutMasterIdLst>
  <p:sldIdLst>
    <p:sldId id="702" r:id="rId6"/>
    <p:sldId id="725" r:id="rId7"/>
    <p:sldId id="630" r:id="rId8"/>
    <p:sldId id="705" r:id="rId9"/>
    <p:sldId id="632" r:id="rId10"/>
    <p:sldId id="292" r:id="rId11"/>
    <p:sldId id="631" r:id="rId12"/>
    <p:sldId id="588" r:id="rId13"/>
    <p:sldId id="592" r:id="rId14"/>
    <p:sldId id="2828" r:id="rId15"/>
    <p:sldId id="2825" r:id="rId16"/>
    <p:sldId id="584" r:id="rId17"/>
    <p:sldId id="709" r:id="rId18"/>
    <p:sldId id="729" r:id="rId19"/>
    <p:sldId id="724" r:id="rId20"/>
    <p:sldId id="728" r:id="rId21"/>
    <p:sldId id="727" r:id="rId22"/>
    <p:sldId id="703" r:id="rId23"/>
    <p:sldId id="734" r:id="rId24"/>
    <p:sldId id="711" r:id="rId25"/>
    <p:sldId id="710" r:id="rId26"/>
    <p:sldId id="712" r:id="rId27"/>
    <p:sldId id="713" r:id="rId28"/>
    <p:sldId id="715" r:id="rId29"/>
    <p:sldId id="2826" r:id="rId30"/>
    <p:sldId id="736" r:id="rId31"/>
    <p:sldId id="737" r:id="rId32"/>
    <p:sldId id="718" r:id="rId33"/>
    <p:sldId id="738" r:id="rId34"/>
    <p:sldId id="739" r:id="rId35"/>
    <p:sldId id="730" r:id="rId36"/>
    <p:sldId id="731" r:id="rId37"/>
    <p:sldId id="732" r:id="rId38"/>
    <p:sldId id="733" r:id="rId39"/>
    <p:sldId id="2827" r:id="rId40"/>
    <p:sldId id="2762" r:id="rId41"/>
    <p:sldId id="2815" r:id="rId42"/>
    <p:sldId id="2763" r:id="rId43"/>
    <p:sldId id="2816" r:id="rId44"/>
    <p:sldId id="2764" r:id="rId45"/>
    <p:sldId id="2814" r:id="rId46"/>
    <p:sldId id="2823" r:id="rId47"/>
    <p:sldId id="2831" r:id="rId48"/>
    <p:sldId id="2830" r:id="rId49"/>
    <p:sldId id="607" r:id="rId50"/>
    <p:sldId id="704" r:id="rId51"/>
    <p:sldId id="735" r:id="rId52"/>
    <p:sldId id="2822" r:id="rId53"/>
    <p:sldId id="303" r:id="rId54"/>
  </p:sldIdLst>
  <p:sldSz cx="12192000" cy="6858000"/>
  <p:notesSz cx="6669088" cy="9872663"/>
  <p:embeddedFontLst>
    <p:embeddedFont>
      <p:font typeface="Arial Black" panose="020B0A04020102020204" pitchFamily="34" charset="0"/>
      <p:bold r:id="rId57"/>
    </p:embeddedFont>
    <p:embeddedFont>
      <p:font typeface="Calibri" panose="020F0502020204030204" pitchFamily="34" charset="0"/>
      <p:regular r:id="rId58"/>
      <p:bold r:id="rId59"/>
      <p:italic r:id="rId60"/>
      <p:boldItalic r:id="rId61"/>
    </p:embeddedFont>
    <p:embeddedFont>
      <p:font typeface="HelveticaNeueLT Std Lt Cn" panose="020B0406020202030204" charset="0"/>
      <p:regular r:id="rId62"/>
      <p:bold r:id="rId63"/>
      <p:italic r:id="rId64"/>
      <p:boldItalic r:id="rId65"/>
    </p:embeddedFont>
  </p:embeddedFontLst>
  <p:custDataLst>
    <p:tags r:id="rId66"/>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Lene Rathe" initials="LR" lastIdx="1" clrIdx="1">
    <p:extLst>
      <p:ext uri="{19B8F6BF-5375-455C-9EA6-DF929625EA0E}">
        <p15:presenceInfo xmlns:p15="http://schemas.microsoft.com/office/powerpoint/2012/main" userId="S::Lene.Rathe@ipsos.com::6001c7b1-f7e3-490d-9957-37f042f156e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9C"/>
    <a:srgbClr val="F65616"/>
    <a:srgbClr val="E54809"/>
    <a:srgbClr val="000F22"/>
    <a:srgbClr val="001736"/>
    <a:srgbClr val="D9D9D9"/>
    <a:srgbClr val="C6DBA4"/>
    <a:srgbClr val="007675"/>
    <a:srgbClr val="2F469C"/>
    <a:srgbClr val="E6A2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29" autoAdjust="0"/>
    <p:restoredTop sz="93512" autoAdjust="0"/>
  </p:normalViewPr>
  <p:slideViewPr>
    <p:cSldViewPr showGuides="1">
      <p:cViewPr varScale="1">
        <p:scale>
          <a:sx n="108" d="100"/>
          <a:sy n="108" d="100"/>
        </p:scale>
        <p:origin x="174" y="78"/>
      </p:cViewPr>
      <p:guideLst/>
    </p:cSldViewPr>
  </p:slideViewPr>
  <p:outlineViewPr>
    <p:cViewPr>
      <p:scale>
        <a:sx n="33" d="100"/>
        <a:sy n="33" d="100"/>
      </p:scale>
      <p:origin x="0" y="-13248"/>
    </p:cViewPr>
  </p:outlineViewPr>
  <p:notesTextViewPr>
    <p:cViewPr>
      <p:scale>
        <a:sx n="3" d="2"/>
        <a:sy n="3" d="2"/>
      </p:scale>
      <p:origin x="0" y="0"/>
    </p:cViewPr>
  </p:notesTextViewPr>
  <p:sorterViewPr>
    <p:cViewPr>
      <p:scale>
        <a:sx n="200" d="100"/>
        <a:sy n="200" d="100"/>
      </p:scale>
      <p:origin x="0" y="-49530"/>
    </p:cViewPr>
  </p:sorterViewPr>
  <p:notesViewPr>
    <p:cSldViewPr showGuides="1">
      <p:cViewPr>
        <p:scale>
          <a:sx n="75" d="100"/>
          <a:sy n="75" d="100"/>
        </p:scale>
        <p:origin x="4134" y="24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7.fntdata"/><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font" Target="fonts/font2.fntdata"/><Relationship Id="rId66" Type="http://schemas.openxmlformats.org/officeDocument/2006/relationships/tags" Target="tags/tag1.xml"/><Relationship Id="rId5" Type="http://schemas.openxmlformats.org/officeDocument/2006/relationships/slideMaster" Target="slideMasters/slideMaster2.xml"/><Relationship Id="rId61" Type="http://schemas.openxmlformats.org/officeDocument/2006/relationships/font" Target="fonts/font5.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64" Type="http://schemas.openxmlformats.org/officeDocument/2006/relationships/font" Target="fonts/font8.fntdata"/><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customXml" Target="../customXml/item4.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3.fntdata"/><Relationship Id="rId67"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6.fntdata"/><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1.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4.fntdata"/><Relationship Id="rId65"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5536355737102834E-2"/>
          <c:y val="2.1570354553138486E-2"/>
          <c:w val="0.68994741698243356"/>
          <c:h val="0.95750579423186133"/>
        </c:manualLayout>
      </c:layout>
      <c:barChart>
        <c:barDir val="bar"/>
        <c:grouping val="clustered"/>
        <c:varyColors val="0"/>
        <c:ser>
          <c:idx val="2"/>
          <c:order val="0"/>
          <c:tx>
            <c:strRef>
              <c:f>Sheet1!$B$1</c:f>
              <c:strCache>
                <c:ptCount val="1"/>
                <c:pt idx="0">
                  <c:v>2020 (n=229)</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Nei</c:v>
                </c:pt>
                <c:pt idx="1">
                  <c:v>Ja, for en hjemmel</c:v>
                </c:pt>
                <c:pt idx="2">
                  <c:v>Ja, for to hjemler</c:v>
                </c:pt>
                <c:pt idx="3">
                  <c:v>Ja, for tre eller flere hjemler</c:v>
                </c:pt>
                <c:pt idx="4">
                  <c:v>Vet ikke</c:v>
                </c:pt>
              </c:strCache>
            </c:strRef>
          </c:cat>
          <c:val>
            <c:numRef>
              <c:f>Sheet1!$B$2:$B$6</c:f>
              <c:numCache>
                <c:formatCode>0%</c:formatCode>
                <c:ptCount val="5"/>
                <c:pt idx="0">
                  <c:v>0.8</c:v>
                </c:pt>
                <c:pt idx="1">
                  <c:v>0.09</c:v>
                </c:pt>
                <c:pt idx="2">
                  <c:v>0.05</c:v>
                </c:pt>
                <c:pt idx="3">
                  <c:v>0.03</c:v>
                </c:pt>
                <c:pt idx="4">
                  <c:v>0.04</c:v>
                </c:pt>
              </c:numCache>
            </c:numRef>
          </c:val>
          <c:extLst>
            <c:ext xmlns:c16="http://schemas.microsoft.com/office/drawing/2014/chart" uri="{C3380CC4-5D6E-409C-BE32-E72D297353CC}">
              <c16:uniqueId val="{00000000-553D-452C-9699-A77B6771950B}"/>
            </c:ext>
          </c:extLst>
        </c:ser>
        <c:dLbls>
          <c:dLblPos val="outEnd"/>
          <c:showLegendKey val="0"/>
          <c:showVal val="1"/>
          <c:showCatName val="0"/>
          <c:showSerName val="0"/>
          <c:showPercent val="0"/>
          <c:showBubbleSize val="0"/>
        </c:dLbls>
        <c:gapWidth val="100"/>
        <c:axId val="1023425376"/>
        <c:axId val="1023424720"/>
      </c:barChart>
      <c:valAx>
        <c:axId val="1023424720"/>
        <c:scaling>
          <c:orientation val="minMax"/>
        </c:scaling>
        <c:delete val="0"/>
        <c:axPos val="t"/>
        <c:numFmt formatCode="0%" sourceLinked="1"/>
        <c:majorTickMark val="out"/>
        <c:minorTickMark val="none"/>
        <c:tickLblPos val="high"/>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23425376"/>
        <c:crosses val="autoZero"/>
        <c:crossBetween val="between"/>
      </c:valAx>
      <c:catAx>
        <c:axId val="10234253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23424720"/>
        <c:crosses val="autoZero"/>
        <c:auto val="1"/>
        <c:lblAlgn val="ctr"/>
        <c:lblOffset val="100"/>
        <c:noMultiLvlLbl val="0"/>
      </c:catAx>
      <c:spPr>
        <a:noFill/>
        <a:ln>
          <a:noFill/>
        </a:ln>
        <a:effectLst/>
      </c:spPr>
    </c:plotArea>
    <c:legend>
      <c:legendPos val="b"/>
      <c:layout>
        <c:manualLayout>
          <c:xMode val="edge"/>
          <c:yMode val="edge"/>
          <c:x val="0.78123655191565222"/>
          <c:y val="0.27979869373128124"/>
          <c:w val="0.21876344808434781"/>
          <c:h val="0.323923912092795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solidFill>
      <a:schemeClr val="bg1"/>
    </a:solidFill>
    <a:ln w="9525" cap="flat" cmpd="sng" algn="ctr">
      <a:noFill/>
      <a:round/>
    </a:ln>
    <a:effectLst/>
  </c:spPr>
  <c:txPr>
    <a:bodyPr/>
    <a:lstStyle/>
    <a:p>
      <a:pPr>
        <a:defRPr b="1">
          <a:solidFill>
            <a:schemeClr val="bg1"/>
          </a:solidFill>
          <a:latin typeface="Arial" panose="020B0604020202020204" pitchFamily="34" charset="0"/>
          <a:cs typeface="Arial" panose="020B0604020202020204" pitchFamily="34" charset="0"/>
        </a:defRPr>
      </a:pPr>
      <a:endParaRPr lang="nb-NO"/>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98180235125176"/>
          <c:y val="2.1570354553138486E-2"/>
          <c:w val="0.6554849897172017"/>
          <c:h val="0.95750579423186133"/>
        </c:manualLayout>
      </c:layout>
      <c:barChart>
        <c:barDir val="bar"/>
        <c:grouping val="clustered"/>
        <c:varyColors val="0"/>
        <c:ser>
          <c:idx val="2"/>
          <c:order val="0"/>
          <c:tx>
            <c:strRef>
              <c:f>Sheet1!$B$1</c:f>
              <c:strCache>
                <c:ptCount val="1"/>
                <c:pt idx="0">
                  <c:v>2020 (n=186)</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hjemmel</c:v>
                </c:pt>
                <c:pt idx="1">
                  <c:v>2 hjemler</c:v>
                </c:pt>
                <c:pt idx="2">
                  <c:v>3 hjemler</c:v>
                </c:pt>
                <c:pt idx="3">
                  <c:v>4 hjemler</c:v>
                </c:pt>
                <c:pt idx="4">
                  <c:v>Nei</c:v>
                </c:pt>
              </c:strCache>
            </c:strRef>
          </c:cat>
          <c:val>
            <c:numRef>
              <c:f>Sheet1!$B$2:$B$6</c:f>
              <c:numCache>
                <c:formatCode>0%</c:formatCode>
                <c:ptCount val="5"/>
                <c:pt idx="0">
                  <c:v>0.1</c:v>
                </c:pt>
                <c:pt idx="1">
                  <c:v>0.1</c:v>
                </c:pt>
                <c:pt idx="2">
                  <c:v>0.15</c:v>
                </c:pt>
                <c:pt idx="3">
                  <c:v>0.05</c:v>
                </c:pt>
                <c:pt idx="4">
                  <c:v>0.6</c:v>
                </c:pt>
              </c:numCache>
            </c:numRef>
          </c:val>
          <c:extLst>
            <c:ext xmlns:c16="http://schemas.microsoft.com/office/drawing/2014/chart" uri="{C3380CC4-5D6E-409C-BE32-E72D297353CC}">
              <c16:uniqueId val="{00000000-DED3-4F80-830F-2A8318841AF0}"/>
            </c:ext>
          </c:extLst>
        </c:ser>
        <c:dLbls>
          <c:dLblPos val="outEnd"/>
          <c:showLegendKey val="0"/>
          <c:showVal val="1"/>
          <c:showCatName val="0"/>
          <c:showSerName val="0"/>
          <c:showPercent val="0"/>
          <c:showBubbleSize val="0"/>
        </c:dLbls>
        <c:gapWidth val="100"/>
        <c:axId val="1023425376"/>
        <c:axId val="1023424720"/>
      </c:barChart>
      <c:valAx>
        <c:axId val="1023424720"/>
        <c:scaling>
          <c:orientation val="minMax"/>
        </c:scaling>
        <c:delete val="0"/>
        <c:axPos val="t"/>
        <c:numFmt formatCode="0%" sourceLinked="1"/>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23425376"/>
        <c:crosses val="autoZero"/>
        <c:crossBetween val="between"/>
      </c:valAx>
      <c:catAx>
        <c:axId val="10234253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23424720"/>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b="1">
          <a:solidFill>
            <a:schemeClr val="bg1"/>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98180235125176"/>
          <c:y val="2.1570354553138486E-2"/>
          <c:w val="0.6554849897172017"/>
          <c:h val="0.95750579423186133"/>
        </c:manualLayout>
      </c:layout>
      <c:barChart>
        <c:barDir val="bar"/>
        <c:grouping val="clustered"/>
        <c:varyColors val="0"/>
        <c:ser>
          <c:idx val="2"/>
          <c:order val="0"/>
          <c:tx>
            <c:strRef>
              <c:f>Sheet1!$B$1</c:f>
              <c:strCache>
                <c:ptCount val="1"/>
                <c:pt idx="0">
                  <c:v>2020 (n=186)</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Ingen omgjort</c:v>
                </c:pt>
                <c:pt idx="1">
                  <c:v>1 omgjort</c:v>
                </c:pt>
                <c:pt idx="2">
                  <c:v>2 omgjort</c:v>
                </c:pt>
                <c:pt idx="3">
                  <c:v>3 omgjort</c:v>
                </c:pt>
              </c:strCache>
            </c:strRef>
          </c:cat>
          <c:val>
            <c:numRef>
              <c:f>Sheet1!$B$2:$B$5</c:f>
              <c:numCache>
                <c:formatCode>0%</c:formatCode>
                <c:ptCount val="4"/>
                <c:pt idx="0">
                  <c:v>0.25</c:v>
                </c:pt>
                <c:pt idx="1">
                  <c:v>0.25</c:v>
                </c:pt>
                <c:pt idx="2">
                  <c:v>0.375</c:v>
                </c:pt>
                <c:pt idx="3">
                  <c:v>0.125</c:v>
                </c:pt>
              </c:numCache>
            </c:numRef>
          </c:val>
          <c:extLst>
            <c:ext xmlns:c16="http://schemas.microsoft.com/office/drawing/2014/chart" uri="{C3380CC4-5D6E-409C-BE32-E72D297353CC}">
              <c16:uniqueId val="{00000000-E4FC-41D6-9D3C-46BDBF7B353B}"/>
            </c:ext>
          </c:extLst>
        </c:ser>
        <c:dLbls>
          <c:dLblPos val="outEnd"/>
          <c:showLegendKey val="0"/>
          <c:showVal val="1"/>
          <c:showCatName val="0"/>
          <c:showSerName val="0"/>
          <c:showPercent val="0"/>
          <c:showBubbleSize val="0"/>
        </c:dLbls>
        <c:gapWidth val="100"/>
        <c:axId val="1023425376"/>
        <c:axId val="1023424720"/>
      </c:barChart>
      <c:valAx>
        <c:axId val="1023424720"/>
        <c:scaling>
          <c:orientation val="minMax"/>
        </c:scaling>
        <c:delete val="0"/>
        <c:axPos val="t"/>
        <c:numFmt formatCode="0%" sourceLinked="1"/>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23425376"/>
        <c:crosses val="autoZero"/>
        <c:crossBetween val="between"/>
      </c:valAx>
      <c:catAx>
        <c:axId val="10234253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23424720"/>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b="1">
          <a:solidFill>
            <a:schemeClr val="bg1"/>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98180235125176"/>
          <c:y val="2.1570354553138486E-2"/>
          <c:w val="0.6554849897172017"/>
          <c:h val="0.95750579423186133"/>
        </c:manualLayout>
      </c:layout>
      <c:barChart>
        <c:barDir val="bar"/>
        <c:grouping val="clustered"/>
        <c:varyColors val="0"/>
        <c:ser>
          <c:idx val="2"/>
          <c:order val="0"/>
          <c:tx>
            <c:strRef>
              <c:f>Sheet1!$B$1</c:f>
              <c:strCache>
                <c:ptCount val="1"/>
                <c:pt idx="0">
                  <c:v>2020 (n=186)</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 1 000 000</c:v>
                </c:pt>
                <c:pt idx="1">
                  <c:v>500 000 til 999 999</c:v>
                </c:pt>
                <c:pt idx="2">
                  <c:v>Under 500 000</c:v>
                </c:pt>
                <c:pt idx="3">
                  <c:v>Vet ikke</c:v>
                </c:pt>
              </c:strCache>
            </c:strRef>
          </c:cat>
          <c:val>
            <c:numRef>
              <c:f>Sheet1!$B$2:$B$5</c:f>
              <c:numCache>
                <c:formatCode>0%</c:formatCode>
                <c:ptCount val="4"/>
                <c:pt idx="0">
                  <c:v>0.25</c:v>
                </c:pt>
                <c:pt idx="1">
                  <c:v>0.375</c:v>
                </c:pt>
                <c:pt idx="2">
                  <c:v>0.25</c:v>
                </c:pt>
                <c:pt idx="3">
                  <c:v>0.125</c:v>
                </c:pt>
              </c:numCache>
            </c:numRef>
          </c:val>
          <c:extLst>
            <c:ext xmlns:c16="http://schemas.microsoft.com/office/drawing/2014/chart" uri="{C3380CC4-5D6E-409C-BE32-E72D297353CC}">
              <c16:uniqueId val="{00000000-B9ED-4343-9ED5-B2CC22284855}"/>
            </c:ext>
          </c:extLst>
        </c:ser>
        <c:dLbls>
          <c:dLblPos val="outEnd"/>
          <c:showLegendKey val="0"/>
          <c:showVal val="1"/>
          <c:showCatName val="0"/>
          <c:showSerName val="0"/>
          <c:showPercent val="0"/>
          <c:showBubbleSize val="0"/>
        </c:dLbls>
        <c:gapWidth val="100"/>
        <c:axId val="1023425376"/>
        <c:axId val="1023424720"/>
      </c:barChart>
      <c:valAx>
        <c:axId val="1023424720"/>
        <c:scaling>
          <c:orientation val="minMax"/>
        </c:scaling>
        <c:delete val="0"/>
        <c:axPos val="t"/>
        <c:numFmt formatCode="0%" sourceLinked="1"/>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23425376"/>
        <c:crosses val="autoZero"/>
        <c:crossBetween val="between"/>
      </c:valAx>
      <c:catAx>
        <c:axId val="10234253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23424720"/>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b="1">
          <a:solidFill>
            <a:schemeClr val="bg1"/>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70188293745411"/>
          <c:y val="4.0677192266267016E-2"/>
          <c:w val="0.76829811706254592"/>
          <c:h val="0.82532334291397191"/>
        </c:manualLayout>
      </c:layout>
      <c:barChart>
        <c:barDir val="bar"/>
        <c:grouping val="percentStacked"/>
        <c:varyColors val="0"/>
        <c:ser>
          <c:idx val="0"/>
          <c:order val="0"/>
          <c:tx>
            <c:strRef>
              <c:f>'Ark1'!$B$1</c:f>
              <c:strCache>
                <c:ptCount val="1"/>
                <c:pt idx="0">
                  <c:v>Helt enig</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Kommunen setter prisen.</c:v>
                </c:pt>
                <c:pt idx="1">
                  <c:v>Kommunen og legen setter 
prisen i fellesskap.</c:v>
                </c:pt>
                <c:pt idx="2">
                  <c:v>Legen setter prisen.</c:v>
                </c:pt>
                <c:pt idx="3">
                  <c:v>Det er ingen reell forhandlingssituasjon
 mellom kommune og lege ved 
prissettingen.</c:v>
                </c:pt>
              </c:strCache>
            </c:strRef>
          </c:cat>
          <c:val>
            <c:numRef>
              <c:f>'Ark1'!$B$2:$B$5</c:f>
              <c:numCache>
                <c:formatCode>0%</c:formatCode>
                <c:ptCount val="4"/>
                <c:pt idx="1">
                  <c:v>0.25</c:v>
                </c:pt>
                <c:pt idx="3">
                  <c:v>0.25</c:v>
                </c:pt>
              </c:numCache>
            </c:numRef>
          </c:val>
          <c:extLst>
            <c:ext xmlns:c16="http://schemas.microsoft.com/office/drawing/2014/chart" uri="{C3380CC4-5D6E-409C-BE32-E72D297353CC}">
              <c16:uniqueId val="{00000000-2525-4BDC-901D-928FEF2E36D4}"/>
            </c:ext>
          </c:extLst>
        </c:ser>
        <c:ser>
          <c:idx val="1"/>
          <c:order val="1"/>
          <c:tx>
            <c:strRef>
              <c:f>'Ark1'!$C$1</c:f>
              <c:strCache>
                <c:ptCount val="1"/>
                <c:pt idx="0">
                  <c:v>Delvis enig</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Kommunen setter prisen.</c:v>
                </c:pt>
                <c:pt idx="1">
                  <c:v>Kommunen og legen setter 
prisen i fellesskap.</c:v>
                </c:pt>
                <c:pt idx="2">
                  <c:v>Legen setter prisen.</c:v>
                </c:pt>
                <c:pt idx="3">
                  <c:v>Det er ingen reell forhandlingssituasjon
 mellom kommune og lege ved 
prissettingen.</c:v>
                </c:pt>
              </c:strCache>
            </c:strRef>
          </c:cat>
          <c:val>
            <c:numRef>
              <c:f>'Ark1'!$C$2:$C$5</c:f>
              <c:numCache>
                <c:formatCode>0%</c:formatCode>
                <c:ptCount val="4"/>
                <c:pt idx="0">
                  <c:v>0.375</c:v>
                </c:pt>
                <c:pt idx="1">
                  <c:v>0.25</c:v>
                </c:pt>
                <c:pt idx="2">
                  <c:v>0.625</c:v>
                </c:pt>
                <c:pt idx="3">
                  <c:v>0.375</c:v>
                </c:pt>
              </c:numCache>
            </c:numRef>
          </c:val>
          <c:extLst>
            <c:ext xmlns:c16="http://schemas.microsoft.com/office/drawing/2014/chart" uri="{C3380CC4-5D6E-409C-BE32-E72D297353CC}">
              <c16:uniqueId val="{00000001-2525-4BDC-901D-928FEF2E36D4}"/>
            </c:ext>
          </c:extLst>
        </c:ser>
        <c:ser>
          <c:idx val="2"/>
          <c:order val="2"/>
          <c:tx>
            <c:strRef>
              <c:f>'Ark1'!$D$1</c:f>
              <c:strCache>
                <c:ptCount val="1"/>
                <c:pt idx="0">
                  <c:v>Verken enig eller uenig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Kommunen setter prisen.</c:v>
                </c:pt>
                <c:pt idx="1">
                  <c:v>Kommunen og legen setter 
prisen i fellesskap.</c:v>
                </c:pt>
                <c:pt idx="2">
                  <c:v>Legen setter prisen.</c:v>
                </c:pt>
                <c:pt idx="3">
                  <c:v>Det er ingen reell forhandlingssituasjon
 mellom kommune og lege ved 
prissettingen.</c:v>
                </c:pt>
              </c:strCache>
            </c:strRef>
          </c:cat>
          <c:val>
            <c:numRef>
              <c:f>'Ark1'!$D$2:$D$5</c:f>
              <c:numCache>
                <c:formatCode>0%</c:formatCode>
                <c:ptCount val="4"/>
                <c:pt idx="0">
                  <c:v>0.375</c:v>
                </c:pt>
                <c:pt idx="1">
                  <c:v>0.375</c:v>
                </c:pt>
                <c:pt idx="2">
                  <c:v>0.375</c:v>
                </c:pt>
              </c:numCache>
            </c:numRef>
          </c:val>
          <c:extLst>
            <c:ext xmlns:c16="http://schemas.microsoft.com/office/drawing/2014/chart" uri="{C3380CC4-5D6E-409C-BE32-E72D297353CC}">
              <c16:uniqueId val="{00000002-2525-4BDC-901D-928FEF2E36D4}"/>
            </c:ext>
          </c:extLst>
        </c:ser>
        <c:ser>
          <c:idx val="3"/>
          <c:order val="3"/>
          <c:tx>
            <c:strRef>
              <c:f>'Ark1'!$E$1</c:f>
              <c:strCache>
                <c:ptCount val="1"/>
                <c:pt idx="0">
                  <c:v>Delvis uenig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Kommunen setter prisen.</c:v>
                </c:pt>
                <c:pt idx="1">
                  <c:v>Kommunen og legen setter 
prisen i fellesskap.</c:v>
                </c:pt>
                <c:pt idx="2">
                  <c:v>Legen setter prisen.</c:v>
                </c:pt>
                <c:pt idx="3">
                  <c:v>Det er ingen reell forhandlingssituasjon
 mellom kommune og lege ved 
prissettingen.</c:v>
                </c:pt>
              </c:strCache>
            </c:strRef>
          </c:cat>
          <c:val>
            <c:numRef>
              <c:f>'Ark1'!$E$2:$E$5</c:f>
              <c:numCache>
                <c:formatCode>0%</c:formatCode>
                <c:ptCount val="4"/>
                <c:pt idx="0">
                  <c:v>0.125</c:v>
                </c:pt>
                <c:pt idx="1">
                  <c:v>0.125</c:v>
                </c:pt>
                <c:pt idx="3">
                  <c:v>0.375</c:v>
                </c:pt>
              </c:numCache>
            </c:numRef>
          </c:val>
          <c:extLst>
            <c:ext xmlns:c16="http://schemas.microsoft.com/office/drawing/2014/chart" uri="{C3380CC4-5D6E-409C-BE32-E72D297353CC}">
              <c16:uniqueId val="{00000004-2525-4BDC-901D-928FEF2E36D4}"/>
            </c:ext>
          </c:extLst>
        </c:ser>
        <c:ser>
          <c:idx val="4"/>
          <c:order val="4"/>
          <c:tx>
            <c:strRef>
              <c:f>'Ark1'!$F$1</c:f>
              <c:strCache>
                <c:ptCount val="1"/>
                <c:pt idx="0">
                  <c:v>Helt uenig</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Kommunen setter prisen.</c:v>
                </c:pt>
                <c:pt idx="1">
                  <c:v>Kommunen og legen setter 
prisen i fellesskap.</c:v>
                </c:pt>
                <c:pt idx="2">
                  <c:v>Legen setter prisen.</c:v>
                </c:pt>
                <c:pt idx="3">
                  <c:v>Det er ingen reell forhandlingssituasjon
 mellom kommune og lege ved 
prissettingen.</c:v>
                </c:pt>
              </c:strCache>
            </c:strRef>
          </c:cat>
          <c:val>
            <c:numRef>
              <c:f>'Ark1'!$F$2:$F$5</c:f>
              <c:numCache>
                <c:formatCode>General</c:formatCode>
                <c:ptCount val="4"/>
                <c:pt idx="0" formatCode="0%">
                  <c:v>0.125</c:v>
                </c:pt>
              </c:numCache>
            </c:numRef>
          </c:val>
          <c:extLst>
            <c:ext xmlns:c16="http://schemas.microsoft.com/office/drawing/2014/chart" uri="{C3380CC4-5D6E-409C-BE32-E72D297353CC}">
              <c16:uniqueId val="{00000005-2525-4BDC-901D-928FEF2E36D4}"/>
            </c:ext>
          </c:extLst>
        </c:ser>
        <c:dLbls>
          <c:dLblPos val="ctr"/>
          <c:showLegendKey val="0"/>
          <c:showVal val="1"/>
          <c:showCatName val="0"/>
          <c:showSerName val="0"/>
          <c:showPercent val="0"/>
          <c:showBubbleSize val="0"/>
        </c:dLbls>
        <c:gapWidth val="80"/>
        <c:overlap val="100"/>
        <c:axId val="625916424"/>
        <c:axId val="625923968"/>
      </c:barChart>
      <c:catAx>
        <c:axId val="625916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nb-NO"/>
          </a:p>
        </c:txPr>
        <c:crossAx val="625923968"/>
        <c:crosses val="autoZero"/>
        <c:auto val="1"/>
        <c:lblAlgn val="ctr"/>
        <c:lblOffset val="100"/>
        <c:noMultiLvlLbl val="0"/>
      </c:catAx>
      <c:valAx>
        <c:axId val="625923968"/>
        <c:scaling>
          <c:orientation val="minMax"/>
        </c:scaling>
        <c:delete val="1"/>
        <c:axPos val="b"/>
        <c:numFmt formatCode="0%" sourceLinked="1"/>
        <c:majorTickMark val="none"/>
        <c:minorTickMark val="none"/>
        <c:tickLblPos val="nextTo"/>
        <c:crossAx val="625916424"/>
        <c:crosses val="autoZero"/>
        <c:crossBetween val="between"/>
      </c:valAx>
      <c:spPr>
        <a:noFill/>
        <a:ln>
          <a:noFill/>
        </a:ln>
        <a:effectLst/>
      </c:spPr>
    </c:plotArea>
    <c:legend>
      <c:legendPos val="b"/>
      <c:layout>
        <c:manualLayout>
          <c:xMode val="edge"/>
          <c:yMode val="edge"/>
          <c:x val="0.14347527610102168"/>
          <c:y val="0.90667772744650599"/>
          <c:w val="0.85652472389897827"/>
          <c:h val="7.113471313553017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23938583226708"/>
          <c:y val="0"/>
          <c:w val="0.55799070286234187"/>
          <c:h val="0.98778723353454523"/>
        </c:manualLayout>
      </c:layout>
      <c:barChart>
        <c:barDir val="bar"/>
        <c:grouping val="clustered"/>
        <c:varyColors val="0"/>
        <c:ser>
          <c:idx val="2"/>
          <c:order val="0"/>
          <c:tx>
            <c:strRef>
              <c:f>Sheet1!$B$1</c:f>
              <c:strCache>
                <c:ptCount val="1"/>
                <c:pt idx="0">
                  <c:v>2020 (n=186)</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Tidsbruk ved rekruttering av nye fastleger</c:v>
                </c:pt>
                <c:pt idx="1">
                  <c:v>Vikarbruk og krav om dekning av driftsutgifter ved legekontoret</c:v>
                </c:pt>
                <c:pt idx="2">
                  <c:v>Utfordringer sett opp mot kommunens rammevilkår, som lov/forskrift,
 finansieringsordning og/eller avtaleverket mellom KS og Legeforeningen</c:v>
                </c:pt>
                <c:pt idx="3">
                  <c:v>Uklar ansvarsfordeling mellom fastlege og kommune 
når det ikke kommer søkere til hjemmelen</c:v>
                </c:pt>
                <c:pt idx="4">
                  <c:v>Fravær av reell forhandlingssituasjon mellom 
kommune og lege ved prissettingen</c:v>
                </c:pt>
                <c:pt idx="5">
                  <c:v>Mangel på tvisteløsningsmekanisme ved prisfastsettelse av hjemmel</c:v>
                </c:pt>
                <c:pt idx="6">
                  <c:v>Lege(r) ønsker ikke innløsning/overdragelse til kommunen</c:v>
                </c:pt>
                <c:pt idx="7">
                  <c:v>Gjenkjøp av samme hjemmel flere ganger</c:v>
                </c:pt>
                <c:pt idx="8">
                  <c:v>Situasjonen er ikke utfordrende </c:v>
                </c:pt>
                <c:pt idx="9">
                  <c:v>Annet, skriv inn: </c:v>
                </c:pt>
                <c:pt idx="10">
                  <c:v>Ikke relevant </c:v>
                </c:pt>
              </c:strCache>
            </c:strRef>
          </c:cat>
          <c:val>
            <c:numRef>
              <c:f>Sheet1!$B$2:$B$12</c:f>
              <c:numCache>
                <c:formatCode>0%</c:formatCode>
                <c:ptCount val="11"/>
                <c:pt idx="0">
                  <c:v>0.85</c:v>
                </c:pt>
                <c:pt idx="1">
                  <c:v>0.7</c:v>
                </c:pt>
                <c:pt idx="2">
                  <c:v>0.65</c:v>
                </c:pt>
                <c:pt idx="3">
                  <c:v>0.6</c:v>
                </c:pt>
                <c:pt idx="4">
                  <c:v>0.35</c:v>
                </c:pt>
                <c:pt idx="5">
                  <c:v>0.2</c:v>
                </c:pt>
                <c:pt idx="6">
                  <c:v>0.1</c:v>
                </c:pt>
                <c:pt idx="7">
                  <c:v>0.05</c:v>
                </c:pt>
                <c:pt idx="8">
                  <c:v>0</c:v>
                </c:pt>
                <c:pt idx="9">
                  <c:v>0</c:v>
                </c:pt>
                <c:pt idx="10">
                  <c:v>0.05</c:v>
                </c:pt>
              </c:numCache>
            </c:numRef>
          </c:val>
          <c:extLst>
            <c:ext xmlns:c16="http://schemas.microsoft.com/office/drawing/2014/chart" uri="{C3380CC4-5D6E-409C-BE32-E72D297353CC}">
              <c16:uniqueId val="{00000000-D0E9-4123-9616-B6D05DBE174C}"/>
            </c:ext>
          </c:extLst>
        </c:ser>
        <c:dLbls>
          <c:dLblPos val="outEnd"/>
          <c:showLegendKey val="0"/>
          <c:showVal val="1"/>
          <c:showCatName val="0"/>
          <c:showSerName val="0"/>
          <c:showPercent val="0"/>
          <c:showBubbleSize val="0"/>
        </c:dLbls>
        <c:gapWidth val="50"/>
        <c:axId val="207656880"/>
        <c:axId val="207656224"/>
      </c:barChart>
      <c:valAx>
        <c:axId val="207656224"/>
        <c:scaling>
          <c:orientation val="minMax"/>
        </c:scaling>
        <c:delete val="1"/>
        <c:axPos val="t"/>
        <c:numFmt formatCode="0%" sourceLinked="1"/>
        <c:majorTickMark val="out"/>
        <c:minorTickMark val="none"/>
        <c:tickLblPos val="high"/>
        <c:crossAx val="207656880"/>
        <c:crosses val="autoZero"/>
        <c:crossBetween val="between"/>
        <c:majorUnit val="0.2"/>
      </c:valAx>
      <c:catAx>
        <c:axId val="20765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000" b="0" i="0" u="none" strike="noStrike" kern="1200" baseline="0">
                <a:solidFill>
                  <a:schemeClr val="tx1"/>
                </a:solidFill>
                <a:latin typeface="+mn-lt"/>
                <a:ea typeface="+mn-ea"/>
                <a:cs typeface="+mn-cs"/>
              </a:defRPr>
            </a:pPr>
            <a:endParaRPr lang="nb-NO"/>
          </a:p>
        </c:txPr>
        <c:crossAx val="207656224"/>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sz="1000"/>
      </a:pPr>
      <a:endParaRPr lang="nb-N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086590749105211E-2"/>
          <c:y val="5.6939514543562541E-3"/>
          <c:w val="0.72794259126063077"/>
          <c:h val="0.88715517492132911"/>
        </c:manualLayout>
      </c:layout>
      <c:doughnutChart>
        <c:varyColors val="1"/>
        <c:ser>
          <c:idx val="0"/>
          <c:order val="0"/>
          <c:tx>
            <c:strRef>
              <c:f>Sheet1!$B$1</c:f>
              <c:strCache>
                <c:ptCount val="1"/>
                <c:pt idx="0">
                  <c:v>Sales</c:v>
                </c:pt>
              </c:strCache>
            </c:strRef>
          </c:tx>
          <c:spPr>
            <a:ln>
              <a:noFill/>
            </a:ln>
          </c:spPr>
          <c:dPt>
            <c:idx val="0"/>
            <c:bubble3D val="0"/>
            <c:spPr>
              <a:solidFill>
                <a:schemeClr val="tx2">
                  <a:lumMod val="50000"/>
                </a:schemeClr>
              </a:solidFill>
              <a:ln w="19050">
                <a:noFill/>
              </a:ln>
              <a:effectLst/>
            </c:spPr>
            <c:extLst>
              <c:ext xmlns:c16="http://schemas.microsoft.com/office/drawing/2014/chart" uri="{C3380CC4-5D6E-409C-BE32-E72D297353CC}">
                <c16:uniqueId val="{00000001-2CBB-4C50-B3BE-3F9B5C647157}"/>
              </c:ext>
            </c:extLst>
          </c:dPt>
          <c:dPt>
            <c:idx val="1"/>
            <c:bubble3D val="0"/>
            <c:spPr>
              <a:solidFill>
                <a:schemeClr val="tx2"/>
              </a:solidFill>
              <a:ln w="19050">
                <a:noFill/>
              </a:ln>
              <a:effectLst/>
            </c:spPr>
            <c:extLst>
              <c:ext xmlns:c16="http://schemas.microsoft.com/office/drawing/2014/chart" uri="{C3380CC4-5D6E-409C-BE32-E72D297353CC}">
                <c16:uniqueId val="{00000003-2CBB-4C50-B3BE-3F9B5C647157}"/>
              </c:ext>
            </c:extLst>
          </c:dPt>
          <c:dPt>
            <c:idx val="2"/>
            <c:bubble3D val="0"/>
            <c:spPr>
              <a:solidFill>
                <a:schemeClr val="bg1">
                  <a:lumMod val="75000"/>
                </a:schemeClr>
              </a:solidFill>
              <a:ln w="19050">
                <a:noFill/>
              </a:ln>
              <a:effectLst/>
            </c:spPr>
            <c:extLst>
              <c:ext xmlns:c16="http://schemas.microsoft.com/office/drawing/2014/chart" uri="{C3380CC4-5D6E-409C-BE32-E72D297353CC}">
                <c16:uniqueId val="{00000005-DE03-4C66-9EC5-0842EAFA922B}"/>
              </c:ext>
            </c:extLst>
          </c:dPt>
          <c:dLbls>
            <c:dLbl>
              <c:idx val="0"/>
              <c:tx>
                <c:rich>
                  <a:bodyPr/>
                  <a:lstStyle/>
                  <a:p>
                    <a:fld id="{516F1859-77A7-4850-AEEC-40F3ECAE05CA}" type="VALUE">
                      <a:rPr lang="en-US" smtClean="0"/>
                      <a:pPr/>
                      <a:t>[VERDI]</a:t>
                    </a:fld>
                    <a:br>
                      <a:rPr lang="en-US" dirty="0"/>
                    </a:br>
                    <a:r>
                      <a:rPr lang="en-US" dirty="0"/>
                      <a:t>(35)</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CBB-4C50-B3BE-3F9B5C647157}"/>
                </c:ext>
              </c:extLst>
            </c:dLbl>
            <c:dLbl>
              <c:idx val="1"/>
              <c:layout>
                <c:manualLayout>
                  <c:x val="-1.8710760809000259E-2"/>
                  <c:y val="-1.8242480632626248E-2"/>
                </c:manualLayout>
              </c:layout>
              <c:tx>
                <c:rich>
                  <a:bodyPr/>
                  <a:lstStyle/>
                  <a:p>
                    <a:fld id="{E6EE73F8-E4DC-40E8-81B3-E2040B40188F}" type="VALUE">
                      <a:rPr lang="en-US" smtClean="0"/>
                      <a:pPr/>
                      <a:t>[VERDI]</a:t>
                    </a:fld>
                    <a:endParaRPr lang="en-US"/>
                  </a:p>
                  <a:p>
                    <a:r>
                      <a:rPr lang="en-US"/>
                      <a:t>(2)</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CBB-4C50-B3BE-3F9B5C647157}"/>
                </c:ext>
              </c:extLst>
            </c:dLbl>
            <c:dLbl>
              <c:idx val="2"/>
              <c:layout>
                <c:manualLayout>
                  <c:x val="9.3102977839682084E-3"/>
                  <c:y val="-2.1066833195138163E-2"/>
                </c:manualLayout>
              </c:layout>
              <c:tx>
                <c:rich>
                  <a:bodyPr/>
                  <a:lstStyle/>
                  <a:p>
                    <a:fld id="{83954D03-DF58-4015-A4FB-B28767763CCC}" type="VALUE">
                      <a:rPr lang="en-US" smtClean="0"/>
                      <a:pPr/>
                      <a:t>[VERDI]</a:t>
                    </a:fld>
                    <a:endParaRPr lang="en-US" dirty="0"/>
                  </a:p>
                  <a:p>
                    <a:r>
                      <a:rPr lang="en-US" dirty="0"/>
                      <a:t>(1)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E03-4C66-9EC5-0842EAFA922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Nei</c:v>
                </c:pt>
                <c:pt idx="2">
                  <c:v>Vet ikke</c:v>
                </c:pt>
              </c:strCache>
            </c:strRef>
          </c:cat>
          <c:val>
            <c:numRef>
              <c:f>Sheet1!$B$2:$B$4</c:f>
              <c:numCache>
                <c:formatCode>0%</c:formatCode>
                <c:ptCount val="3"/>
                <c:pt idx="0">
                  <c:v>0.92105263157894701</c:v>
                </c:pt>
                <c:pt idx="1">
                  <c:v>5.2631578947368397E-2</c:v>
                </c:pt>
                <c:pt idx="2">
                  <c:v>2.6315789473684199E-2</c:v>
                </c:pt>
              </c:numCache>
            </c:numRef>
          </c:val>
          <c:extLst>
            <c:ext xmlns:c16="http://schemas.microsoft.com/office/drawing/2014/chart" uri="{C3380CC4-5D6E-409C-BE32-E72D297353CC}">
              <c16:uniqueId val="{00000006-2CBB-4C50-B3BE-3F9B5C647157}"/>
            </c:ext>
          </c:extLst>
        </c:ser>
        <c:dLbls>
          <c:showLegendKey val="0"/>
          <c:showVal val="0"/>
          <c:showCatName val="0"/>
          <c:showSerName val="0"/>
          <c:showPercent val="0"/>
          <c:showBubbleSize val="0"/>
          <c:showLeaderLines val="1"/>
        </c:dLbls>
        <c:firstSliceAng val="0"/>
        <c:holeSize val="57"/>
      </c:doughnutChart>
      <c:spPr>
        <a:noFill/>
        <a:ln>
          <a:noFill/>
        </a:ln>
        <a:effectLst/>
      </c:spPr>
    </c:plotArea>
    <c:legend>
      <c:legendPos val="b"/>
      <c:layout>
        <c:manualLayout>
          <c:xMode val="edge"/>
          <c:yMode val="edge"/>
          <c:x val="3.2978673563227208E-2"/>
          <c:y val="0.87358032742379887"/>
          <c:w val="0.72915172763263469"/>
          <c:h val="9.373084588709615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3615662907001"/>
          <c:y val="5.6939514543562541E-3"/>
          <c:w val="0.5950638433709301"/>
          <c:h val="0.88592280346855801"/>
        </c:manualLayout>
      </c:layout>
      <c:barChart>
        <c:barDir val="bar"/>
        <c:grouping val="clustered"/>
        <c:varyColors val="0"/>
        <c:ser>
          <c:idx val="0"/>
          <c:order val="0"/>
          <c:tx>
            <c:strRef>
              <c:f>Sheet1!$B$1</c:f>
              <c:strCache>
                <c:ptCount val="1"/>
                <c:pt idx="0">
                  <c:v>Sales</c:v>
                </c:pt>
              </c:strCache>
            </c:strRef>
          </c:tx>
          <c:spPr>
            <a:solidFill>
              <a:schemeClr val="tx2">
                <a:lumMod val="75000"/>
              </a:schemeClr>
            </a:solidFill>
            <a:ln w="19050">
              <a:solidFill>
                <a:schemeClr val="lt1"/>
              </a:solidFill>
            </a:ln>
            <a:effectLst/>
          </c:spPr>
          <c:invertIfNegative val="0"/>
          <c:dPt>
            <c:idx val="0"/>
            <c:invertIfNegative val="0"/>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1-951C-41FF-8DED-CACBBF4EBFA6}"/>
              </c:ext>
            </c:extLst>
          </c:dPt>
          <c:dPt>
            <c:idx val="1"/>
            <c:invertIfNegative val="0"/>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3-951C-41FF-8DED-CACBBF4EBFA6}"/>
              </c:ext>
            </c:extLst>
          </c:dPt>
          <c:dLbls>
            <c:dLbl>
              <c:idx val="0"/>
              <c:tx>
                <c:rich>
                  <a:bodyPr/>
                  <a:lstStyle/>
                  <a:p>
                    <a:fld id="{391A4E6D-E2D2-4133-B8C8-49E53DC8E134}" type="VALUE">
                      <a:rPr lang="en-US" smtClean="0"/>
                      <a:pPr/>
                      <a:t>[VERDI]</a:t>
                    </a:fld>
                    <a:br>
                      <a:rPr lang="en-US" dirty="0"/>
                    </a:br>
                    <a:r>
                      <a:rPr lang="en-US" dirty="0"/>
                      <a:t>(1)</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51C-41FF-8DED-CACBBF4EBFA6}"/>
                </c:ext>
              </c:extLst>
            </c:dLbl>
            <c:dLbl>
              <c:idx val="1"/>
              <c:tx>
                <c:rich>
                  <a:bodyPr/>
                  <a:lstStyle/>
                  <a:p>
                    <a:fld id="{A4A600E7-8D8C-496B-8E95-5D0AEDED3962}" type="VALUE">
                      <a:rPr lang="en-US" smtClean="0"/>
                      <a:pPr/>
                      <a:t>[VERDI]</a:t>
                    </a:fld>
                    <a:br>
                      <a:rPr lang="en-US" dirty="0"/>
                    </a:br>
                    <a:r>
                      <a:rPr lang="en-US" dirty="0"/>
                      <a:t>(9)</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51C-41FF-8DED-CACBBF4EBFA6}"/>
                </c:ext>
              </c:extLst>
            </c:dLbl>
            <c:dLbl>
              <c:idx val="2"/>
              <c:tx>
                <c:rich>
                  <a:bodyPr/>
                  <a:lstStyle/>
                  <a:p>
                    <a:fld id="{856CB6F3-6240-4DF8-B025-5A2C29B721A3}" type="VALUE">
                      <a:rPr lang="en-US" smtClean="0"/>
                      <a:pPr/>
                      <a:t>[VERDI]</a:t>
                    </a:fld>
                    <a:r>
                      <a:rPr lang="en-US"/>
                      <a:t> (28)</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51C-41FF-8DED-CACBBF4EBFA6}"/>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Under 3000</c:v>
                </c:pt>
                <c:pt idx="1">
                  <c:v>3000 - 9999</c:v>
                </c:pt>
                <c:pt idx="2">
                  <c:v>10 000 eller mer</c:v>
                </c:pt>
              </c:strCache>
            </c:strRef>
          </c:cat>
          <c:val>
            <c:numRef>
              <c:f>Sheet1!$B$2:$B$4</c:f>
              <c:numCache>
                <c:formatCode>0%</c:formatCode>
                <c:ptCount val="3"/>
                <c:pt idx="0">
                  <c:v>2.6315789473684199E-2</c:v>
                </c:pt>
                <c:pt idx="1">
                  <c:v>0.23684210526315799</c:v>
                </c:pt>
                <c:pt idx="2">
                  <c:v>0.73684210526315796</c:v>
                </c:pt>
              </c:numCache>
            </c:numRef>
          </c:val>
          <c:extLst>
            <c:ext xmlns:c16="http://schemas.microsoft.com/office/drawing/2014/chart" uri="{C3380CC4-5D6E-409C-BE32-E72D297353CC}">
              <c16:uniqueId val="{00000006-951C-41FF-8DED-CACBBF4EBFA6}"/>
            </c:ext>
          </c:extLst>
        </c:ser>
        <c:dLbls>
          <c:showLegendKey val="0"/>
          <c:showVal val="0"/>
          <c:showCatName val="0"/>
          <c:showSerName val="0"/>
          <c:showPercent val="0"/>
          <c:showBubbleSize val="0"/>
        </c:dLbls>
        <c:gapWidth val="100"/>
        <c:axId val="1212981528"/>
        <c:axId val="1212982184"/>
      </c:barChart>
      <c:catAx>
        <c:axId val="121298152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nb-NO"/>
          </a:p>
        </c:txPr>
        <c:crossAx val="1212982184"/>
        <c:crosses val="autoZero"/>
        <c:auto val="1"/>
        <c:lblAlgn val="ctr"/>
        <c:lblOffset val="100"/>
        <c:noMultiLvlLbl val="0"/>
      </c:catAx>
      <c:valAx>
        <c:axId val="1212982184"/>
        <c:scaling>
          <c:orientation val="minMax"/>
          <c:max val="1"/>
          <c:min val="0"/>
        </c:scaling>
        <c:delete val="1"/>
        <c:axPos val="b"/>
        <c:numFmt formatCode="0%" sourceLinked="1"/>
        <c:majorTickMark val="out"/>
        <c:minorTickMark val="none"/>
        <c:tickLblPos val="nextTo"/>
        <c:crossAx val="121298152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17939987231327"/>
          <c:y val="5.6939514543562541E-3"/>
          <c:w val="0.85182060012768679"/>
          <c:h val="0.88592280346855801"/>
        </c:manualLayout>
      </c:layout>
      <c:barChart>
        <c:barDir val="bar"/>
        <c:grouping val="clustered"/>
        <c:varyColors val="0"/>
        <c:ser>
          <c:idx val="0"/>
          <c:order val="0"/>
          <c:tx>
            <c:strRef>
              <c:f>Sheet1!$B$1</c:f>
              <c:strCache>
                <c:ptCount val="1"/>
                <c:pt idx="0">
                  <c:v>Sales</c:v>
                </c:pt>
              </c:strCache>
            </c:strRef>
          </c:tx>
          <c:spPr>
            <a:solidFill>
              <a:schemeClr val="tx2">
                <a:lumMod val="75000"/>
              </a:schemeClr>
            </a:solidFill>
            <a:ln w="19050">
              <a:solidFill>
                <a:schemeClr val="lt1"/>
              </a:solidFill>
            </a:ln>
            <a:effectLst/>
          </c:spPr>
          <c:invertIfNegative val="0"/>
          <c:dPt>
            <c:idx val="0"/>
            <c:invertIfNegative val="0"/>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1-64E8-4B8B-8DEB-38C339FBAF20}"/>
              </c:ext>
            </c:extLst>
          </c:dPt>
          <c:dPt>
            <c:idx val="1"/>
            <c:invertIfNegative val="0"/>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3-64E8-4B8B-8DEB-38C339FBAF20}"/>
              </c:ext>
            </c:extLst>
          </c:dPt>
          <c:dLbls>
            <c:dLbl>
              <c:idx val="0"/>
              <c:tx>
                <c:rich>
                  <a:bodyPr/>
                  <a:lstStyle/>
                  <a:p>
                    <a:fld id="{391A4E6D-E2D2-4133-B8C8-49E53DC8E134}" type="VALUE">
                      <a:rPr lang="en-US" smtClean="0"/>
                      <a:pPr/>
                      <a:t>[VERDI]</a:t>
                    </a:fld>
                    <a:br>
                      <a:rPr lang="en-US" dirty="0"/>
                    </a:br>
                    <a:r>
                      <a:rPr lang="en-US" dirty="0"/>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4E8-4B8B-8DEB-38C339FBAF20}"/>
                </c:ext>
              </c:extLst>
            </c:dLbl>
            <c:dLbl>
              <c:idx val="1"/>
              <c:tx>
                <c:rich>
                  <a:bodyPr/>
                  <a:lstStyle/>
                  <a:p>
                    <a:fld id="{A4A600E7-8D8C-496B-8E95-5D0AEDED3962}" type="VALUE">
                      <a:rPr lang="en-US" smtClean="0"/>
                      <a:pPr/>
                      <a:t>[VERDI]</a:t>
                    </a:fld>
                    <a:br>
                      <a:rPr lang="en-US" dirty="0"/>
                    </a:br>
                    <a:r>
                      <a:rPr lang="en-US" dirty="0"/>
                      <a:t>(4)</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4E8-4B8B-8DEB-38C339FBAF20}"/>
                </c:ext>
              </c:extLst>
            </c:dLbl>
            <c:dLbl>
              <c:idx val="2"/>
              <c:tx>
                <c:rich>
                  <a:bodyPr/>
                  <a:lstStyle/>
                  <a:p>
                    <a:fld id="{856CB6F3-6240-4DF8-B025-5A2C29B721A3}" type="VALUE">
                      <a:rPr lang="en-US" smtClean="0"/>
                      <a:pPr/>
                      <a:t>[VERDI]</a:t>
                    </a:fld>
                    <a:r>
                      <a:rPr lang="en-US" dirty="0"/>
                      <a:t> (8)</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4E8-4B8B-8DEB-38C339FBAF20}"/>
                </c:ext>
              </c:extLst>
            </c:dLbl>
            <c:dLbl>
              <c:idx val="3"/>
              <c:tx>
                <c:rich>
                  <a:bodyPr/>
                  <a:lstStyle/>
                  <a:p>
                    <a:fld id="{D5FB1784-6185-4AEE-8422-7FF41696C57D}" type="VALUE">
                      <a:rPr lang="en-US" smtClean="0"/>
                      <a:pPr/>
                      <a:t>[VERDI]</a:t>
                    </a:fld>
                    <a:r>
                      <a:rPr lang="en-US"/>
                      <a:t> (17)</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4E8-4B8B-8DEB-38C339FBAF20}"/>
                </c:ext>
              </c:extLst>
            </c:dLbl>
            <c:dLbl>
              <c:idx val="4"/>
              <c:tx>
                <c:rich>
                  <a:bodyPr/>
                  <a:lstStyle/>
                  <a:p>
                    <a:fld id="{6FF3E035-A47D-4F66-BED0-DD809696FD4C}" type="VALUE">
                      <a:rPr lang="en-US" smtClean="0"/>
                      <a:pPr/>
                      <a:t>[VERDI]</a:t>
                    </a:fld>
                    <a:r>
                      <a:rPr lang="en-US"/>
                      <a:t> (7)</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64E8-4B8B-8DEB-38C339FBAF20}"/>
                </c:ext>
              </c:extLst>
            </c:dLbl>
            <c:dLbl>
              <c:idx val="5"/>
              <c:tx>
                <c:rich>
                  <a:bodyPr/>
                  <a:lstStyle/>
                  <a:p>
                    <a:fld id="{73F6D7AD-07C9-4401-8C02-1101D8946346}" type="VALUE">
                      <a:rPr lang="en-US" smtClean="0"/>
                      <a:pPr/>
                      <a:t>[VERDI]</a:t>
                    </a:fld>
                    <a:r>
                      <a:rPr lang="en-US"/>
                      <a:t> </a:t>
                    </a:r>
                    <a:br>
                      <a:rPr lang="en-US"/>
                    </a:br>
                    <a:r>
                      <a:rPr lang="en-US"/>
                      <a:t>(2)</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4E8-4B8B-8DEB-38C339FBAF20}"/>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Mest sentrale</c:v>
                </c:pt>
                <c:pt idx="1">
                  <c:v>Nest-mest sentrale</c:v>
                </c:pt>
                <c:pt idx="2">
                  <c:v>Mellomsentrale 1</c:v>
                </c:pt>
                <c:pt idx="3">
                  <c:v>Mellomsentrale 2</c:v>
                </c:pt>
                <c:pt idx="4">
                  <c:v>Nest-minst sentrale</c:v>
                </c:pt>
                <c:pt idx="5">
                  <c:v>Minst sentrale</c:v>
                </c:pt>
              </c:strCache>
            </c:strRef>
          </c:cat>
          <c:val>
            <c:numRef>
              <c:f>Sheet1!$B$2:$B$7</c:f>
              <c:numCache>
                <c:formatCode>0%</c:formatCode>
                <c:ptCount val="6"/>
                <c:pt idx="0">
                  <c:v>0</c:v>
                </c:pt>
                <c:pt idx="1">
                  <c:v>0.10526315789473699</c:v>
                </c:pt>
                <c:pt idx="2">
                  <c:v>0.21052631578947398</c:v>
                </c:pt>
                <c:pt idx="3">
                  <c:v>0.44736842105263203</c:v>
                </c:pt>
                <c:pt idx="4">
                  <c:v>0.18421052631578899</c:v>
                </c:pt>
                <c:pt idx="5">
                  <c:v>5.2631578947368397E-2</c:v>
                </c:pt>
              </c:numCache>
            </c:numRef>
          </c:val>
          <c:extLst>
            <c:ext xmlns:c16="http://schemas.microsoft.com/office/drawing/2014/chart" uri="{C3380CC4-5D6E-409C-BE32-E72D297353CC}">
              <c16:uniqueId val="{00000005-64E8-4B8B-8DEB-38C339FBAF20}"/>
            </c:ext>
          </c:extLst>
        </c:ser>
        <c:dLbls>
          <c:showLegendKey val="0"/>
          <c:showVal val="0"/>
          <c:showCatName val="0"/>
          <c:showSerName val="0"/>
          <c:showPercent val="0"/>
          <c:showBubbleSize val="0"/>
        </c:dLbls>
        <c:gapWidth val="100"/>
        <c:axId val="1212981528"/>
        <c:axId val="1212982184"/>
      </c:barChart>
      <c:catAx>
        <c:axId val="121298152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nb-NO"/>
          </a:p>
        </c:txPr>
        <c:crossAx val="1212982184"/>
        <c:crosses val="autoZero"/>
        <c:auto val="1"/>
        <c:lblAlgn val="ctr"/>
        <c:lblOffset val="100"/>
        <c:noMultiLvlLbl val="0"/>
      </c:catAx>
      <c:valAx>
        <c:axId val="1212982184"/>
        <c:scaling>
          <c:orientation val="minMax"/>
          <c:max val="1"/>
          <c:min val="0"/>
        </c:scaling>
        <c:delete val="1"/>
        <c:axPos val="b"/>
        <c:numFmt formatCode="0%" sourceLinked="1"/>
        <c:majorTickMark val="out"/>
        <c:minorTickMark val="none"/>
        <c:tickLblPos val="nextTo"/>
        <c:crossAx val="121298152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79201248492589"/>
          <c:y val="5.6939514543562541E-3"/>
          <c:w val="0.73920798751507411"/>
          <c:h val="0.88592280346855801"/>
        </c:manualLayout>
      </c:layout>
      <c:barChart>
        <c:barDir val="bar"/>
        <c:grouping val="clustered"/>
        <c:varyColors val="0"/>
        <c:ser>
          <c:idx val="0"/>
          <c:order val="0"/>
          <c:tx>
            <c:strRef>
              <c:f>Sheet1!$B$1</c:f>
              <c:strCache>
                <c:ptCount val="1"/>
                <c:pt idx="0">
                  <c:v>Sales</c:v>
                </c:pt>
              </c:strCache>
            </c:strRef>
          </c:tx>
          <c:spPr>
            <a:solidFill>
              <a:schemeClr val="tx2">
                <a:lumMod val="75000"/>
              </a:schemeClr>
            </a:solidFill>
            <a:ln w="19050">
              <a:solidFill>
                <a:schemeClr val="lt1"/>
              </a:solidFill>
            </a:ln>
            <a:effectLst/>
          </c:spPr>
          <c:invertIfNegative val="0"/>
          <c:dPt>
            <c:idx val="0"/>
            <c:invertIfNegative val="0"/>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1-D785-4C29-9410-5401BF697939}"/>
              </c:ext>
            </c:extLst>
          </c:dPt>
          <c:dPt>
            <c:idx val="1"/>
            <c:invertIfNegative val="0"/>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3-D785-4C29-9410-5401BF697939}"/>
              </c:ext>
            </c:extLst>
          </c:dPt>
          <c:dLbls>
            <c:dLbl>
              <c:idx val="0"/>
              <c:tx>
                <c:rich>
                  <a:bodyPr/>
                  <a:lstStyle/>
                  <a:p>
                    <a:fld id="{391A4E6D-E2D2-4133-B8C8-49E53DC8E134}" type="VALUE">
                      <a:rPr lang="en-US" smtClean="0"/>
                      <a:pPr/>
                      <a:t>[VERDI]</a:t>
                    </a:fld>
                    <a:br>
                      <a:rPr lang="en-US" dirty="0"/>
                    </a:br>
                    <a:r>
                      <a:rPr lang="en-US" dirty="0"/>
                      <a:t>(10)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785-4C29-9410-5401BF697939}"/>
                </c:ext>
              </c:extLst>
            </c:dLbl>
            <c:dLbl>
              <c:idx val="1"/>
              <c:tx>
                <c:rich>
                  <a:bodyPr/>
                  <a:lstStyle/>
                  <a:p>
                    <a:fld id="{A4A600E7-8D8C-496B-8E95-5D0AEDED3962}" type="VALUE">
                      <a:rPr lang="en-US" smtClean="0"/>
                      <a:pPr/>
                      <a:t>[VERDI]</a:t>
                    </a:fld>
                    <a:br>
                      <a:rPr lang="en-US" dirty="0"/>
                    </a:br>
                    <a:r>
                      <a:rPr lang="en-US" dirty="0"/>
                      <a:t>(13)</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785-4C29-9410-5401BF697939}"/>
                </c:ext>
              </c:extLst>
            </c:dLbl>
            <c:dLbl>
              <c:idx val="2"/>
              <c:tx>
                <c:rich>
                  <a:bodyPr/>
                  <a:lstStyle/>
                  <a:p>
                    <a:fld id="{856CB6F3-6240-4DF8-B025-5A2C29B721A3}" type="VALUE">
                      <a:rPr lang="en-US" smtClean="0"/>
                      <a:pPr/>
                      <a:t>[VERDI]</a:t>
                    </a:fld>
                    <a:r>
                      <a:rPr lang="en-US" dirty="0"/>
                      <a:t> (10)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785-4C29-9410-5401BF697939}"/>
                </c:ext>
              </c:extLst>
            </c:dLbl>
            <c:dLbl>
              <c:idx val="3"/>
              <c:tx>
                <c:rich>
                  <a:bodyPr/>
                  <a:lstStyle/>
                  <a:p>
                    <a:fld id="{D5FB1784-6185-4AEE-8422-7FF41696C57D}" type="VALUE">
                      <a:rPr lang="en-US" smtClean="0"/>
                      <a:pPr/>
                      <a:t>[VERDI]</a:t>
                    </a:fld>
                    <a:r>
                      <a:rPr lang="en-US" dirty="0"/>
                      <a:t> (5)</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785-4C29-9410-5401BF697939}"/>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Under 10</c:v>
                </c:pt>
                <c:pt idx="1">
                  <c:v>10-19</c:v>
                </c:pt>
                <c:pt idx="2">
                  <c:v>20-49</c:v>
                </c:pt>
                <c:pt idx="3">
                  <c:v>50 +</c:v>
                </c:pt>
              </c:strCache>
            </c:strRef>
          </c:cat>
          <c:val>
            <c:numRef>
              <c:f>Sheet1!$B$2:$B$5</c:f>
              <c:numCache>
                <c:formatCode>0%</c:formatCode>
                <c:ptCount val="4"/>
                <c:pt idx="0">
                  <c:v>0.26315789473684204</c:v>
                </c:pt>
                <c:pt idx="1">
                  <c:v>0.34210526315789502</c:v>
                </c:pt>
                <c:pt idx="2">
                  <c:v>0.26315789473684204</c:v>
                </c:pt>
                <c:pt idx="3">
                  <c:v>0.13157894736842102</c:v>
                </c:pt>
              </c:numCache>
            </c:numRef>
          </c:val>
          <c:extLst>
            <c:ext xmlns:c16="http://schemas.microsoft.com/office/drawing/2014/chart" uri="{C3380CC4-5D6E-409C-BE32-E72D297353CC}">
              <c16:uniqueId val="{00000008-D785-4C29-9410-5401BF697939}"/>
            </c:ext>
          </c:extLst>
        </c:ser>
        <c:dLbls>
          <c:showLegendKey val="0"/>
          <c:showVal val="0"/>
          <c:showCatName val="0"/>
          <c:showSerName val="0"/>
          <c:showPercent val="0"/>
          <c:showBubbleSize val="0"/>
        </c:dLbls>
        <c:gapWidth val="100"/>
        <c:axId val="1212981528"/>
        <c:axId val="1212982184"/>
      </c:barChart>
      <c:catAx>
        <c:axId val="121298152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nb-NO"/>
          </a:p>
        </c:txPr>
        <c:crossAx val="1212982184"/>
        <c:crosses val="autoZero"/>
        <c:auto val="1"/>
        <c:lblAlgn val="ctr"/>
        <c:lblOffset val="100"/>
        <c:noMultiLvlLbl val="0"/>
      </c:catAx>
      <c:valAx>
        <c:axId val="1212982184"/>
        <c:scaling>
          <c:orientation val="minMax"/>
          <c:max val="1"/>
          <c:min val="0"/>
        </c:scaling>
        <c:delete val="1"/>
        <c:axPos val="b"/>
        <c:numFmt formatCode="0%" sourceLinked="1"/>
        <c:majorTickMark val="out"/>
        <c:minorTickMark val="none"/>
        <c:tickLblPos val="nextTo"/>
        <c:crossAx val="121298152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086590749105211E-2"/>
          <c:y val="5.6939514543562541E-3"/>
          <c:w val="0.72794259126063077"/>
          <c:h val="0.88715517492132911"/>
        </c:manualLayout>
      </c:layout>
      <c:doughnutChart>
        <c:varyColors val="1"/>
        <c:ser>
          <c:idx val="0"/>
          <c:order val="0"/>
          <c:tx>
            <c:strRef>
              <c:f>Sheet1!$B$1</c:f>
              <c:strCache>
                <c:ptCount val="1"/>
                <c:pt idx="0">
                  <c:v>Sales</c:v>
                </c:pt>
              </c:strCache>
            </c:strRef>
          </c:tx>
          <c:spPr>
            <a:ln>
              <a:noFill/>
            </a:ln>
          </c:spPr>
          <c:dPt>
            <c:idx val="0"/>
            <c:bubble3D val="0"/>
            <c:spPr>
              <a:solidFill>
                <a:schemeClr val="tx2">
                  <a:lumMod val="50000"/>
                </a:schemeClr>
              </a:solidFill>
              <a:ln w="19050">
                <a:noFill/>
              </a:ln>
              <a:effectLst/>
            </c:spPr>
            <c:extLst>
              <c:ext xmlns:c16="http://schemas.microsoft.com/office/drawing/2014/chart" uri="{C3380CC4-5D6E-409C-BE32-E72D297353CC}">
                <c16:uniqueId val="{00000001-2CBB-4C50-B3BE-3F9B5C647157}"/>
              </c:ext>
            </c:extLst>
          </c:dPt>
          <c:dPt>
            <c:idx val="1"/>
            <c:bubble3D val="0"/>
            <c:spPr>
              <a:solidFill>
                <a:schemeClr val="tx2"/>
              </a:solidFill>
              <a:ln w="19050">
                <a:noFill/>
              </a:ln>
              <a:effectLst/>
            </c:spPr>
            <c:extLst>
              <c:ext xmlns:c16="http://schemas.microsoft.com/office/drawing/2014/chart" uri="{C3380CC4-5D6E-409C-BE32-E72D297353CC}">
                <c16:uniqueId val="{00000003-2CBB-4C50-B3BE-3F9B5C647157}"/>
              </c:ext>
            </c:extLst>
          </c:dPt>
          <c:dPt>
            <c:idx val="2"/>
            <c:bubble3D val="0"/>
            <c:spPr>
              <a:solidFill>
                <a:schemeClr val="bg1">
                  <a:lumMod val="75000"/>
                </a:schemeClr>
              </a:solidFill>
              <a:ln w="19050">
                <a:noFill/>
              </a:ln>
              <a:effectLst/>
            </c:spPr>
            <c:extLst>
              <c:ext xmlns:c16="http://schemas.microsoft.com/office/drawing/2014/chart" uri="{C3380CC4-5D6E-409C-BE32-E72D297353CC}">
                <c16:uniqueId val="{00000005-DE03-4C66-9EC5-0842EAFA922B}"/>
              </c:ext>
            </c:extLst>
          </c:dPt>
          <c:dLbls>
            <c:dLbl>
              <c:idx val="0"/>
              <c:tx>
                <c:rich>
                  <a:bodyPr/>
                  <a:lstStyle/>
                  <a:p>
                    <a:fld id="{516F1859-77A7-4850-AEEC-40F3ECAE05CA}" type="VALUE">
                      <a:rPr lang="en-US" smtClean="0"/>
                      <a:pPr/>
                      <a:t>[VERDI]</a:t>
                    </a:fld>
                    <a:br>
                      <a:rPr lang="en-US" dirty="0"/>
                    </a:br>
                    <a:r>
                      <a:rPr lang="en-US" dirty="0"/>
                      <a:t>(17)</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CBB-4C50-B3BE-3F9B5C647157}"/>
                </c:ext>
              </c:extLst>
            </c:dLbl>
            <c:dLbl>
              <c:idx val="1"/>
              <c:layout>
                <c:manualLayout>
                  <c:x val="-7.484304323600104E-3"/>
                  <c:y val="0"/>
                </c:manualLayout>
              </c:layout>
              <c:tx>
                <c:rich>
                  <a:bodyPr/>
                  <a:lstStyle/>
                  <a:p>
                    <a:fld id="{E6EE73F8-E4DC-40E8-81B3-E2040B40188F}" type="VALUE">
                      <a:rPr lang="en-US" smtClean="0"/>
                      <a:pPr/>
                      <a:t>[VERDI]</a:t>
                    </a:fld>
                    <a:endParaRPr lang="en-US" dirty="0"/>
                  </a:p>
                  <a:p>
                    <a:r>
                      <a:rPr lang="en-US" dirty="0"/>
                      <a:t>(3)</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CBB-4C50-B3BE-3F9B5C647157}"/>
                </c:ext>
              </c:extLst>
            </c:dLbl>
            <c:dLbl>
              <c:idx val="2"/>
              <c:delete val="1"/>
              <c:extLst>
                <c:ext xmlns:c15="http://schemas.microsoft.com/office/drawing/2012/chart" uri="{CE6537A1-D6FC-4f65-9D91-7224C49458BB}"/>
                <c:ext xmlns:c16="http://schemas.microsoft.com/office/drawing/2014/chart" uri="{C3380CC4-5D6E-409C-BE32-E72D297353CC}">
                  <c16:uniqueId val="{00000005-DE03-4C66-9EC5-0842EAFA922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Nei</c:v>
                </c:pt>
                <c:pt idx="2">
                  <c:v>Vet ikke</c:v>
                </c:pt>
              </c:strCache>
            </c:strRef>
          </c:cat>
          <c:val>
            <c:numRef>
              <c:f>Sheet1!$B$2:$B$4</c:f>
              <c:numCache>
                <c:formatCode>0%</c:formatCode>
                <c:ptCount val="3"/>
                <c:pt idx="0">
                  <c:v>0.85</c:v>
                </c:pt>
                <c:pt idx="1">
                  <c:v>0.15</c:v>
                </c:pt>
                <c:pt idx="2">
                  <c:v>0</c:v>
                </c:pt>
              </c:numCache>
            </c:numRef>
          </c:val>
          <c:extLst>
            <c:ext xmlns:c16="http://schemas.microsoft.com/office/drawing/2014/chart" uri="{C3380CC4-5D6E-409C-BE32-E72D297353CC}">
              <c16:uniqueId val="{00000006-2CBB-4C50-B3BE-3F9B5C647157}"/>
            </c:ext>
          </c:extLst>
        </c:ser>
        <c:dLbls>
          <c:showLegendKey val="0"/>
          <c:showVal val="0"/>
          <c:showCatName val="0"/>
          <c:showSerName val="0"/>
          <c:showPercent val="0"/>
          <c:showBubbleSize val="0"/>
          <c:showLeaderLines val="1"/>
        </c:dLbls>
        <c:firstSliceAng val="0"/>
        <c:holeSize val="57"/>
      </c:doughnutChart>
      <c:spPr>
        <a:noFill/>
        <a:ln>
          <a:noFill/>
        </a:ln>
        <a:effectLst/>
      </c:spPr>
    </c:plotArea>
    <c:legend>
      <c:legendPos val="b"/>
      <c:layout>
        <c:manualLayout>
          <c:xMode val="edge"/>
          <c:yMode val="edge"/>
          <c:x val="3.2978673563227208E-2"/>
          <c:y val="0.87358032742379887"/>
          <c:w val="0.72915172763263469"/>
          <c:h val="9.373084588709615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5536355737102834E-2"/>
          <c:y val="2.1570354553138486E-2"/>
          <c:w val="0.68994741698243356"/>
          <c:h val="0.95750579423186133"/>
        </c:manualLayout>
      </c:layout>
      <c:barChart>
        <c:barDir val="bar"/>
        <c:grouping val="clustered"/>
        <c:varyColors val="0"/>
        <c:ser>
          <c:idx val="2"/>
          <c:order val="0"/>
          <c:tx>
            <c:strRef>
              <c:f>Sheet1!$B$1</c:f>
              <c:strCache>
                <c:ptCount val="1"/>
                <c:pt idx="0">
                  <c:v>Under 3000</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Nei</c:v>
                </c:pt>
                <c:pt idx="1">
                  <c:v>Ja, for én hjemmel</c:v>
                </c:pt>
                <c:pt idx="2">
                  <c:v>Ja, for to hjemler</c:v>
                </c:pt>
                <c:pt idx="3">
                  <c:v>Ja, for tre eller flere hjemler</c:v>
                </c:pt>
                <c:pt idx="4">
                  <c:v>Vet ikke</c:v>
                </c:pt>
              </c:strCache>
            </c:strRef>
          </c:cat>
          <c:val>
            <c:numRef>
              <c:f>Sheet1!$B$2:$B$6</c:f>
              <c:numCache>
                <c:formatCode>0%</c:formatCode>
                <c:ptCount val="5"/>
                <c:pt idx="0">
                  <c:v>0.93650793650793707</c:v>
                </c:pt>
                <c:pt idx="1">
                  <c:v>1.58730158730159E-2</c:v>
                </c:pt>
                <c:pt idx="2">
                  <c:v>0</c:v>
                </c:pt>
                <c:pt idx="3">
                  <c:v>0</c:v>
                </c:pt>
                <c:pt idx="4">
                  <c:v>4.7619047619047603E-2</c:v>
                </c:pt>
              </c:numCache>
            </c:numRef>
          </c:val>
          <c:extLst>
            <c:ext xmlns:c16="http://schemas.microsoft.com/office/drawing/2014/chart" uri="{C3380CC4-5D6E-409C-BE32-E72D297353CC}">
              <c16:uniqueId val="{00000000-553D-452C-9699-A77B6771950B}"/>
            </c:ext>
          </c:extLst>
        </c:ser>
        <c:ser>
          <c:idx val="0"/>
          <c:order val="1"/>
          <c:tx>
            <c:strRef>
              <c:f>Sheet1!$C$1</c:f>
              <c:strCache>
                <c:ptCount val="1"/>
                <c:pt idx="0">
                  <c:v>3000 - 9999</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Nei</c:v>
                </c:pt>
                <c:pt idx="1">
                  <c:v>Ja, for én hjemmel</c:v>
                </c:pt>
                <c:pt idx="2">
                  <c:v>Ja, for to hjemler</c:v>
                </c:pt>
                <c:pt idx="3">
                  <c:v>Ja, for tre eller flere hjemler</c:v>
                </c:pt>
                <c:pt idx="4">
                  <c:v>Vet ikke</c:v>
                </c:pt>
              </c:strCache>
            </c:strRef>
          </c:cat>
          <c:val>
            <c:numRef>
              <c:f>Sheet1!$C$2:$C$6</c:f>
              <c:numCache>
                <c:formatCode>0%</c:formatCode>
                <c:ptCount val="5"/>
                <c:pt idx="0">
                  <c:v>0.85897435897435903</c:v>
                </c:pt>
                <c:pt idx="1">
                  <c:v>6.4102564102564097E-2</c:v>
                </c:pt>
                <c:pt idx="2">
                  <c:v>3.8461538461538498E-2</c:v>
                </c:pt>
                <c:pt idx="3">
                  <c:v>1.2820512820512799E-2</c:v>
                </c:pt>
                <c:pt idx="4">
                  <c:v>2.5641025641025599E-2</c:v>
                </c:pt>
              </c:numCache>
            </c:numRef>
          </c:val>
          <c:extLst>
            <c:ext xmlns:c16="http://schemas.microsoft.com/office/drawing/2014/chart" uri="{C3380CC4-5D6E-409C-BE32-E72D297353CC}">
              <c16:uniqueId val="{00000001-B0D8-48CD-94C3-A8EAB21E46D3}"/>
            </c:ext>
          </c:extLst>
        </c:ser>
        <c:ser>
          <c:idx val="1"/>
          <c:order val="2"/>
          <c:tx>
            <c:strRef>
              <c:f>Sheet1!$D$1</c:f>
              <c:strCache>
                <c:ptCount val="1"/>
                <c:pt idx="0">
                  <c:v>10 000 +</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Nei</c:v>
                </c:pt>
                <c:pt idx="1">
                  <c:v>Ja, for én hjemmel</c:v>
                </c:pt>
                <c:pt idx="2">
                  <c:v>Ja, for to hjemler</c:v>
                </c:pt>
                <c:pt idx="3">
                  <c:v>Ja, for tre eller flere hjemler</c:v>
                </c:pt>
                <c:pt idx="4">
                  <c:v>Vet ikke</c:v>
                </c:pt>
              </c:strCache>
            </c:strRef>
          </c:cat>
          <c:val>
            <c:numRef>
              <c:f>Sheet1!$D$2:$D$6</c:f>
              <c:numCache>
                <c:formatCode>0%</c:formatCode>
                <c:ptCount val="5"/>
                <c:pt idx="0">
                  <c:v>0.64367816091954</c:v>
                </c:pt>
                <c:pt idx="1">
                  <c:v>0.17241379310344801</c:v>
                </c:pt>
                <c:pt idx="2">
                  <c:v>9.1954022988505704E-2</c:v>
                </c:pt>
                <c:pt idx="3">
                  <c:v>5.7471264367816098E-2</c:v>
                </c:pt>
                <c:pt idx="4">
                  <c:v>3.4482758620689703E-2</c:v>
                </c:pt>
              </c:numCache>
            </c:numRef>
          </c:val>
          <c:extLst>
            <c:ext xmlns:c16="http://schemas.microsoft.com/office/drawing/2014/chart" uri="{C3380CC4-5D6E-409C-BE32-E72D297353CC}">
              <c16:uniqueId val="{00000002-B0D8-48CD-94C3-A8EAB21E46D3}"/>
            </c:ext>
          </c:extLst>
        </c:ser>
        <c:dLbls>
          <c:dLblPos val="outEnd"/>
          <c:showLegendKey val="0"/>
          <c:showVal val="1"/>
          <c:showCatName val="0"/>
          <c:showSerName val="0"/>
          <c:showPercent val="0"/>
          <c:showBubbleSize val="0"/>
        </c:dLbls>
        <c:gapWidth val="100"/>
        <c:axId val="1023425376"/>
        <c:axId val="1023424720"/>
      </c:barChart>
      <c:valAx>
        <c:axId val="1023424720"/>
        <c:scaling>
          <c:orientation val="minMax"/>
        </c:scaling>
        <c:delete val="0"/>
        <c:axPos val="t"/>
        <c:numFmt formatCode="0%" sourceLinked="1"/>
        <c:majorTickMark val="out"/>
        <c:minorTickMark val="none"/>
        <c:tickLblPos val="high"/>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23425376"/>
        <c:crosses val="autoZero"/>
        <c:crossBetween val="between"/>
      </c:valAx>
      <c:catAx>
        <c:axId val="10234253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23424720"/>
        <c:crosses val="autoZero"/>
        <c:auto val="1"/>
        <c:lblAlgn val="ctr"/>
        <c:lblOffset val="100"/>
        <c:noMultiLvlLbl val="0"/>
      </c:catAx>
      <c:spPr>
        <a:noFill/>
        <a:ln>
          <a:noFill/>
        </a:ln>
        <a:effectLst/>
      </c:spPr>
    </c:plotArea>
    <c:legend>
      <c:legendPos val="b"/>
      <c:layout>
        <c:manualLayout>
          <c:xMode val="edge"/>
          <c:yMode val="edge"/>
          <c:x val="0.78123655191565222"/>
          <c:y val="0.19584933685038883"/>
          <c:w val="0.21876344086021504"/>
          <c:h val="0.517446078296900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solidFill>
      <a:schemeClr val="bg1"/>
    </a:solidFill>
    <a:ln w="9525" cap="flat" cmpd="sng" algn="ctr">
      <a:noFill/>
      <a:round/>
    </a:ln>
    <a:effectLst/>
  </c:spPr>
  <c:txPr>
    <a:bodyPr/>
    <a:lstStyle/>
    <a:p>
      <a:pPr>
        <a:defRPr b="1">
          <a:solidFill>
            <a:schemeClr val="bg1"/>
          </a:solidFill>
          <a:latin typeface="Arial" panose="020B0604020202020204" pitchFamily="34" charset="0"/>
          <a:cs typeface="Arial" panose="020B0604020202020204" pitchFamily="34" charset="0"/>
        </a:defRPr>
      </a:pPr>
      <a:endParaRPr lang="nb-NO"/>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3615662907001"/>
          <c:y val="5.6939514543562541E-3"/>
          <c:w val="0.5950638433709301"/>
          <c:h val="0.88592280346855801"/>
        </c:manualLayout>
      </c:layout>
      <c:barChart>
        <c:barDir val="bar"/>
        <c:grouping val="clustered"/>
        <c:varyColors val="0"/>
        <c:ser>
          <c:idx val="0"/>
          <c:order val="0"/>
          <c:tx>
            <c:strRef>
              <c:f>Sheet1!$B$1</c:f>
              <c:strCache>
                <c:ptCount val="1"/>
                <c:pt idx="0">
                  <c:v>Sales</c:v>
                </c:pt>
              </c:strCache>
            </c:strRef>
          </c:tx>
          <c:spPr>
            <a:solidFill>
              <a:schemeClr val="tx2">
                <a:lumMod val="75000"/>
              </a:schemeClr>
            </a:solidFill>
            <a:ln w="19050">
              <a:solidFill>
                <a:schemeClr val="lt1"/>
              </a:solidFill>
            </a:ln>
            <a:effectLst/>
          </c:spPr>
          <c:invertIfNegative val="0"/>
          <c:dPt>
            <c:idx val="0"/>
            <c:invertIfNegative val="0"/>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1-951C-41FF-8DED-CACBBF4EBFA6}"/>
              </c:ext>
            </c:extLst>
          </c:dPt>
          <c:dPt>
            <c:idx val="1"/>
            <c:invertIfNegative val="0"/>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3-951C-41FF-8DED-CACBBF4EBFA6}"/>
              </c:ext>
            </c:extLst>
          </c:dPt>
          <c:dLbls>
            <c:dLbl>
              <c:idx val="0"/>
              <c:tx>
                <c:rich>
                  <a:bodyPr/>
                  <a:lstStyle/>
                  <a:p>
                    <a:fld id="{391A4E6D-E2D2-4133-B8C8-49E53DC8E134}" type="VALUE">
                      <a:rPr lang="en-US" smtClean="0"/>
                      <a:pPr/>
                      <a:t>[VERDI]</a:t>
                    </a:fld>
                    <a:br>
                      <a:rPr lang="en-US" dirty="0"/>
                    </a:br>
                    <a:r>
                      <a:rPr lang="en-US" dirty="0"/>
                      <a:t>(1)</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51C-41FF-8DED-CACBBF4EBFA6}"/>
                </c:ext>
              </c:extLst>
            </c:dLbl>
            <c:dLbl>
              <c:idx val="1"/>
              <c:tx>
                <c:rich>
                  <a:bodyPr/>
                  <a:lstStyle/>
                  <a:p>
                    <a:fld id="{A4A600E7-8D8C-496B-8E95-5D0AEDED3962}" type="VALUE">
                      <a:rPr lang="en-US" smtClean="0"/>
                      <a:pPr/>
                      <a:t>[VERDI]</a:t>
                    </a:fld>
                    <a:br>
                      <a:rPr lang="en-US" dirty="0"/>
                    </a:br>
                    <a:r>
                      <a:rPr lang="en-US" dirty="0"/>
                      <a:t>(6)</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51C-41FF-8DED-CACBBF4EBFA6}"/>
                </c:ext>
              </c:extLst>
            </c:dLbl>
            <c:dLbl>
              <c:idx val="2"/>
              <c:tx>
                <c:rich>
                  <a:bodyPr/>
                  <a:lstStyle/>
                  <a:p>
                    <a:fld id="{856CB6F3-6240-4DF8-B025-5A2C29B721A3}" type="VALUE">
                      <a:rPr lang="en-US" smtClean="0"/>
                      <a:pPr/>
                      <a:t>[VERDI]</a:t>
                    </a:fld>
                    <a:r>
                      <a:rPr lang="en-US" dirty="0"/>
                      <a:t> (12)</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51C-41FF-8DED-CACBBF4EBFA6}"/>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Under 3000</c:v>
                </c:pt>
                <c:pt idx="1">
                  <c:v>3000-9999</c:v>
                </c:pt>
                <c:pt idx="2">
                  <c:v>10 000 eller mer</c:v>
                </c:pt>
              </c:strCache>
            </c:strRef>
          </c:cat>
          <c:val>
            <c:numRef>
              <c:f>Sheet1!$B$2:$B$4</c:f>
              <c:numCache>
                <c:formatCode>0%</c:formatCode>
                <c:ptCount val="3"/>
                <c:pt idx="0">
                  <c:v>5.2631578947368397E-2</c:v>
                </c:pt>
                <c:pt idx="1">
                  <c:v>0.31578947368421101</c:v>
                </c:pt>
                <c:pt idx="2">
                  <c:v>0.63157894736842102</c:v>
                </c:pt>
              </c:numCache>
            </c:numRef>
          </c:val>
          <c:extLst>
            <c:ext xmlns:c16="http://schemas.microsoft.com/office/drawing/2014/chart" uri="{C3380CC4-5D6E-409C-BE32-E72D297353CC}">
              <c16:uniqueId val="{00000006-951C-41FF-8DED-CACBBF4EBFA6}"/>
            </c:ext>
          </c:extLst>
        </c:ser>
        <c:dLbls>
          <c:showLegendKey val="0"/>
          <c:showVal val="0"/>
          <c:showCatName val="0"/>
          <c:showSerName val="0"/>
          <c:showPercent val="0"/>
          <c:showBubbleSize val="0"/>
        </c:dLbls>
        <c:gapWidth val="100"/>
        <c:axId val="1212981528"/>
        <c:axId val="1212982184"/>
      </c:barChart>
      <c:catAx>
        <c:axId val="121298152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nb-NO"/>
          </a:p>
        </c:txPr>
        <c:crossAx val="1212982184"/>
        <c:crosses val="autoZero"/>
        <c:auto val="1"/>
        <c:lblAlgn val="ctr"/>
        <c:lblOffset val="100"/>
        <c:noMultiLvlLbl val="0"/>
      </c:catAx>
      <c:valAx>
        <c:axId val="1212982184"/>
        <c:scaling>
          <c:orientation val="minMax"/>
          <c:max val="1"/>
          <c:min val="0"/>
        </c:scaling>
        <c:delete val="1"/>
        <c:axPos val="b"/>
        <c:numFmt formatCode="0%" sourceLinked="1"/>
        <c:majorTickMark val="out"/>
        <c:minorTickMark val="none"/>
        <c:tickLblPos val="nextTo"/>
        <c:crossAx val="121298152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17939987231327"/>
          <c:y val="5.6939514543562541E-3"/>
          <c:w val="0.85182060012768679"/>
          <c:h val="0.88592280346855801"/>
        </c:manualLayout>
      </c:layout>
      <c:barChart>
        <c:barDir val="bar"/>
        <c:grouping val="clustered"/>
        <c:varyColors val="0"/>
        <c:ser>
          <c:idx val="0"/>
          <c:order val="0"/>
          <c:tx>
            <c:strRef>
              <c:f>Sheet1!$B$1</c:f>
              <c:strCache>
                <c:ptCount val="1"/>
                <c:pt idx="0">
                  <c:v>Sales</c:v>
                </c:pt>
              </c:strCache>
            </c:strRef>
          </c:tx>
          <c:spPr>
            <a:solidFill>
              <a:schemeClr val="tx2">
                <a:lumMod val="75000"/>
              </a:schemeClr>
            </a:solidFill>
            <a:ln w="19050">
              <a:solidFill>
                <a:schemeClr val="lt1"/>
              </a:solidFill>
            </a:ln>
            <a:effectLst/>
          </c:spPr>
          <c:invertIfNegative val="0"/>
          <c:dPt>
            <c:idx val="0"/>
            <c:invertIfNegative val="0"/>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1-64E8-4B8B-8DEB-38C339FBAF20}"/>
              </c:ext>
            </c:extLst>
          </c:dPt>
          <c:dPt>
            <c:idx val="1"/>
            <c:invertIfNegative val="0"/>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3-64E8-4B8B-8DEB-38C339FBAF20}"/>
              </c:ext>
            </c:extLst>
          </c:dPt>
          <c:dLbls>
            <c:dLbl>
              <c:idx val="0"/>
              <c:tx>
                <c:rich>
                  <a:bodyPr/>
                  <a:lstStyle/>
                  <a:p>
                    <a:fld id="{391A4E6D-E2D2-4133-B8C8-49E53DC8E134}" type="VALUE">
                      <a:rPr lang="en-US" smtClean="0"/>
                      <a:pPr/>
                      <a:t>[VERDI]</a:t>
                    </a:fld>
                    <a:br>
                      <a:rPr lang="en-US" dirty="0"/>
                    </a:br>
                    <a:r>
                      <a:rPr lang="en-US" dirty="0"/>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4E8-4B8B-8DEB-38C339FBAF20}"/>
                </c:ext>
              </c:extLst>
            </c:dLbl>
            <c:dLbl>
              <c:idx val="1"/>
              <c:tx>
                <c:rich>
                  <a:bodyPr/>
                  <a:lstStyle/>
                  <a:p>
                    <a:fld id="{A4A600E7-8D8C-496B-8E95-5D0AEDED3962}" type="VALUE">
                      <a:rPr lang="en-US" smtClean="0"/>
                      <a:pPr/>
                      <a:t>[VERDI]</a:t>
                    </a:fld>
                    <a:br>
                      <a:rPr lang="en-US" dirty="0"/>
                    </a:br>
                    <a:r>
                      <a:rPr lang="en-US" dirty="0"/>
                      <a:t>(2)</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4E8-4B8B-8DEB-38C339FBAF20}"/>
                </c:ext>
              </c:extLst>
            </c:dLbl>
            <c:dLbl>
              <c:idx val="2"/>
              <c:tx>
                <c:rich>
                  <a:bodyPr/>
                  <a:lstStyle/>
                  <a:p>
                    <a:fld id="{856CB6F3-6240-4DF8-B025-5A2C29B721A3}" type="VALUE">
                      <a:rPr lang="en-US" smtClean="0"/>
                      <a:pPr/>
                      <a:t>[VERDI]</a:t>
                    </a:fld>
                    <a:r>
                      <a:rPr lang="en-US" dirty="0"/>
                      <a:t> (4)</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4E8-4B8B-8DEB-38C339FBAF20}"/>
                </c:ext>
              </c:extLst>
            </c:dLbl>
            <c:dLbl>
              <c:idx val="3"/>
              <c:tx>
                <c:rich>
                  <a:bodyPr/>
                  <a:lstStyle/>
                  <a:p>
                    <a:fld id="{D5FB1784-6185-4AEE-8422-7FF41696C57D}" type="VALUE">
                      <a:rPr lang="en-US" smtClean="0"/>
                      <a:pPr/>
                      <a:t>[VERDI]</a:t>
                    </a:fld>
                    <a:r>
                      <a:rPr lang="en-US" dirty="0"/>
                      <a:t> (11)</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4E8-4B8B-8DEB-38C339FBAF20}"/>
                </c:ext>
              </c:extLst>
            </c:dLbl>
            <c:dLbl>
              <c:idx val="4"/>
              <c:tx>
                <c:rich>
                  <a:bodyPr/>
                  <a:lstStyle/>
                  <a:p>
                    <a:fld id="{6FF3E035-A47D-4F66-BED0-DD809696FD4C}" type="VALUE">
                      <a:rPr lang="en-US" smtClean="0"/>
                      <a:pPr/>
                      <a:t>[VERDI]</a:t>
                    </a:fld>
                    <a:r>
                      <a:rPr lang="en-US" dirty="0"/>
                      <a:t> (2)</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64E8-4B8B-8DEB-38C339FBAF20}"/>
                </c:ext>
              </c:extLst>
            </c:dLbl>
            <c:dLbl>
              <c:idx val="5"/>
              <c:tx>
                <c:rich>
                  <a:bodyPr/>
                  <a:lstStyle/>
                  <a:p>
                    <a:fld id="{73F6D7AD-07C9-4401-8C02-1101D8946346}" type="VALUE">
                      <a:rPr lang="en-US" smtClean="0"/>
                      <a:pPr/>
                      <a:t>[VERDI]</a:t>
                    </a:fld>
                    <a:r>
                      <a:rPr lang="en-US" dirty="0"/>
                      <a:t> </a:t>
                    </a:r>
                    <a:br>
                      <a:rPr lang="en-US" dirty="0"/>
                    </a:br>
                    <a:r>
                      <a:rPr lang="en-US" dirty="0"/>
                      <a:t>(1)</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4E8-4B8B-8DEB-38C339FBAF20}"/>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Mest sentral</c:v>
                </c:pt>
                <c:pt idx="1">
                  <c:v>Nest-mest sentral</c:v>
                </c:pt>
                <c:pt idx="2">
                  <c:v>Sentralitet 3</c:v>
                </c:pt>
                <c:pt idx="3">
                  <c:v>Sentralitet 4</c:v>
                </c:pt>
                <c:pt idx="4">
                  <c:v>Nest-minst sentral</c:v>
                </c:pt>
                <c:pt idx="5">
                  <c:v>Minst sentral</c:v>
                </c:pt>
              </c:strCache>
            </c:strRef>
          </c:cat>
          <c:val>
            <c:numRef>
              <c:f>Sheet1!$B$2:$B$7</c:f>
              <c:numCache>
                <c:formatCode>0%</c:formatCode>
                <c:ptCount val="6"/>
                <c:pt idx="0">
                  <c:v>0</c:v>
                </c:pt>
                <c:pt idx="1">
                  <c:v>0.1</c:v>
                </c:pt>
                <c:pt idx="2">
                  <c:v>0.2</c:v>
                </c:pt>
                <c:pt idx="3">
                  <c:v>0.55000000000000004</c:v>
                </c:pt>
                <c:pt idx="4">
                  <c:v>0.1</c:v>
                </c:pt>
                <c:pt idx="5">
                  <c:v>0.05</c:v>
                </c:pt>
              </c:numCache>
            </c:numRef>
          </c:val>
          <c:extLst>
            <c:ext xmlns:c16="http://schemas.microsoft.com/office/drawing/2014/chart" uri="{C3380CC4-5D6E-409C-BE32-E72D297353CC}">
              <c16:uniqueId val="{00000005-64E8-4B8B-8DEB-38C339FBAF20}"/>
            </c:ext>
          </c:extLst>
        </c:ser>
        <c:dLbls>
          <c:showLegendKey val="0"/>
          <c:showVal val="0"/>
          <c:showCatName val="0"/>
          <c:showSerName val="0"/>
          <c:showPercent val="0"/>
          <c:showBubbleSize val="0"/>
        </c:dLbls>
        <c:gapWidth val="100"/>
        <c:axId val="1212981528"/>
        <c:axId val="1212982184"/>
      </c:barChart>
      <c:catAx>
        <c:axId val="121298152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nb-NO"/>
          </a:p>
        </c:txPr>
        <c:crossAx val="1212982184"/>
        <c:crosses val="autoZero"/>
        <c:auto val="1"/>
        <c:lblAlgn val="ctr"/>
        <c:lblOffset val="100"/>
        <c:noMultiLvlLbl val="0"/>
      </c:catAx>
      <c:valAx>
        <c:axId val="1212982184"/>
        <c:scaling>
          <c:orientation val="minMax"/>
          <c:max val="1"/>
          <c:min val="0"/>
        </c:scaling>
        <c:delete val="1"/>
        <c:axPos val="b"/>
        <c:numFmt formatCode="0%" sourceLinked="1"/>
        <c:majorTickMark val="out"/>
        <c:minorTickMark val="none"/>
        <c:tickLblPos val="nextTo"/>
        <c:crossAx val="121298152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79201248492589"/>
          <c:y val="5.6939514543562541E-3"/>
          <c:w val="0.73920798751507411"/>
          <c:h val="0.88592280346855801"/>
        </c:manualLayout>
      </c:layout>
      <c:barChart>
        <c:barDir val="bar"/>
        <c:grouping val="clustered"/>
        <c:varyColors val="0"/>
        <c:ser>
          <c:idx val="0"/>
          <c:order val="0"/>
          <c:tx>
            <c:strRef>
              <c:f>Sheet1!$B$1</c:f>
              <c:strCache>
                <c:ptCount val="1"/>
                <c:pt idx="0">
                  <c:v>Sales</c:v>
                </c:pt>
              </c:strCache>
            </c:strRef>
          </c:tx>
          <c:spPr>
            <a:solidFill>
              <a:schemeClr val="tx2">
                <a:lumMod val="75000"/>
              </a:schemeClr>
            </a:solidFill>
            <a:ln w="19050">
              <a:solidFill>
                <a:schemeClr val="lt1"/>
              </a:solidFill>
            </a:ln>
            <a:effectLst/>
          </c:spPr>
          <c:invertIfNegative val="0"/>
          <c:dPt>
            <c:idx val="0"/>
            <c:invertIfNegative val="0"/>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1-FF7C-4B9F-8414-113B76F69C7F}"/>
              </c:ext>
            </c:extLst>
          </c:dPt>
          <c:dPt>
            <c:idx val="1"/>
            <c:invertIfNegative val="0"/>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3-FF7C-4B9F-8414-113B76F69C7F}"/>
              </c:ext>
            </c:extLst>
          </c:dPt>
          <c:dLbls>
            <c:dLbl>
              <c:idx val="0"/>
              <c:tx>
                <c:rich>
                  <a:bodyPr/>
                  <a:lstStyle/>
                  <a:p>
                    <a:fld id="{391A4E6D-E2D2-4133-B8C8-49E53DC8E134}" type="VALUE">
                      <a:rPr lang="en-US" smtClean="0"/>
                      <a:pPr/>
                      <a:t>[VERDI]</a:t>
                    </a:fld>
                    <a:br>
                      <a:rPr lang="en-US" dirty="0"/>
                    </a:br>
                    <a:r>
                      <a:rPr lang="en-US" dirty="0"/>
                      <a:t>(7)</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F7C-4B9F-8414-113B76F69C7F}"/>
                </c:ext>
              </c:extLst>
            </c:dLbl>
            <c:dLbl>
              <c:idx val="1"/>
              <c:tx>
                <c:rich>
                  <a:bodyPr/>
                  <a:lstStyle/>
                  <a:p>
                    <a:fld id="{A4A600E7-8D8C-496B-8E95-5D0AEDED3962}" type="VALUE">
                      <a:rPr lang="en-US" smtClean="0"/>
                      <a:pPr/>
                      <a:t>[VERDI]</a:t>
                    </a:fld>
                    <a:br>
                      <a:rPr lang="en-US" dirty="0"/>
                    </a:br>
                    <a:r>
                      <a:rPr lang="en-US" dirty="0"/>
                      <a:t>(4)</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F7C-4B9F-8414-113B76F69C7F}"/>
                </c:ext>
              </c:extLst>
            </c:dLbl>
            <c:dLbl>
              <c:idx val="2"/>
              <c:tx>
                <c:rich>
                  <a:bodyPr/>
                  <a:lstStyle/>
                  <a:p>
                    <a:fld id="{856CB6F3-6240-4DF8-B025-5A2C29B721A3}" type="VALUE">
                      <a:rPr lang="en-US" smtClean="0"/>
                      <a:pPr/>
                      <a:t>[VERDI]</a:t>
                    </a:fld>
                    <a:r>
                      <a:rPr lang="en-US" dirty="0"/>
                      <a:t> (6)</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F7C-4B9F-8414-113B76F69C7F}"/>
                </c:ext>
              </c:extLst>
            </c:dLbl>
            <c:dLbl>
              <c:idx val="3"/>
              <c:tx>
                <c:rich>
                  <a:bodyPr/>
                  <a:lstStyle/>
                  <a:p>
                    <a:fld id="{D5FB1784-6185-4AEE-8422-7FF41696C57D}" type="VALUE">
                      <a:rPr lang="en-US" smtClean="0"/>
                      <a:pPr/>
                      <a:t>[VERDI]</a:t>
                    </a:fld>
                    <a:r>
                      <a:rPr lang="en-US" dirty="0"/>
                      <a:t> (3)</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F7C-4B9F-8414-113B76F69C7F}"/>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Under 10</c:v>
                </c:pt>
                <c:pt idx="1">
                  <c:v>10-19</c:v>
                </c:pt>
                <c:pt idx="2">
                  <c:v>20-49</c:v>
                </c:pt>
                <c:pt idx="3">
                  <c:v> 50 + </c:v>
                </c:pt>
              </c:strCache>
            </c:strRef>
          </c:cat>
          <c:val>
            <c:numRef>
              <c:f>Sheet1!$B$2:$B$5</c:f>
              <c:numCache>
                <c:formatCode>0%</c:formatCode>
                <c:ptCount val="4"/>
                <c:pt idx="0">
                  <c:v>0.35</c:v>
                </c:pt>
                <c:pt idx="1">
                  <c:v>0.2</c:v>
                </c:pt>
                <c:pt idx="2">
                  <c:v>0.3</c:v>
                </c:pt>
                <c:pt idx="3">
                  <c:v>0.15</c:v>
                </c:pt>
              </c:numCache>
            </c:numRef>
          </c:val>
          <c:extLst>
            <c:ext xmlns:c16="http://schemas.microsoft.com/office/drawing/2014/chart" uri="{C3380CC4-5D6E-409C-BE32-E72D297353CC}">
              <c16:uniqueId val="{00000006-FF7C-4B9F-8414-113B76F69C7F}"/>
            </c:ext>
          </c:extLst>
        </c:ser>
        <c:dLbls>
          <c:showLegendKey val="0"/>
          <c:showVal val="0"/>
          <c:showCatName val="0"/>
          <c:showSerName val="0"/>
          <c:showPercent val="0"/>
          <c:showBubbleSize val="0"/>
        </c:dLbls>
        <c:gapWidth val="100"/>
        <c:axId val="1212981528"/>
        <c:axId val="1212982184"/>
      </c:barChart>
      <c:catAx>
        <c:axId val="121298152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nb-NO"/>
          </a:p>
        </c:txPr>
        <c:crossAx val="1212982184"/>
        <c:crosses val="autoZero"/>
        <c:auto val="1"/>
        <c:lblAlgn val="ctr"/>
        <c:lblOffset val="100"/>
        <c:noMultiLvlLbl val="0"/>
      </c:catAx>
      <c:valAx>
        <c:axId val="1212982184"/>
        <c:scaling>
          <c:orientation val="minMax"/>
          <c:max val="1"/>
          <c:min val="0"/>
        </c:scaling>
        <c:delete val="1"/>
        <c:axPos val="b"/>
        <c:numFmt formatCode="0%" sourceLinked="1"/>
        <c:majorTickMark val="out"/>
        <c:minorTickMark val="none"/>
        <c:tickLblPos val="nextTo"/>
        <c:crossAx val="121298152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5536355737102834E-2"/>
          <c:y val="2.1570354553138486E-2"/>
          <c:w val="0.68994741698243356"/>
          <c:h val="0.95750579423186133"/>
        </c:manualLayout>
      </c:layout>
      <c:barChart>
        <c:barDir val="bar"/>
        <c:grouping val="clustered"/>
        <c:varyColors val="0"/>
        <c:ser>
          <c:idx val="2"/>
          <c:order val="0"/>
          <c:tx>
            <c:strRef>
              <c:f>Sheet1!$B$1</c:f>
              <c:strCache>
                <c:ptCount val="1"/>
                <c:pt idx="0">
                  <c:v>2020 (n=38)</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 1 000 000</c:v>
                </c:pt>
                <c:pt idx="1">
                  <c:v>750 000-1 000 000</c:v>
                </c:pt>
                <c:pt idx="2">
                  <c:v>300 000-749 999</c:v>
                </c:pt>
                <c:pt idx="3">
                  <c:v>0 - 299 999</c:v>
                </c:pt>
                <c:pt idx="4">
                  <c:v>Vet ikke</c:v>
                </c:pt>
              </c:strCache>
            </c:strRef>
          </c:cat>
          <c:val>
            <c:numRef>
              <c:f>Sheet1!$B$2:$B$6</c:f>
              <c:numCache>
                <c:formatCode>0%</c:formatCode>
                <c:ptCount val="5"/>
                <c:pt idx="0">
                  <c:v>0.21052631578947367</c:v>
                </c:pt>
                <c:pt idx="1">
                  <c:v>0.13157894736842105</c:v>
                </c:pt>
                <c:pt idx="2">
                  <c:v>0.39473684210526316</c:v>
                </c:pt>
                <c:pt idx="3">
                  <c:v>0.18421052631578946</c:v>
                </c:pt>
                <c:pt idx="4">
                  <c:v>7.8947368421052627E-2</c:v>
                </c:pt>
              </c:numCache>
            </c:numRef>
          </c:val>
          <c:extLst>
            <c:ext xmlns:c16="http://schemas.microsoft.com/office/drawing/2014/chart" uri="{C3380CC4-5D6E-409C-BE32-E72D297353CC}">
              <c16:uniqueId val="{00000000-A2A8-4054-ADA5-DCB8B1483051}"/>
            </c:ext>
          </c:extLst>
        </c:ser>
        <c:dLbls>
          <c:dLblPos val="outEnd"/>
          <c:showLegendKey val="0"/>
          <c:showVal val="1"/>
          <c:showCatName val="0"/>
          <c:showSerName val="0"/>
          <c:showPercent val="0"/>
          <c:showBubbleSize val="0"/>
        </c:dLbls>
        <c:gapWidth val="100"/>
        <c:axId val="1023425376"/>
        <c:axId val="1023424720"/>
      </c:barChart>
      <c:valAx>
        <c:axId val="1023424720"/>
        <c:scaling>
          <c:orientation val="minMax"/>
        </c:scaling>
        <c:delete val="0"/>
        <c:axPos val="t"/>
        <c:numFmt formatCode="0%" sourceLinked="1"/>
        <c:majorTickMark val="out"/>
        <c:minorTickMark val="none"/>
        <c:tickLblPos val="high"/>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23425376"/>
        <c:crosses val="autoZero"/>
        <c:crossBetween val="between"/>
      </c:valAx>
      <c:catAx>
        <c:axId val="10234253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23424720"/>
        <c:crosses val="autoZero"/>
        <c:auto val="1"/>
        <c:lblAlgn val="ctr"/>
        <c:lblOffset val="100"/>
        <c:noMultiLvlLbl val="0"/>
      </c:catAx>
      <c:spPr>
        <a:noFill/>
        <a:ln>
          <a:noFill/>
        </a:ln>
        <a:effectLst/>
      </c:spPr>
    </c:plotArea>
    <c:legend>
      <c:legendPos val="b"/>
      <c:layout>
        <c:manualLayout>
          <c:xMode val="edge"/>
          <c:yMode val="edge"/>
          <c:x val="0.78123655191565222"/>
          <c:y val="0.27979869373128124"/>
          <c:w val="0.16433504426511519"/>
          <c:h val="0.1037367646117406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solidFill>
      <a:schemeClr val="bg1"/>
    </a:solidFill>
    <a:ln w="9525" cap="flat" cmpd="sng" algn="ctr">
      <a:noFill/>
      <a:round/>
    </a:ln>
    <a:effectLst/>
  </c:spPr>
  <c:txPr>
    <a:bodyPr/>
    <a:lstStyle/>
    <a:p>
      <a:pPr>
        <a:defRPr b="1">
          <a:solidFill>
            <a:schemeClr val="bg1"/>
          </a:solidFill>
          <a:latin typeface="Arial" panose="020B0604020202020204" pitchFamily="34" charset="0"/>
          <a:cs typeface="Arial" panose="020B0604020202020204" pitchFamily="34" charset="0"/>
        </a:defRPr>
      </a:pPr>
      <a:endParaRPr lang="nb-N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5536355737102834E-2"/>
          <c:y val="2.1570354553138486E-2"/>
          <c:w val="0.68994741698243356"/>
          <c:h val="0.95750579423186133"/>
        </c:manualLayout>
      </c:layout>
      <c:barChart>
        <c:barDir val="bar"/>
        <c:grouping val="clustered"/>
        <c:varyColors val="0"/>
        <c:ser>
          <c:idx val="2"/>
          <c:order val="0"/>
          <c:tx>
            <c:strRef>
              <c:f>Sheet1!$B$1</c:f>
              <c:strCache>
                <c:ptCount val="1"/>
                <c:pt idx="0">
                  <c:v>2020 (n=35)</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 flere år</c:v>
                </c:pt>
                <c:pt idx="1">
                  <c:v>i ett år</c:v>
                </c:pt>
                <c:pt idx="2">
                  <c:v>i mindre enn ett år</c:v>
                </c:pt>
                <c:pt idx="3">
                  <c:v>vet ikke</c:v>
                </c:pt>
              </c:strCache>
            </c:strRef>
          </c:cat>
          <c:val>
            <c:numRef>
              <c:f>Sheet1!$B$2:$B$5</c:f>
              <c:numCache>
                <c:formatCode>0%</c:formatCode>
                <c:ptCount val="4"/>
                <c:pt idx="0">
                  <c:v>0.8</c:v>
                </c:pt>
                <c:pt idx="1">
                  <c:v>8.5714285714285687E-2</c:v>
                </c:pt>
                <c:pt idx="2">
                  <c:v>8.5714285714285687E-2</c:v>
                </c:pt>
                <c:pt idx="3">
                  <c:v>2.8571428571428598E-2</c:v>
                </c:pt>
              </c:numCache>
            </c:numRef>
          </c:val>
          <c:extLst>
            <c:ext xmlns:c16="http://schemas.microsoft.com/office/drawing/2014/chart" uri="{C3380CC4-5D6E-409C-BE32-E72D297353CC}">
              <c16:uniqueId val="{00000000-0A1B-4E84-B6B6-0F81DE7CE347}"/>
            </c:ext>
          </c:extLst>
        </c:ser>
        <c:dLbls>
          <c:dLblPos val="outEnd"/>
          <c:showLegendKey val="0"/>
          <c:showVal val="1"/>
          <c:showCatName val="0"/>
          <c:showSerName val="0"/>
          <c:showPercent val="0"/>
          <c:showBubbleSize val="0"/>
        </c:dLbls>
        <c:gapWidth val="100"/>
        <c:axId val="1023425376"/>
        <c:axId val="1023424720"/>
      </c:barChart>
      <c:valAx>
        <c:axId val="1023424720"/>
        <c:scaling>
          <c:orientation val="minMax"/>
        </c:scaling>
        <c:delete val="0"/>
        <c:axPos val="t"/>
        <c:numFmt formatCode="0%" sourceLinked="1"/>
        <c:majorTickMark val="out"/>
        <c:minorTickMark val="none"/>
        <c:tickLblPos val="high"/>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23425376"/>
        <c:crosses val="autoZero"/>
        <c:crossBetween val="between"/>
      </c:valAx>
      <c:catAx>
        <c:axId val="10234253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23424720"/>
        <c:crosses val="autoZero"/>
        <c:auto val="1"/>
        <c:lblAlgn val="ctr"/>
        <c:lblOffset val="100"/>
        <c:noMultiLvlLbl val="0"/>
      </c:catAx>
      <c:spPr>
        <a:noFill/>
        <a:ln>
          <a:noFill/>
        </a:ln>
        <a:effectLst/>
      </c:spPr>
    </c:plotArea>
    <c:legend>
      <c:legendPos val="b"/>
      <c:layout>
        <c:manualLayout>
          <c:xMode val="edge"/>
          <c:yMode val="edge"/>
          <c:x val="0.72400099585284372"/>
          <c:y val="0.27979871309411031"/>
          <c:w val="0.21876344808434781"/>
          <c:h val="0.323923912092795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solidFill>
      <a:schemeClr val="bg1"/>
    </a:solidFill>
    <a:ln w="9525" cap="flat" cmpd="sng" algn="ctr">
      <a:noFill/>
      <a:round/>
    </a:ln>
    <a:effectLst/>
  </c:spPr>
  <c:txPr>
    <a:bodyPr/>
    <a:lstStyle/>
    <a:p>
      <a:pPr>
        <a:defRPr b="1">
          <a:solidFill>
            <a:schemeClr val="bg1"/>
          </a:solidFill>
          <a:latin typeface="Arial" panose="020B0604020202020204" pitchFamily="34" charset="0"/>
          <a:cs typeface="Arial" panose="020B0604020202020204" pitchFamily="34" charset="0"/>
        </a:defRPr>
      </a:pPr>
      <a:endParaRPr lang="nb-NO"/>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15647512146084"/>
          <c:y val="1.0200801259180176E-2"/>
          <c:w val="0.53824024124643999"/>
          <c:h val="0.94150034330887633"/>
        </c:manualLayout>
      </c:layout>
      <c:doughnutChart>
        <c:varyColors val="1"/>
        <c:ser>
          <c:idx val="0"/>
          <c:order val="0"/>
          <c:tx>
            <c:strRef>
              <c:f>'Ark1'!$B$1</c:f>
              <c:strCache>
                <c:ptCount val="1"/>
                <c:pt idx="0">
                  <c:v>Salg</c:v>
                </c:pt>
              </c:strCache>
            </c:strRef>
          </c:tx>
          <c:dPt>
            <c:idx val="0"/>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02-3A8B-4F45-AA49-A6D7F33061B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659-4994-9C3B-44A9ED9C8B90}"/>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8659-4994-9C3B-44A9ED9C8B90}"/>
              </c:ext>
            </c:extLst>
          </c:dPt>
          <c:dLbls>
            <c:dLbl>
              <c:idx val="2"/>
              <c:delete val="1"/>
              <c:extLst>
                <c:ext xmlns:c15="http://schemas.microsoft.com/office/drawing/2012/chart" uri="{CE6537A1-D6FC-4f65-9D91-7224C49458BB}"/>
                <c:ext xmlns:c16="http://schemas.microsoft.com/office/drawing/2014/chart" uri="{C3380CC4-5D6E-409C-BE32-E72D297353CC}">
                  <c16:uniqueId val="{00000005-8659-4994-9C3B-44A9ED9C8B9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'Ark1'!$A$2:$A$4</c:f>
              <c:strCache>
                <c:ptCount val="3"/>
                <c:pt idx="0">
                  <c:v>Ja</c:v>
                </c:pt>
                <c:pt idx="1">
                  <c:v>Nei</c:v>
                </c:pt>
                <c:pt idx="2">
                  <c:v>Vet ikke</c:v>
                </c:pt>
              </c:strCache>
            </c:strRef>
          </c:cat>
          <c:val>
            <c:numRef>
              <c:f>'Ark1'!$B$2:$B$4</c:f>
              <c:numCache>
                <c:formatCode>0%</c:formatCode>
                <c:ptCount val="3"/>
                <c:pt idx="0">
                  <c:v>0.85</c:v>
                </c:pt>
                <c:pt idx="1">
                  <c:v>0.15</c:v>
                </c:pt>
                <c:pt idx="2">
                  <c:v>0</c:v>
                </c:pt>
              </c:numCache>
            </c:numRef>
          </c:val>
          <c:extLst>
            <c:ext xmlns:c16="http://schemas.microsoft.com/office/drawing/2014/chart" uri="{C3380CC4-5D6E-409C-BE32-E72D297353CC}">
              <c16:uniqueId val="{00000000-3A8B-4F45-AA49-A6D7F33061B2}"/>
            </c:ext>
          </c:extLst>
        </c:ser>
        <c:dLbls>
          <c:showLegendKey val="0"/>
          <c:showVal val="0"/>
          <c:showCatName val="0"/>
          <c:showSerName val="0"/>
          <c:showPercent val="0"/>
          <c:showBubbleSize val="0"/>
          <c:showLeaderLines val="1"/>
        </c:dLbls>
        <c:firstSliceAng val="0"/>
        <c:holeSize val="65"/>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952610826687382"/>
          <c:y val="2.2846906271015158E-2"/>
          <c:w val="0.50920807938054713"/>
          <c:h val="0.97715309372898485"/>
        </c:manualLayout>
      </c:layout>
      <c:barChart>
        <c:barDir val="bar"/>
        <c:grouping val="clustered"/>
        <c:varyColors val="0"/>
        <c:ser>
          <c:idx val="2"/>
          <c:order val="0"/>
          <c:tx>
            <c:strRef>
              <c:f>Sheet1!$B$1</c:f>
              <c:strCache>
                <c:ptCount val="1"/>
                <c:pt idx="0">
                  <c:v>2021 (n=20</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Bruk av fastlønn</c:v>
                </c:pt>
                <c:pt idx="1">
                  <c:v>Gunstige avtaler om leie av praksislokaler 
og/eller utstyr til næringsdrivende</c:v>
                </c:pt>
                <c:pt idx="2">
                  <c:v>Bruk av vikarer og vikarbyrå</c:v>
                </c:pt>
                <c:pt idx="3">
                  <c:v>Avtaler om disposisjon av kommunale 
støttefunksjoner eller annet helsepersonell</c:v>
                </c:pt>
                <c:pt idx="4">
                  <c:v>Bonusavtaler</c:v>
                </c:pt>
                <c:pt idx="5">
                  <c:v>Ekstra lønn eller andre goder til 
fastleger ved pliktig legevakttjeneste</c:v>
                </c:pt>
                <c:pt idx="6">
                  <c:v>Ekstra fridager</c:v>
                </c:pt>
                <c:pt idx="7">
                  <c:v>Annet, skriv inn: </c:v>
                </c:pt>
                <c:pt idx="8">
                  <c:v>Vet ikke</c:v>
                </c:pt>
              </c:strCache>
            </c:strRef>
          </c:cat>
          <c:val>
            <c:numRef>
              <c:f>Sheet1!$B$2:$B$10</c:f>
              <c:numCache>
                <c:formatCode>0%</c:formatCode>
                <c:ptCount val="9"/>
                <c:pt idx="0">
                  <c:v>0.76470588235294101</c:v>
                </c:pt>
                <c:pt idx="1">
                  <c:v>0.58823529411764708</c:v>
                </c:pt>
                <c:pt idx="2">
                  <c:v>0.52941176470588203</c:v>
                </c:pt>
                <c:pt idx="3">
                  <c:v>0.41176470588235298</c:v>
                </c:pt>
                <c:pt idx="4">
                  <c:v>0.23529411764705899</c:v>
                </c:pt>
                <c:pt idx="5">
                  <c:v>5.8823529411764698E-2</c:v>
                </c:pt>
                <c:pt idx="6">
                  <c:v>5.8823529411764698E-2</c:v>
                </c:pt>
                <c:pt idx="7">
                  <c:v>0.11764705882352899</c:v>
                </c:pt>
                <c:pt idx="8">
                  <c:v>0</c:v>
                </c:pt>
              </c:numCache>
            </c:numRef>
          </c:val>
          <c:extLst>
            <c:ext xmlns:c16="http://schemas.microsoft.com/office/drawing/2014/chart" uri="{C3380CC4-5D6E-409C-BE32-E72D297353CC}">
              <c16:uniqueId val="{00000000-36EC-4282-A858-2EB0B0CDE230}"/>
            </c:ext>
          </c:extLst>
        </c:ser>
        <c:dLbls>
          <c:dLblPos val="outEnd"/>
          <c:showLegendKey val="0"/>
          <c:showVal val="1"/>
          <c:showCatName val="0"/>
          <c:showSerName val="0"/>
          <c:showPercent val="0"/>
          <c:showBubbleSize val="0"/>
        </c:dLbls>
        <c:gapWidth val="70"/>
        <c:axId val="207656880"/>
        <c:axId val="207656224"/>
      </c:barChart>
      <c:valAx>
        <c:axId val="207656224"/>
        <c:scaling>
          <c:orientation val="minMax"/>
          <c:max val="0.8"/>
        </c:scaling>
        <c:delete val="1"/>
        <c:axPos val="t"/>
        <c:numFmt formatCode="0%" sourceLinked="1"/>
        <c:majorTickMark val="out"/>
        <c:minorTickMark val="none"/>
        <c:tickLblPos val="high"/>
        <c:crossAx val="207656880"/>
        <c:crosses val="autoZero"/>
        <c:crossBetween val="between"/>
      </c:valAx>
      <c:catAx>
        <c:axId val="20765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207656224"/>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15647512146084"/>
          <c:y val="1.0200801259180176E-2"/>
          <c:w val="0.53824024124643999"/>
          <c:h val="0.94150034330887633"/>
        </c:manualLayout>
      </c:layout>
      <c:doughnutChart>
        <c:varyColors val="1"/>
        <c:ser>
          <c:idx val="0"/>
          <c:order val="0"/>
          <c:tx>
            <c:strRef>
              <c:f>'Ark1'!$B$1</c:f>
              <c:strCache>
                <c:ptCount val="1"/>
                <c:pt idx="0">
                  <c:v>Salg</c:v>
                </c:pt>
              </c:strCache>
            </c:strRef>
          </c:tx>
          <c:dPt>
            <c:idx val="0"/>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01-3911-495C-A9B3-15087D47321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911-495C-A9B3-15087D47321B}"/>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3911-495C-A9B3-15087D47321B}"/>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extLst>
                <c:ext xmlns:c16="http://schemas.microsoft.com/office/drawing/2014/chart" uri="{C3380CC4-5D6E-409C-BE32-E72D297353CC}">
                  <c16:uniqueId val="{00000001-3911-495C-A9B3-15087D47321B}"/>
                </c:ext>
              </c:extLst>
            </c:dLbl>
            <c:dLbl>
              <c:idx val="1"/>
              <c:delete val="1"/>
              <c:extLst>
                <c:ext xmlns:c15="http://schemas.microsoft.com/office/drawing/2012/chart" uri="{CE6537A1-D6FC-4f65-9D91-7224C49458BB}"/>
                <c:ext xmlns:c16="http://schemas.microsoft.com/office/drawing/2014/chart" uri="{C3380CC4-5D6E-409C-BE32-E72D297353CC}">
                  <c16:uniqueId val="{00000003-3911-495C-A9B3-15087D47321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'Ark1'!$A$2:$A$4</c:f>
              <c:strCache>
                <c:ptCount val="3"/>
                <c:pt idx="0">
                  <c:v>Ja</c:v>
                </c:pt>
                <c:pt idx="1">
                  <c:v>Nei</c:v>
                </c:pt>
                <c:pt idx="2">
                  <c:v>Vet ikke</c:v>
                </c:pt>
              </c:strCache>
            </c:strRef>
          </c:cat>
          <c:val>
            <c:numRef>
              <c:f>'Ark1'!$B$2:$B$4</c:f>
              <c:numCache>
                <c:formatCode>0%</c:formatCode>
                <c:ptCount val="3"/>
                <c:pt idx="0">
                  <c:v>0.94117647058823495</c:v>
                </c:pt>
                <c:pt idx="1">
                  <c:v>0</c:v>
                </c:pt>
                <c:pt idx="2">
                  <c:v>5.8823529411764698E-2</c:v>
                </c:pt>
              </c:numCache>
            </c:numRef>
          </c:val>
          <c:extLst>
            <c:ext xmlns:c16="http://schemas.microsoft.com/office/drawing/2014/chart" uri="{C3380CC4-5D6E-409C-BE32-E72D297353CC}">
              <c16:uniqueId val="{00000006-3911-495C-A9B3-15087D47321B}"/>
            </c:ext>
          </c:extLst>
        </c:ser>
        <c:dLbls>
          <c:showLegendKey val="0"/>
          <c:showVal val="1"/>
          <c:showCatName val="0"/>
          <c:showSerName val="0"/>
          <c:showPercent val="0"/>
          <c:showBubbleSize val="0"/>
          <c:showLeaderLines val="1"/>
        </c:dLbls>
        <c:firstSliceAng val="0"/>
        <c:holeSize val="65"/>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98180235125176"/>
          <c:y val="2.1570354553138486E-2"/>
          <c:w val="0.6554849897172017"/>
          <c:h val="0.95750579423186133"/>
        </c:manualLayout>
      </c:layout>
      <c:barChart>
        <c:barDir val="bar"/>
        <c:grouping val="clustered"/>
        <c:varyColors val="0"/>
        <c:ser>
          <c:idx val="2"/>
          <c:order val="0"/>
          <c:tx>
            <c:strRef>
              <c:f>Sheet1!$B$1</c:f>
              <c:strCache>
                <c:ptCount val="1"/>
                <c:pt idx="0">
                  <c:v>2020 (n=xxx)</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 10 000 000</c:v>
                </c:pt>
                <c:pt idx="1">
                  <c:v>1 000 000 til 9 999 999</c:v>
                </c:pt>
                <c:pt idx="2">
                  <c:v>Under 1 000 000</c:v>
                </c:pt>
                <c:pt idx="3">
                  <c:v>Vet ikke</c:v>
                </c:pt>
              </c:strCache>
            </c:strRef>
          </c:cat>
          <c:val>
            <c:numRef>
              <c:f>Sheet1!$B$2:$B$5</c:f>
              <c:numCache>
                <c:formatCode>0%</c:formatCode>
                <c:ptCount val="4"/>
                <c:pt idx="0">
                  <c:v>0.13</c:v>
                </c:pt>
                <c:pt idx="1">
                  <c:v>0.44</c:v>
                </c:pt>
                <c:pt idx="2">
                  <c:v>0.31</c:v>
                </c:pt>
                <c:pt idx="3">
                  <c:v>0.13</c:v>
                </c:pt>
              </c:numCache>
            </c:numRef>
          </c:val>
          <c:extLst>
            <c:ext xmlns:c16="http://schemas.microsoft.com/office/drawing/2014/chart" uri="{C3380CC4-5D6E-409C-BE32-E72D297353CC}">
              <c16:uniqueId val="{00000000-7A03-458D-A2AA-3E3CDD78AA31}"/>
            </c:ext>
          </c:extLst>
        </c:ser>
        <c:dLbls>
          <c:dLblPos val="outEnd"/>
          <c:showLegendKey val="0"/>
          <c:showVal val="1"/>
          <c:showCatName val="0"/>
          <c:showSerName val="0"/>
          <c:showPercent val="0"/>
          <c:showBubbleSize val="0"/>
        </c:dLbls>
        <c:gapWidth val="100"/>
        <c:axId val="1023425376"/>
        <c:axId val="1023424720"/>
      </c:barChart>
      <c:valAx>
        <c:axId val="1023424720"/>
        <c:scaling>
          <c:orientation val="minMax"/>
        </c:scaling>
        <c:delete val="0"/>
        <c:axPos val="t"/>
        <c:numFmt formatCode="0%" sourceLinked="1"/>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23425376"/>
        <c:crosses val="autoZero"/>
        <c:crossBetween val="between"/>
      </c:valAx>
      <c:catAx>
        <c:axId val="10234253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23424720"/>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b="1">
          <a:solidFill>
            <a:schemeClr val="bg1"/>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98180235125176"/>
          <c:y val="2.1570354553138486E-2"/>
          <c:w val="0.6554849897172017"/>
          <c:h val="0.95750579423186133"/>
        </c:manualLayout>
      </c:layout>
      <c:barChart>
        <c:barDir val="bar"/>
        <c:grouping val="clustered"/>
        <c:varyColors val="0"/>
        <c:ser>
          <c:idx val="2"/>
          <c:order val="0"/>
          <c:tx>
            <c:strRef>
              <c:f>Sheet1!$B$1</c:f>
              <c:strCache>
                <c:ptCount val="1"/>
                <c:pt idx="0">
                  <c:v>2020 (n=186)</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 10 000 000</c:v>
                </c:pt>
                <c:pt idx="1">
                  <c:v>1 000 000 til 9 999 999</c:v>
                </c:pt>
                <c:pt idx="2">
                  <c:v>Under 1 000 000</c:v>
                </c:pt>
                <c:pt idx="3">
                  <c:v>Vet ikke</c:v>
                </c:pt>
              </c:strCache>
            </c:strRef>
          </c:cat>
          <c:val>
            <c:numRef>
              <c:f>Sheet1!$B$2:$B$5</c:f>
              <c:numCache>
                <c:formatCode>0%</c:formatCode>
                <c:ptCount val="4"/>
                <c:pt idx="0">
                  <c:v>7.1428571428571397E-2</c:v>
                </c:pt>
                <c:pt idx="1">
                  <c:v>0.35714285714285698</c:v>
                </c:pt>
                <c:pt idx="2">
                  <c:v>0.35714285714285698</c:v>
                </c:pt>
                <c:pt idx="3">
                  <c:v>0.214285714285714</c:v>
                </c:pt>
              </c:numCache>
            </c:numRef>
          </c:val>
          <c:extLst>
            <c:ext xmlns:c16="http://schemas.microsoft.com/office/drawing/2014/chart" uri="{C3380CC4-5D6E-409C-BE32-E72D297353CC}">
              <c16:uniqueId val="{00000000-8C4B-431D-901E-F4AD4295D4A5}"/>
            </c:ext>
          </c:extLst>
        </c:ser>
        <c:dLbls>
          <c:dLblPos val="outEnd"/>
          <c:showLegendKey val="0"/>
          <c:showVal val="1"/>
          <c:showCatName val="0"/>
          <c:showSerName val="0"/>
          <c:showPercent val="0"/>
          <c:showBubbleSize val="0"/>
        </c:dLbls>
        <c:gapWidth val="100"/>
        <c:axId val="1023425376"/>
        <c:axId val="1023424720"/>
      </c:barChart>
      <c:valAx>
        <c:axId val="1023424720"/>
        <c:scaling>
          <c:orientation val="minMax"/>
        </c:scaling>
        <c:delete val="0"/>
        <c:axPos val="t"/>
        <c:numFmt formatCode="0%" sourceLinked="1"/>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23425376"/>
        <c:crosses val="autoZero"/>
        <c:crossBetween val="between"/>
      </c:valAx>
      <c:catAx>
        <c:axId val="10234253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23424720"/>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b="1">
          <a:solidFill>
            <a:schemeClr val="bg1"/>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58CD453-6651-4F5D-AF0E-943113B7BA3E}"/>
              </a:ext>
            </a:extLst>
          </p:cNvPr>
          <p:cNvSpPr>
            <a:spLocks noGrp="1"/>
          </p:cNvSpPr>
          <p:nvPr>
            <p:ph type="sldNum" sz="quarter" idx="3"/>
          </p:nvPr>
        </p:nvSpPr>
        <p:spPr>
          <a:xfrm>
            <a:off x="1889575" y="9377318"/>
            <a:ext cx="2889938" cy="495347"/>
          </a:xfrm>
          <a:prstGeom prst="rect">
            <a:avLst/>
          </a:prstGeom>
        </p:spPr>
        <p:txBody>
          <a:bodyPr vert="horz" lIns="91440" tIns="45720" rIns="91440" bIns="45720" rtlCol="0" anchor="b"/>
          <a:lstStyle>
            <a:lvl1pPr algn="r">
              <a:defRPr sz="1200"/>
            </a:lvl1pPr>
          </a:lstStyle>
          <a:p>
            <a:pPr algn="ctr"/>
            <a:fld id="{4AFB3F6D-27DE-421A-80DD-C4F1B28388AB}" type="slidenum">
              <a:rPr lang="en-GB" smtClean="0"/>
              <a:pPr algn="ctr"/>
              <a:t>‹#›</a:t>
            </a:fld>
            <a:endParaRPr lang="en-GB"/>
          </a:p>
        </p:txBody>
      </p:sp>
      <p:pic>
        <p:nvPicPr>
          <p:cNvPr id="6" name="Graphique 5">
            <a:extLst>
              <a:ext uri="{FF2B5EF4-FFF2-40B4-BE49-F238E27FC236}">
                <a16:creationId xmlns:a16="http://schemas.microsoft.com/office/drawing/2014/main" id="{D0451719-3070-4E08-B8C6-FC356491DB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86839" y="239755"/>
            <a:ext cx="695411" cy="696299"/>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66909" y="4751220"/>
            <a:ext cx="5335270" cy="3887361"/>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u numéro de diapositive 6"/>
          <p:cNvSpPr>
            <a:spLocks noGrp="1"/>
          </p:cNvSpPr>
          <p:nvPr>
            <p:ph type="sldNum" sz="quarter" idx="5"/>
          </p:nvPr>
        </p:nvSpPr>
        <p:spPr>
          <a:xfrm>
            <a:off x="1889575" y="9377318"/>
            <a:ext cx="2889938" cy="495347"/>
          </a:xfrm>
          <a:prstGeom prst="rect">
            <a:avLst/>
          </a:prstGeom>
        </p:spPr>
        <p:txBody>
          <a:bodyPr vert="horz" lIns="91440" tIns="45720" rIns="91440" bIns="45720" rtlCol="0" anchor="b"/>
          <a:lstStyle>
            <a:lvl1pPr algn="ctr">
              <a:defRPr sz="1200"/>
            </a:lvl1pPr>
          </a:lstStyle>
          <a:p>
            <a:fld id="{3B8578AD-0529-46A5-84EB-6338160D5A7D}" type="slidenum">
              <a:rPr lang="en-GB" smtClean="0"/>
              <a:pPr/>
              <a:t>‹#›</a:t>
            </a:fld>
            <a:endParaRPr lang="en-GB"/>
          </a:p>
        </p:txBody>
      </p:sp>
      <p:pic>
        <p:nvPicPr>
          <p:cNvPr id="8" name="Graphique 7">
            <a:extLst>
              <a:ext uri="{FF2B5EF4-FFF2-40B4-BE49-F238E27FC236}">
                <a16:creationId xmlns:a16="http://schemas.microsoft.com/office/drawing/2014/main" id="{6C287C20-68EB-44AA-A066-A744AB8D45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86839" y="239755"/>
            <a:ext cx="695411" cy="696299"/>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3024980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B8578AD-0529-46A5-84EB-6338160D5A7D}" type="slidenum">
              <a:rPr lang="en-GB" smtClean="0"/>
              <a:pPr/>
              <a:t>14</a:t>
            </a:fld>
            <a:endParaRPr lang="en-GB"/>
          </a:p>
        </p:txBody>
      </p:sp>
    </p:spTree>
    <p:extLst>
      <p:ext uri="{BB962C8B-B14F-4D97-AF65-F5344CB8AC3E}">
        <p14:creationId xmlns:p14="http://schemas.microsoft.com/office/powerpoint/2010/main" val="3670776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B8578AD-0529-46A5-84EB-6338160D5A7D}" type="slidenum">
              <a:rPr lang="en-GB" smtClean="0"/>
              <a:pPr/>
              <a:t>15</a:t>
            </a:fld>
            <a:endParaRPr lang="en-GB"/>
          </a:p>
        </p:txBody>
      </p:sp>
    </p:spTree>
    <p:extLst>
      <p:ext uri="{BB962C8B-B14F-4D97-AF65-F5344CB8AC3E}">
        <p14:creationId xmlns:p14="http://schemas.microsoft.com/office/powerpoint/2010/main" val="2501448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dirty="0"/>
              <a:t> </a:t>
            </a:r>
            <a:endParaRPr lang="nb-NO" dirty="0"/>
          </a:p>
        </p:txBody>
      </p:sp>
      <p:sp>
        <p:nvSpPr>
          <p:cNvPr id="4" name="Plassholder for lysbildenummer 3"/>
          <p:cNvSpPr>
            <a:spLocks noGrp="1"/>
          </p:cNvSpPr>
          <p:nvPr>
            <p:ph type="sldNum" sz="quarter" idx="5"/>
          </p:nvPr>
        </p:nvSpPr>
        <p:spPr/>
        <p:txBody>
          <a:bodyPr/>
          <a:lstStyle/>
          <a:p>
            <a:fld id="{3B8578AD-0529-46A5-84EB-6338160D5A7D}" type="slidenum">
              <a:rPr lang="en-GB" smtClean="0"/>
              <a:pPr/>
              <a:t>16</a:t>
            </a:fld>
            <a:endParaRPr lang="en-GB"/>
          </a:p>
        </p:txBody>
      </p:sp>
    </p:spTree>
    <p:extLst>
      <p:ext uri="{BB962C8B-B14F-4D97-AF65-F5344CB8AC3E}">
        <p14:creationId xmlns:p14="http://schemas.microsoft.com/office/powerpoint/2010/main" val="4264792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B8578AD-0529-46A5-84EB-6338160D5A7D}" type="slidenum">
              <a:rPr lang="en-GB" smtClean="0"/>
              <a:pPr/>
              <a:t>17</a:t>
            </a:fld>
            <a:endParaRPr lang="en-GB"/>
          </a:p>
        </p:txBody>
      </p:sp>
    </p:spTree>
    <p:extLst>
      <p:ext uri="{BB962C8B-B14F-4D97-AF65-F5344CB8AC3E}">
        <p14:creationId xmlns:p14="http://schemas.microsoft.com/office/powerpoint/2010/main" val="4225417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B8578AD-0529-46A5-84EB-6338160D5A7D}" type="slidenum">
              <a:rPr lang="en-GB" smtClean="0"/>
              <a:pPr/>
              <a:t>19</a:t>
            </a:fld>
            <a:endParaRPr lang="en-GB"/>
          </a:p>
        </p:txBody>
      </p:sp>
    </p:spTree>
    <p:extLst>
      <p:ext uri="{BB962C8B-B14F-4D97-AF65-F5344CB8AC3E}">
        <p14:creationId xmlns:p14="http://schemas.microsoft.com/office/powerpoint/2010/main" val="1308208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B8578AD-0529-46A5-84EB-6338160D5A7D}" type="slidenum">
              <a:rPr lang="en-GB" smtClean="0"/>
              <a:pPr/>
              <a:t>20</a:t>
            </a:fld>
            <a:endParaRPr lang="en-GB"/>
          </a:p>
        </p:txBody>
      </p:sp>
    </p:spTree>
    <p:extLst>
      <p:ext uri="{BB962C8B-B14F-4D97-AF65-F5344CB8AC3E}">
        <p14:creationId xmlns:p14="http://schemas.microsoft.com/office/powerpoint/2010/main" val="614037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B8578AD-0529-46A5-84EB-6338160D5A7D}" type="slidenum">
              <a:rPr lang="en-GB" smtClean="0"/>
              <a:pPr/>
              <a:t>22</a:t>
            </a:fld>
            <a:endParaRPr lang="en-GB"/>
          </a:p>
        </p:txBody>
      </p:sp>
    </p:spTree>
    <p:extLst>
      <p:ext uri="{BB962C8B-B14F-4D97-AF65-F5344CB8AC3E}">
        <p14:creationId xmlns:p14="http://schemas.microsoft.com/office/powerpoint/2010/main" val="1137408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B8578AD-0529-46A5-84EB-6338160D5A7D}" type="slidenum">
              <a:rPr lang="en-GB" smtClean="0"/>
              <a:pPr/>
              <a:t>23</a:t>
            </a:fld>
            <a:endParaRPr lang="en-GB"/>
          </a:p>
        </p:txBody>
      </p:sp>
    </p:spTree>
    <p:extLst>
      <p:ext uri="{BB962C8B-B14F-4D97-AF65-F5344CB8AC3E}">
        <p14:creationId xmlns:p14="http://schemas.microsoft.com/office/powerpoint/2010/main" val="1999231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B8578AD-0529-46A5-84EB-6338160D5A7D}" type="slidenum">
              <a:rPr lang="en-GB" smtClean="0"/>
              <a:pPr/>
              <a:t>24</a:t>
            </a:fld>
            <a:endParaRPr lang="en-GB"/>
          </a:p>
        </p:txBody>
      </p:sp>
    </p:spTree>
    <p:extLst>
      <p:ext uri="{BB962C8B-B14F-4D97-AF65-F5344CB8AC3E}">
        <p14:creationId xmlns:p14="http://schemas.microsoft.com/office/powerpoint/2010/main" val="2492387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B8578AD-0529-46A5-84EB-6338160D5A7D}" type="slidenum">
              <a:rPr lang="en-GB" smtClean="0"/>
              <a:pPr/>
              <a:t>25</a:t>
            </a:fld>
            <a:endParaRPr lang="en-GB"/>
          </a:p>
        </p:txBody>
      </p:sp>
    </p:spTree>
    <p:extLst>
      <p:ext uri="{BB962C8B-B14F-4D97-AF65-F5344CB8AC3E}">
        <p14:creationId xmlns:p14="http://schemas.microsoft.com/office/powerpoint/2010/main" val="2820179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2990224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B8578AD-0529-46A5-84EB-6338160D5A7D}" type="slidenum">
              <a:rPr lang="en-GB" smtClean="0"/>
              <a:pPr/>
              <a:t>26</a:t>
            </a:fld>
            <a:endParaRPr lang="en-GB"/>
          </a:p>
        </p:txBody>
      </p:sp>
    </p:spTree>
    <p:extLst>
      <p:ext uri="{BB962C8B-B14F-4D97-AF65-F5344CB8AC3E}">
        <p14:creationId xmlns:p14="http://schemas.microsoft.com/office/powerpoint/2010/main" val="3914344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B8578AD-0529-46A5-84EB-6338160D5A7D}" type="slidenum">
              <a:rPr lang="en-GB" smtClean="0"/>
              <a:pPr/>
              <a:t>28</a:t>
            </a:fld>
            <a:endParaRPr lang="en-GB"/>
          </a:p>
        </p:txBody>
      </p:sp>
    </p:spTree>
    <p:extLst>
      <p:ext uri="{BB962C8B-B14F-4D97-AF65-F5344CB8AC3E}">
        <p14:creationId xmlns:p14="http://schemas.microsoft.com/office/powerpoint/2010/main" val="296409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B8578AD-0529-46A5-84EB-6338160D5A7D}" type="slidenum">
              <a:rPr lang="en-GB" smtClean="0"/>
              <a:pPr/>
              <a:t>29</a:t>
            </a:fld>
            <a:endParaRPr lang="en-GB"/>
          </a:p>
        </p:txBody>
      </p:sp>
    </p:spTree>
    <p:extLst>
      <p:ext uri="{BB962C8B-B14F-4D97-AF65-F5344CB8AC3E}">
        <p14:creationId xmlns:p14="http://schemas.microsoft.com/office/powerpoint/2010/main" val="1991416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B8578AD-0529-46A5-84EB-6338160D5A7D}" type="slidenum">
              <a:rPr lang="en-GB" smtClean="0"/>
              <a:pPr/>
              <a:t>30</a:t>
            </a:fld>
            <a:endParaRPr lang="en-GB"/>
          </a:p>
        </p:txBody>
      </p:sp>
    </p:spTree>
    <p:extLst>
      <p:ext uri="{BB962C8B-B14F-4D97-AF65-F5344CB8AC3E}">
        <p14:creationId xmlns:p14="http://schemas.microsoft.com/office/powerpoint/2010/main" val="3429262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1566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1721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2730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31406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B8578AD-0529-46A5-84EB-6338160D5A7D}" type="slidenum">
              <a:rPr lang="en-GB" smtClean="0"/>
              <a:pPr/>
              <a:t>35</a:t>
            </a:fld>
            <a:endParaRPr lang="en-GB"/>
          </a:p>
        </p:txBody>
      </p:sp>
    </p:spTree>
    <p:extLst>
      <p:ext uri="{BB962C8B-B14F-4D97-AF65-F5344CB8AC3E}">
        <p14:creationId xmlns:p14="http://schemas.microsoft.com/office/powerpoint/2010/main" val="17446620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B8578AD-0529-46A5-84EB-6338160D5A7D}" type="slidenum">
              <a:rPr lang="en-GB" smtClean="0"/>
              <a:pPr/>
              <a:t>36</a:t>
            </a:fld>
            <a:endParaRPr lang="en-GB"/>
          </a:p>
        </p:txBody>
      </p:sp>
    </p:spTree>
    <p:extLst>
      <p:ext uri="{BB962C8B-B14F-4D97-AF65-F5344CB8AC3E}">
        <p14:creationId xmlns:p14="http://schemas.microsoft.com/office/powerpoint/2010/main" val="3869891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34563247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B8578AD-0529-46A5-84EB-6338160D5A7D}" type="slidenum">
              <a:rPr lang="en-GB" smtClean="0"/>
              <a:pPr/>
              <a:t>38</a:t>
            </a:fld>
            <a:endParaRPr lang="en-GB"/>
          </a:p>
        </p:txBody>
      </p:sp>
    </p:spTree>
    <p:extLst>
      <p:ext uri="{BB962C8B-B14F-4D97-AF65-F5344CB8AC3E}">
        <p14:creationId xmlns:p14="http://schemas.microsoft.com/office/powerpoint/2010/main" val="23007502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B8578AD-0529-46A5-84EB-6338160D5A7D}" type="slidenum">
              <a:rPr lang="en-GB" smtClean="0"/>
              <a:pPr/>
              <a:t>39</a:t>
            </a:fld>
            <a:endParaRPr lang="en-GB"/>
          </a:p>
        </p:txBody>
      </p:sp>
    </p:spTree>
    <p:extLst>
      <p:ext uri="{BB962C8B-B14F-4D97-AF65-F5344CB8AC3E}">
        <p14:creationId xmlns:p14="http://schemas.microsoft.com/office/powerpoint/2010/main" val="3007509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B8578AD-0529-46A5-84EB-6338160D5A7D}" type="slidenum">
              <a:rPr lang="en-GB" smtClean="0"/>
              <a:pPr/>
              <a:t>40</a:t>
            </a:fld>
            <a:endParaRPr lang="en-GB"/>
          </a:p>
        </p:txBody>
      </p:sp>
    </p:spTree>
    <p:extLst>
      <p:ext uri="{BB962C8B-B14F-4D97-AF65-F5344CB8AC3E}">
        <p14:creationId xmlns:p14="http://schemas.microsoft.com/office/powerpoint/2010/main" val="21463760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B8578AD-0529-46A5-84EB-6338160D5A7D}" type="slidenum">
              <a:rPr lang="en-GB" smtClean="0"/>
              <a:pPr/>
              <a:t>42</a:t>
            </a:fld>
            <a:endParaRPr lang="en-GB"/>
          </a:p>
        </p:txBody>
      </p:sp>
    </p:spTree>
    <p:extLst>
      <p:ext uri="{BB962C8B-B14F-4D97-AF65-F5344CB8AC3E}">
        <p14:creationId xmlns:p14="http://schemas.microsoft.com/office/powerpoint/2010/main" val="36205736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B8578AD-0529-46A5-84EB-6338160D5A7D}" type="slidenum">
              <a:rPr lang="en-GB" smtClean="0"/>
              <a:pPr/>
              <a:t>43</a:t>
            </a:fld>
            <a:endParaRPr lang="en-GB"/>
          </a:p>
        </p:txBody>
      </p:sp>
    </p:spTree>
    <p:extLst>
      <p:ext uri="{BB962C8B-B14F-4D97-AF65-F5344CB8AC3E}">
        <p14:creationId xmlns:p14="http://schemas.microsoft.com/office/powerpoint/2010/main" val="9662063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27072591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47</a:t>
            </a:fld>
            <a:endParaRPr lang="en-GB"/>
          </a:p>
        </p:txBody>
      </p:sp>
    </p:spTree>
    <p:extLst>
      <p:ext uri="{BB962C8B-B14F-4D97-AF65-F5344CB8AC3E}">
        <p14:creationId xmlns:p14="http://schemas.microsoft.com/office/powerpoint/2010/main" val="39289493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48</a:t>
            </a:fld>
            <a:endParaRPr lang="en-GB"/>
          </a:p>
        </p:txBody>
      </p:sp>
    </p:spTree>
    <p:extLst>
      <p:ext uri="{BB962C8B-B14F-4D97-AF65-F5344CB8AC3E}">
        <p14:creationId xmlns:p14="http://schemas.microsoft.com/office/powerpoint/2010/main" val="15571981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B8578AD-0529-46A5-84EB-6338160D5A7D}" type="slidenum">
              <a:rPr lang="en-GB" smtClean="0"/>
              <a:pPr/>
              <a:t>49</a:t>
            </a:fld>
            <a:endParaRPr lang="en-GB"/>
          </a:p>
        </p:txBody>
      </p:sp>
    </p:spTree>
    <p:extLst>
      <p:ext uri="{BB962C8B-B14F-4D97-AF65-F5344CB8AC3E}">
        <p14:creationId xmlns:p14="http://schemas.microsoft.com/office/powerpoint/2010/main" val="790275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endParaRPr lang="nb-NO"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5</a:t>
            </a:fld>
            <a:endParaRPr lang="en-GB"/>
          </a:p>
        </p:txBody>
      </p:sp>
    </p:spTree>
    <p:extLst>
      <p:ext uri="{BB962C8B-B14F-4D97-AF65-F5344CB8AC3E}">
        <p14:creationId xmlns:p14="http://schemas.microsoft.com/office/powerpoint/2010/main" val="2590069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6</a:t>
            </a:fld>
            <a:endParaRPr lang="en-GB"/>
          </a:p>
        </p:txBody>
      </p:sp>
    </p:spTree>
    <p:extLst>
      <p:ext uri="{BB962C8B-B14F-4D97-AF65-F5344CB8AC3E}">
        <p14:creationId xmlns:p14="http://schemas.microsoft.com/office/powerpoint/2010/main" val="3294759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868217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noProof="0" dirty="0"/>
          </a:p>
        </p:txBody>
      </p:sp>
      <p:sp>
        <p:nvSpPr>
          <p:cNvPr id="4" name="Plassholder for lysbildenumm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4267853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132930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B8578AD-0529-46A5-84EB-6338160D5A7D}" type="slidenum">
              <a:rPr lang="en-GB" smtClean="0"/>
              <a:pPr/>
              <a:t>11</a:t>
            </a:fld>
            <a:endParaRPr lang="en-GB"/>
          </a:p>
        </p:txBody>
      </p:sp>
    </p:spTree>
    <p:extLst>
      <p:ext uri="{BB962C8B-B14F-4D97-AF65-F5344CB8AC3E}">
        <p14:creationId xmlns:p14="http://schemas.microsoft.com/office/powerpoint/2010/main" val="2255404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image" Target="../media/image21.png"/><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image" Target="../media/image21.png"/><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image" Target="../media/image21.png"/><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image" Target="../media/image21.png"/><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2.xml"/><Relationship Id="rId1" Type="http://schemas.openxmlformats.org/officeDocument/2006/relationships/tags" Target="../tags/tag171.x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4.xml"/><Relationship Id="rId1" Type="http://schemas.openxmlformats.org/officeDocument/2006/relationships/tags" Target="../tags/tag173.x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image" Target="../media/image21.png"/><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1.png"/><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1.png"/><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1.png"/><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1.png"/><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1.png"/><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image" Target="../media/image21.png"/><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1.png"/><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image" Target="../media/image12.emf"/></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1.png"/><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1.png"/><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1.png"/><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1.png"/><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2.emf"/><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image" Target="../media/image21.png"/><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2.emf"/><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image" Target="../media/image21.png"/><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1.png"/><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1.png"/><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1.png"/><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1.png"/><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image" Target="../media/image21.png"/><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2.emf"/><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image" Target="../media/image21.png"/><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1.png"/><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1.png"/><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1.png"/><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1.png"/><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8.xml"/><Relationship Id="rId1" Type="http://schemas.openxmlformats.org/officeDocument/2006/relationships/tags" Target="../tags/tag247.x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143.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Master" Target="../slideMasters/slideMaster2.xml"/><Relationship Id="rId7" Type="http://schemas.openxmlformats.org/officeDocument/2006/relationships/image" Target="../media/image6.emf"/><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22.bin"/><Relationship Id="rId9" Type="http://schemas.openxmlformats.org/officeDocument/2006/relationships/image" Target="../media/image15.emf"/></Relationships>
</file>

<file path=ppt/slideLayouts/_rels/slideLayout144.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slideMaster" Target="../slideMasters/slideMaster2.xml"/><Relationship Id="rId7" Type="http://schemas.openxmlformats.org/officeDocument/2006/relationships/image" Target="../media/image6.emf"/><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image" Target="../media/image13.emf"/><Relationship Id="rId5" Type="http://schemas.openxmlformats.org/officeDocument/2006/relationships/image" Target="../media/image1.emf"/><Relationship Id="rId10" Type="http://schemas.openxmlformats.org/officeDocument/2006/relationships/image" Target="../media/image16.emf"/><Relationship Id="rId4" Type="http://schemas.openxmlformats.org/officeDocument/2006/relationships/oleObject" Target="../embeddings/oleObject22.bin"/><Relationship Id="rId9" Type="http://schemas.openxmlformats.org/officeDocument/2006/relationships/image" Target="../media/image14.emf"/></Relationships>
</file>

<file path=ppt/slideLayouts/_rels/slideLayout145.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Master" Target="../slideMasters/slideMaster2.xml"/><Relationship Id="rId7" Type="http://schemas.openxmlformats.org/officeDocument/2006/relationships/image" Target="../media/image6.emf"/><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22.bin"/><Relationship Id="rId9" Type="http://schemas.openxmlformats.org/officeDocument/2006/relationships/image" Target="../media/image15.emf"/></Relationships>
</file>

<file path=ppt/slideLayouts/_rels/slideLayout146.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Master" Target="../slideMasters/slideMaster2.xml"/><Relationship Id="rId7" Type="http://schemas.openxmlformats.org/officeDocument/2006/relationships/image" Target="../media/image6.emf"/><Relationship Id="rId2" Type="http://schemas.openxmlformats.org/officeDocument/2006/relationships/tags" Target="../tags/tag256.xml"/><Relationship Id="rId1" Type="http://schemas.openxmlformats.org/officeDocument/2006/relationships/tags" Target="../tags/tag255.xml"/><Relationship Id="rId6" Type="http://schemas.openxmlformats.org/officeDocument/2006/relationships/image" Target="../media/image13.emf"/><Relationship Id="rId5" Type="http://schemas.openxmlformats.org/officeDocument/2006/relationships/image" Target="../media/image1.emf"/><Relationship Id="rId10" Type="http://schemas.openxmlformats.org/officeDocument/2006/relationships/image" Target="../media/image15.emf"/><Relationship Id="rId4" Type="http://schemas.openxmlformats.org/officeDocument/2006/relationships/oleObject" Target="../embeddings/oleObject22.bin"/><Relationship Id="rId9" Type="http://schemas.openxmlformats.org/officeDocument/2006/relationships/image" Target="../media/image16.emf"/></Relationships>
</file>

<file path=ppt/slideLayouts/_rels/slideLayout147.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Master" Target="../slideMasters/slideMaster2.xml"/><Relationship Id="rId7" Type="http://schemas.openxmlformats.org/officeDocument/2006/relationships/image" Target="../media/image6.emf"/><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14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Master" Target="../slideMasters/slideMaster2.xml"/><Relationship Id="rId7" Type="http://schemas.openxmlformats.org/officeDocument/2006/relationships/image" Target="../media/image6.emf"/><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22.bin"/><Relationship Id="rId9" Type="http://schemas.openxmlformats.org/officeDocument/2006/relationships/image" Target="../media/image16.emf"/></Relationships>
</file>

<file path=ppt/slideLayouts/_rels/slideLayout149.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Master" Target="../slideMasters/slideMaster2.xml"/><Relationship Id="rId7" Type="http://schemas.openxmlformats.org/officeDocument/2006/relationships/image" Target="../media/image6.emf"/><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50.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Master" Target="../slideMasters/slideMaster2.xml"/><Relationship Id="rId7" Type="http://schemas.openxmlformats.org/officeDocument/2006/relationships/image" Target="../media/image6.emf"/><Relationship Id="rId2" Type="http://schemas.openxmlformats.org/officeDocument/2006/relationships/tags" Target="../tags/tag264.xml"/><Relationship Id="rId1" Type="http://schemas.openxmlformats.org/officeDocument/2006/relationships/tags" Target="../tags/tag263.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22.bin"/><Relationship Id="rId9" Type="http://schemas.openxmlformats.org/officeDocument/2006/relationships/image" Target="../media/image16.emf"/></Relationships>
</file>

<file path=ppt/slideLayouts/_rels/slideLayout151.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Master" Target="../slideMasters/slideMaster2.xml"/><Relationship Id="rId7" Type="http://schemas.openxmlformats.org/officeDocument/2006/relationships/image" Target="../media/image6.emf"/><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22.bin"/><Relationship Id="rId9" Type="http://schemas.openxmlformats.org/officeDocument/2006/relationships/image" Target="../media/image15.emf"/></Relationships>
</file>

<file path=ppt/slideLayouts/_rels/slideLayout15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slideMaster" Target="../slideMasters/slideMaster2.xml"/><Relationship Id="rId7" Type="http://schemas.openxmlformats.org/officeDocument/2006/relationships/image" Target="../media/image6.emf"/><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22.bin"/><Relationship Id="rId9" Type="http://schemas.openxmlformats.org/officeDocument/2006/relationships/image" Target="../media/image15.emf"/></Relationships>
</file>

<file path=ppt/slideLayouts/_rels/slideLayout153.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Master" Target="../slideMasters/slideMaster2.xml"/><Relationship Id="rId7" Type="http://schemas.openxmlformats.org/officeDocument/2006/relationships/image" Target="../media/image6.emf"/><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15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slideMaster" Target="../slideMasters/slideMaster2.xml"/><Relationship Id="rId7" Type="http://schemas.openxmlformats.org/officeDocument/2006/relationships/image" Target="../media/image6.emf"/><Relationship Id="rId2" Type="http://schemas.openxmlformats.org/officeDocument/2006/relationships/tags" Target="../tags/tag272.xml"/><Relationship Id="rId1" Type="http://schemas.openxmlformats.org/officeDocument/2006/relationships/tags" Target="../tags/tag271.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4.xml"/><Relationship Id="rId1" Type="http://schemas.openxmlformats.org/officeDocument/2006/relationships/tags" Target="../tags/tag273.x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6.xml"/><Relationship Id="rId1" Type="http://schemas.openxmlformats.org/officeDocument/2006/relationships/tags" Target="../tags/tag275.x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8.xml"/><Relationship Id="rId1" Type="http://schemas.openxmlformats.org/officeDocument/2006/relationships/tags" Target="../tags/tag277.x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8.svg"/><Relationship Id="rId2" Type="http://schemas.openxmlformats.org/officeDocument/2006/relationships/tags" Target="../tags/tag280.xml"/><Relationship Id="rId1" Type="http://schemas.openxmlformats.org/officeDocument/2006/relationships/tags" Target="../tags/tag279.xml"/><Relationship Id="rId6" Type="http://schemas.openxmlformats.org/officeDocument/2006/relationships/image" Target="../media/image22.png"/><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1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2.xml"/><Relationship Id="rId1" Type="http://schemas.openxmlformats.org/officeDocument/2006/relationships/tags" Target="../tags/tag281.x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4.svg"/><Relationship Id="rId2" Type="http://schemas.openxmlformats.org/officeDocument/2006/relationships/tags" Target="../tags/tag284.xml"/><Relationship Id="rId1" Type="http://schemas.openxmlformats.org/officeDocument/2006/relationships/tags" Target="../tags/tag283.xml"/><Relationship Id="rId6" Type="http://schemas.openxmlformats.org/officeDocument/2006/relationships/image" Target="../media/image23.png"/><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4.svg"/><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image" Target="../media/image23.png"/><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287.xml"/><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image" Target="../media/image1.emf"/></Relationships>
</file>

<file path=ppt/slideLayouts/_rels/slideLayout17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288.xml"/><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image" Target="../media/image1.emf"/></Relationships>
</file>

<file path=ppt/slideLayouts/_rels/slideLayout17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24.bin"/><Relationship Id="rId7"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289.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12.emf"/></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7.jpg"/></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2.emf"/><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2.emf"/><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2.emf"/><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10.bin"/><Relationship Id="rId9" Type="http://schemas.openxmlformats.org/officeDocument/2006/relationships/image" Target="../media/image15.emf"/></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13.emf"/><Relationship Id="rId5" Type="http://schemas.openxmlformats.org/officeDocument/2006/relationships/image" Target="../media/image1.emf"/><Relationship Id="rId10" Type="http://schemas.openxmlformats.org/officeDocument/2006/relationships/image" Target="../media/image16.emf"/><Relationship Id="rId4" Type="http://schemas.openxmlformats.org/officeDocument/2006/relationships/oleObject" Target="../embeddings/oleObject10.bin"/><Relationship Id="rId9" Type="http://schemas.openxmlformats.org/officeDocument/2006/relationships/image" Target="../media/image14.emf"/></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10.bin"/><Relationship Id="rId9" Type="http://schemas.openxmlformats.org/officeDocument/2006/relationships/image" Target="../media/image15.emf"/></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13.emf"/><Relationship Id="rId5" Type="http://schemas.openxmlformats.org/officeDocument/2006/relationships/image" Target="../media/image1.emf"/><Relationship Id="rId10" Type="http://schemas.openxmlformats.org/officeDocument/2006/relationships/image" Target="../media/image15.emf"/><Relationship Id="rId4" Type="http://schemas.openxmlformats.org/officeDocument/2006/relationships/oleObject" Target="../embeddings/oleObject10.bin"/><Relationship Id="rId9" Type="http://schemas.openxmlformats.org/officeDocument/2006/relationships/image" Target="../media/image16.emf"/></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10.bin"/><Relationship Id="rId9" Type="http://schemas.openxmlformats.org/officeDocument/2006/relationships/image" Target="../media/image16.emf"/></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10.bin"/><Relationship Id="rId9" Type="http://schemas.openxmlformats.org/officeDocument/2006/relationships/image" Target="../media/image16.emf"/></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10.bin"/><Relationship Id="rId9" Type="http://schemas.openxmlformats.org/officeDocument/2006/relationships/image" Target="../media/image15.emf"/></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10.bin"/><Relationship Id="rId9" Type="http://schemas.openxmlformats.org/officeDocument/2006/relationships/image" Target="../media/image15.emf"/></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8.sv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image" Target="../media/image17.png"/><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8.xml"/><Relationship Id="rId1" Type="http://schemas.openxmlformats.org/officeDocument/2006/relationships/tags" Target="../tags/tag137.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image" Target="../media/image9.jp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8.sv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image" Target="../media/image17.pn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8.sv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image" Target="../media/image17.pn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43.xml"/><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image" Target="../media/image1.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44.xml"/><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image" Target="../media/image1.emf"/></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2.bin"/><Relationship Id="rId7"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145.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emf"/></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image" Target="../media/image19.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image" Target="../media/image7.jpg"/></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154.xml"/><Relationship Id="rId5" Type="http://schemas.openxmlformats.org/officeDocument/2006/relationships/image" Target="../media/image21.png"/><Relationship Id="rId4" Type="http://schemas.openxmlformats.org/officeDocument/2006/relationships/image" Target="../media/image1.emf"/></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image" Target="../media/image21.png"/><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1.png"/><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image" Target="../media/image9.jp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2.xml"/><Relationship Id="rId1" Type="http://schemas.openxmlformats.org/officeDocument/2006/relationships/tags" Target="../tags/tag161.xml"/><Relationship Id="rId5" Type="http://schemas.openxmlformats.org/officeDocument/2006/relationships/image" Target="../media/image1.emf"/><Relationship Id="rId4" Type="http://schemas.openxmlformats.org/officeDocument/2006/relationships/oleObject" Target="../embeddings/oleObject21.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1"/>
            </p:custDataLst>
            <p:extLst>
              <p:ext uri="{D42A27DB-BD31-4B8C-83A1-F6EECF244321}">
                <p14:modId xmlns:p14="http://schemas.microsoft.com/office/powerpoint/2010/main" val="3788789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nb-NO" noProof="0"/>
              <a:t>tittel</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9131" y="3001503"/>
            <a:ext cx="7551997" cy="461665"/>
          </a:xfrm>
          <a:prstGeom prst="rect">
            <a:avLst/>
          </a:prstGeo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Undertittel</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9132" y="4402897"/>
            <a:ext cx="1484794" cy="215444"/>
          </a:xfrm>
          <a:prstGeom prst="rect">
            <a:avLst/>
          </a:prstGeom>
        </p:spPr>
        <p:txBody>
          <a:bodyPr wrap="none" lIns="108000" tIns="0" rIns="180000" bIns="0">
            <a:spAutoFit/>
          </a:bodyPr>
          <a:lstStyle>
            <a:lvl1pPr>
              <a:defRPr sz="1400">
                <a:solidFill>
                  <a:schemeClr val="bg1"/>
                </a:solidFill>
              </a:defRPr>
            </a:lvl1pPr>
          </a:lstStyle>
          <a:p>
            <a:endParaRPr lang="nb-NO" noProof="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9132" y="4014515"/>
            <a:ext cx="1120550" cy="400110"/>
          </a:xfrm>
          <a:prstGeom prst="rect">
            <a:avLst/>
          </a:prstGeo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noProof="0"/>
              <a:t>Ditt navn</a:t>
            </a:r>
          </a:p>
        </p:txBody>
      </p:sp>
      <p:pic>
        <p:nvPicPr>
          <p:cNvPr id="14" name="Graphique 12">
            <a:extLst>
              <a:ext uri="{FF2B5EF4-FFF2-40B4-BE49-F238E27FC236}">
                <a16:creationId xmlns:a16="http://schemas.microsoft.com/office/drawing/2014/main" id="{EDC392AE-DD2C-4A4A-B7EE-4301D02F1617}"/>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13" name="Cadre 12">
            <a:extLst>
              <a:ext uri="{FF2B5EF4-FFF2-40B4-BE49-F238E27FC236}">
                <a16:creationId xmlns:a16="http://schemas.microsoft.com/office/drawing/2014/main" id="{22590B82-793B-46ED-8C13-DFD24AADC39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tx1"/>
              </a:solidFill>
            </a:endParaRPr>
          </a:p>
        </p:txBody>
      </p:sp>
    </p:spTree>
    <p:extLst>
      <p:ext uri="{BB962C8B-B14F-4D97-AF65-F5344CB8AC3E}">
        <p14:creationId xmlns:p14="http://schemas.microsoft.com/office/powerpoint/2010/main" val="1869501016"/>
      </p:ext>
    </p:extLst>
  </p:cSld>
  <p:clrMapOvr>
    <a:masterClrMapping/>
  </p:clrMapOvr>
  <p:extLst>
    <p:ext uri="{DCECCB84-F9BA-43D5-87BE-67443E8EF086}">
      <p15:sldGuideLst xmlns:p15="http://schemas.microsoft.com/office/powerpoint/2012/main">
        <p15:guide id="1" orient="horz" pos="329" userDrawn="1">
          <p15:clr>
            <a:srgbClr val="F26B43"/>
          </p15:clr>
        </p15:guide>
        <p15:guide id="2" orient="horz" pos="1886" userDrawn="1">
          <p15:clr>
            <a:srgbClr val="F26B43"/>
          </p15:clr>
        </p15:guide>
        <p15:guide id="4" orient="horz" pos="3317" userDrawn="1">
          <p15:clr>
            <a:srgbClr val="F26B43"/>
          </p15:clr>
        </p15:guide>
        <p15:guide id="5" orient="horz" pos="3917" userDrawn="1">
          <p15:clr>
            <a:srgbClr val="F26B43"/>
          </p15:clr>
        </p15:guide>
        <p15:guide id="6" pos="288" userDrawn="1">
          <p15:clr>
            <a:srgbClr val="F26B43"/>
          </p15:clr>
        </p15:guide>
        <p15:guide id="7" pos="357"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_Dark Blue Bg">
    <p:bg>
      <p:bgPr>
        <a:solidFill>
          <a:schemeClr val="accent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extLst>
              <p:ext uri="{D42A27DB-BD31-4B8C-83A1-F6EECF244321}">
                <p14:modId xmlns:p14="http://schemas.microsoft.com/office/powerpoint/2010/main" val="25992842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8" name="Graphique 8">
            <a:extLst>
              <a:ext uri="{FF2B5EF4-FFF2-40B4-BE49-F238E27FC236}">
                <a16:creationId xmlns:a16="http://schemas.microsoft.com/office/drawing/2014/main" id="{44FFDEA7-E33B-4F69-A94F-C24D4C06C36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55EF3A58-D397-4CE4-A40D-2D27231A07F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2" name="Espace réservé du pied de page 4">
            <a:extLst>
              <a:ext uri="{FF2B5EF4-FFF2-40B4-BE49-F238E27FC236}">
                <a16:creationId xmlns:a16="http://schemas.microsoft.com/office/drawing/2014/main" id="{87E7F813-4752-4D6D-9FC9-975E797C55BA}"/>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a:t>
            </a:r>
          </a:p>
        </p:txBody>
      </p:sp>
      <p:sp>
        <p:nvSpPr>
          <p:cNvPr id="16" name="Cadre 15">
            <a:extLst>
              <a:ext uri="{FF2B5EF4-FFF2-40B4-BE49-F238E27FC236}">
                <a16:creationId xmlns:a16="http://schemas.microsoft.com/office/drawing/2014/main" id="{E81ECE1A-DB67-4F86-BCE5-A86D8283DC2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667041826"/>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Chapter_Dark Blue Bg">
    <p:bg>
      <p:bgPr>
        <a:solidFill>
          <a:schemeClr val="accent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8" name="Graphique 8">
            <a:extLst>
              <a:ext uri="{FF2B5EF4-FFF2-40B4-BE49-F238E27FC236}">
                <a16:creationId xmlns:a16="http://schemas.microsoft.com/office/drawing/2014/main" id="{44FFDEA7-E33B-4F69-A94F-C24D4C06C366}"/>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55EF3A58-D397-4CE4-A40D-2D27231A07F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2" name="Espace réservé du pied de page 4">
            <a:extLst>
              <a:ext uri="{FF2B5EF4-FFF2-40B4-BE49-F238E27FC236}">
                <a16:creationId xmlns:a16="http://schemas.microsoft.com/office/drawing/2014/main" id="{87E7F813-4752-4D6D-9FC9-975E797C55BA}"/>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a:t>
            </a:r>
          </a:p>
        </p:txBody>
      </p:sp>
      <p:sp>
        <p:nvSpPr>
          <p:cNvPr id="16" name="Cadre 15">
            <a:extLst>
              <a:ext uri="{FF2B5EF4-FFF2-40B4-BE49-F238E27FC236}">
                <a16:creationId xmlns:a16="http://schemas.microsoft.com/office/drawing/2014/main" id="{E81ECE1A-DB67-4F86-BCE5-A86D8283DC2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469046420"/>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hapter_Blue Bg">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8" name="Graphique 8">
            <a:extLst>
              <a:ext uri="{FF2B5EF4-FFF2-40B4-BE49-F238E27FC236}">
                <a16:creationId xmlns:a16="http://schemas.microsoft.com/office/drawing/2014/main" id="{D3C70FEB-0084-4E37-8AC4-3A50B2EA0562}"/>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97928A40-4AA3-49EF-9556-BDB555D654B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2" name="Espace réservé du pied de page 4">
            <a:extLst>
              <a:ext uri="{FF2B5EF4-FFF2-40B4-BE49-F238E27FC236}">
                <a16:creationId xmlns:a16="http://schemas.microsoft.com/office/drawing/2014/main" id="{F59241AE-0D4A-4924-9503-149B6B5F1252}"/>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a:t>
            </a:r>
          </a:p>
        </p:txBody>
      </p:sp>
      <p:sp>
        <p:nvSpPr>
          <p:cNvPr id="16" name="Cadre 15">
            <a:extLst>
              <a:ext uri="{FF2B5EF4-FFF2-40B4-BE49-F238E27FC236}">
                <a16:creationId xmlns:a16="http://schemas.microsoft.com/office/drawing/2014/main" id="{6A89F2A7-85CF-443A-9A03-D2C9856F3D0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44639117"/>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Chapter_Turquoise Bg">
    <p:bg>
      <p:bgPr>
        <a:solidFill>
          <a:schemeClr val="tx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20" name="Graphique 8">
            <a:extLst>
              <a:ext uri="{FF2B5EF4-FFF2-40B4-BE49-F238E27FC236}">
                <a16:creationId xmlns:a16="http://schemas.microsoft.com/office/drawing/2014/main" id="{45E8C3F4-2490-401C-BFA7-37816AAE0F9C}"/>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D1EEABA1-A797-42A3-88FC-A0BE2A9BB982}"/>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2" name="Espace réservé du pied de page 4">
            <a:extLst>
              <a:ext uri="{FF2B5EF4-FFF2-40B4-BE49-F238E27FC236}">
                <a16:creationId xmlns:a16="http://schemas.microsoft.com/office/drawing/2014/main" id="{8E0CC66F-2823-4F24-845C-C4CBB5EDF455}"/>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6" name="Cadre 15">
            <a:extLst>
              <a:ext uri="{FF2B5EF4-FFF2-40B4-BE49-F238E27FC236}">
                <a16:creationId xmlns:a16="http://schemas.microsoft.com/office/drawing/2014/main" id="{C0ED4626-A3F3-4EB6-B615-E33DF81FC2E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448409989"/>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hapter_Violet Bg">
    <p:bg>
      <p:bgPr>
        <a:solidFill>
          <a:schemeClr val="accent4"/>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21" name="Graphique 8">
            <a:extLst>
              <a:ext uri="{FF2B5EF4-FFF2-40B4-BE49-F238E27FC236}">
                <a16:creationId xmlns:a16="http://schemas.microsoft.com/office/drawing/2014/main" id="{18AF53AA-F64F-40A2-BA18-E39CF0E6D61F}"/>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2" name="Espace réservé du numéro de diapositive 2">
            <a:extLst>
              <a:ext uri="{FF2B5EF4-FFF2-40B4-BE49-F238E27FC236}">
                <a16:creationId xmlns:a16="http://schemas.microsoft.com/office/drawing/2014/main" id="{99124B2E-7D5F-43EA-BA8E-51CF5BE916BE}"/>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F420F713-7CBA-4B47-8081-8B5D8C3FEF7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6" name="Cadre 15">
            <a:extLst>
              <a:ext uri="{FF2B5EF4-FFF2-40B4-BE49-F238E27FC236}">
                <a16:creationId xmlns:a16="http://schemas.microsoft.com/office/drawing/2014/main" id="{15CED403-6235-4519-AC36-931AED17B46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925202170"/>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E0F3E5E8-952B-4834-9B88-873140980343}"/>
              </a:ext>
            </a:extLst>
          </p:cNvPr>
          <p:cNvSpPr>
            <a:spLocks noGrp="1"/>
          </p:cNvSpPr>
          <p:nvPr>
            <p:ph type="body" sz="quarter" idx="16" hasCustomPrompt="1"/>
          </p:nvPr>
        </p:nvSpPr>
        <p:spPr>
          <a:xfrm>
            <a:off x="399865" y="1346865"/>
            <a:ext cx="2383767" cy="353943"/>
          </a:xfrm>
          <a:prstGeom prst="rect">
            <a:avLst/>
          </a:prstGeom>
          <a:noFill/>
        </p:spPr>
        <p:txBody>
          <a:bodyPr wrap="none" lIns="108000" rIns="108000" bIns="0">
            <a:spAutoFit/>
          </a:bodyPr>
          <a:lstStyle>
            <a:lvl1pPr marL="0" indent="0">
              <a:buNone/>
              <a:defRPr sz="2000">
                <a:solidFill>
                  <a:schemeClr val="tx2"/>
                </a:solidFill>
              </a:defRPr>
            </a:lvl1pPr>
          </a:lstStyle>
          <a:p>
            <a:pPr lvl="0"/>
            <a:r>
              <a:rPr lang="nb-NO" noProof="0"/>
              <a:t>Subtitle of the slide</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a:t>Your text here</a:t>
            </a:r>
          </a:p>
          <a:p>
            <a:pPr lvl="1"/>
            <a:r>
              <a:rPr lang="nb-NO" noProof="0"/>
              <a:t>Text level 1</a:t>
            </a:r>
          </a:p>
          <a:p>
            <a:pPr lvl="2"/>
            <a:r>
              <a:rPr lang="nb-NO" noProof="0"/>
              <a:t>Text level 2</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80958" y="1808820"/>
            <a:ext cx="5511194" cy="3868080"/>
          </a:xfrm>
          <a:prstGeom prst="rect">
            <a:avLst/>
          </a:prstGeo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a:t>Your text here</a:t>
            </a:r>
          </a:p>
          <a:p>
            <a:pPr lvl="1"/>
            <a:r>
              <a:rPr lang="nb-NO" noProof="0"/>
              <a:t>Text level 1</a:t>
            </a:r>
          </a:p>
          <a:p>
            <a:pPr lvl="2"/>
            <a:r>
              <a:rPr lang="nb-NO" noProof="0"/>
              <a:t>Text level 2</a:t>
            </a:r>
          </a:p>
        </p:txBody>
      </p:sp>
      <p:sp>
        <p:nvSpPr>
          <p:cNvPr id="6" name="Espace réservé du numéro de diapositive 5">
            <a:extLst>
              <a:ext uri="{FF2B5EF4-FFF2-40B4-BE49-F238E27FC236}">
                <a16:creationId xmlns:a16="http://schemas.microsoft.com/office/drawing/2014/main" id="{84B133EB-BD49-4C88-BF23-773A2466DB44}"/>
              </a:ext>
            </a:extLst>
          </p:cNvPr>
          <p:cNvSpPr>
            <a:spLocks noGrp="1"/>
          </p:cNvSpPr>
          <p:nvPr>
            <p:ph type="sldNum" sz="quarter" idx="17"/>
          </p:nvPr>
        </p:nvSpPr>
        <p:spPr/>
        <p:txBody>
          <a:bodyPr/>
          <a:lstStyle/>
          <a:p>
            <a:fld id="{D61AABEC-672F-4B68-B914-690DA978312C}" type="slidenum">
              <a:rPr lang="nb-NO" noProof="0" smtClean="0"/>
              <a:pPr/>
              <a:t>‹#›</a:t>
            </a:fld>
            <a:r>
              <a:rPr lang="nb-NO" noProof="0"/>
              <a:t> ‒ </a:t>
            </a:r>
          </a:p>
        </p:txBody>
      </p:sp>
      <p:sp>
        <p:nvSpPr>
          <p:cNvPr id="7" name="Titre 6">
            <a:extLst>
              <a:ext uri="{FF2B5EF4-FFF2-40B4-BE49-F238E27FC236}">
                <a16:creationId xmlns:a16="http://schemas.microsoft.com/office/drawing/2014/main" id="{A8E7ED9E-A328-4987-9140-8AE92695412D}"/>
              </a:ext>
            </a:extLst>
          </p:cNvPr>
          <p:cNvSpPr>
            <a:spLocks noGrp="1"/>
          </p:cNvSpPr>
          <p:nvPr>
            <p:ph type="title"/>
          </p:nvPr>
        </p:nvSpPr>
        <p:spPr/>
        <p:txBody>
          <a:bodyPr/>
          <a:lstStyle>
            <a:lvl1pPr>
              <a:defRPr/>
            </a:lvl1pPr>
          </a:lstStyle>
          <a:p>
            <a:r>
              <a:rPr lang="en-US" noProof="0"/>
              <a:t>Click to edit Master title style</a:t>
            </a:r>
            <a:endParaRPr lang="nb-NO" noProof="0" dirty="0"/>
          </a:p>
        </p:txBody>
      </p:sp>
      <p:sp>
        <p:nvSpPr>
          <p:cNvPr id="11" name="Text Placeholder 8">
            <a:extLst>
              <a:ext uri="{FF2B5EF4-FFF2-40B4-BE49-F238E27FC236}">
                <a16:creationId xmlns:a16="http://schemas.microsoft.com/office/drawing/2014/main" id="{1280ACD6-00A9-4C39-A87C-3E9B0191EBEA}"/>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b-NO" noProof="0"/>
              <a:t>Sources:</a:t>
            </a:r>
          </a:p>
        </p:txBody>
      </p:sp>
      <p:sp>
        <p:nvSpPr>
          <p:cNvPr id="12" name="Cadre 11">
            <a:extLst>
              <a:ext uri="{FF2B5EF4-FFF2-40B4-BE49-F238E27FC236}">
                <a16:creationId xmlns:a16="http://schemas.microsoft.com/office/drawing/2014/main" id="{F50CF662-962A-4D81-AF40-CA76C70585C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tx1"/>
              </a:solidFill>
            </a:endParaRPr>
          </a:p>
        </p:txBody>
      </p:sp>
    </p:spTree>
    <p:extLst>
      <p:ext uri="{BB962C8B-B14F-4D97-AF65-F5344CB8AC3E}">
        <p14:creationId xmlns:p14="http://schemas.microsoft.com/office/powerpoint/2010/main" val="63070575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columns with divider">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dirty="0"/>
              <a:t>Your </a:t>
            </a:r>
            <a:r>
              <a:rPr lang="nb-NO" noProof="0" dirty="0" err="1"/>
              <a:t>text</a:t>
            </a:r>
            <a:r>
              <a:rPr lang="nb-NO" noProof="0" dirty="0"/>
              <a:t> </a:t>
            </a:r>
            <a:r>
              <a:rPr lang="nb-NO" noProof="0" dirty="0" err="1"/>
              <a:t>here</a:t>
            </a:r>
            <a:endParaRPr lang="nb-NO" noProof="0" dirty="0"/>
          </a:p>
          <a:p>
            <a:pPr lvl="1"/>
            <a:r>
              <a:rPr lang="nb-NO" noProof="0" dirty="0" err="1"/>
              <a:t>Text</a:t>
            </a:r>
            <a:r>
              <a:rPr lang="nb-NO" noProof="0" dirty="0"/>
              <a:t> </a:t>
            </a:r>
            <a:r>
              <a:rPr lang="nb-NO" noProof="0" dirty="0" err="1"/>
              <a:t>level</a:t>
            </a:r>
            <a:r>
              <a:rPr lang="nb-NO" noProof="0" dirty="0"/>
              <a:t> 1</a:t>
            </a:r>
          </a:p>
          <a:p>
            <a:pPr lvl="2"/>
            <a:r>
              <a:rPr lang="nb-NO" noProof="0" dirty="0" err="1"/>
              <a:t>Text</a:t>
            </a:r>
            <a:r>
              <a:rPr lang="nb-NO" noProof="0" dirty="0"/>
              <a:t> </a:t>
            </a:r>
            <a:r>
              <a:rPr lang="nb-NO" noProof="0" dirty="0" err="1"/>
              <a:t>level</a:t>
            </a:r>
            <a:r>
              <a:rPr lang="nb-NO" noProof="0" dirty="0"/>
              <a:t> 2</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80958" y="1808820"/>
            <a:ext cx="5511194" cy="3868080"/>
          </a:xfrm>
          <a:prstGeom prst="rect">
            <a:avLst/>
          </a:prstGeo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a:t>Your text here</a:t>
            </a:r>
          </a:p>
          <a:p>
            <a:pPr lvl="1"/>
            <a:r>
              <a:rPr lang="nb-NO" noProof="0"/>
              <a:t>Text level 1</a:t>
            </a:r>
          </a:p>
          <a:p>
            <a:pPr lvl="2"/>
            <a:r>
              <a:rPr lang="nb-NO" noProof="0"/>
              <a:t>Text level 2</a:t>
            </a:r>
          </a:p>
        </p:txBody>
      </p:sp>
      <p:sp>
        <p:nvSpPr>
          <p:cNvPr id="6" name="Espace réservé du numéro de diapositive 5">
            <a:extLst>
              <a:ext uri="{FF2B5EF4-FFF2-40B4-BE49-F238E27FC236}">
                <a16:creationId xmlns:a16="http://schemas.microsoft.com/office/drawing/2014/main" id="{84B133EB-BD49-4C88-BF23-773A2466DB44}"/>
              </a:ext>
            </a:extLst>
          </p:cNvPr>
          <p:cNvSpPr>
            <a:spLocks noGrp="1"/>
          </p:cNvSpPr>
          <p:nvPr>
            <p:ph type="sldNum" sz="quarter" idx="17"/>
          </p:nvPr>
        </p:nvSpPr>
        <p:spPr/>
        <p:txBody>
          <a:bodyPr/>
          <a:lstStyle/>
          <a:p>
            <a:fld id="{D61AABEC-672F-4B68-B914-690DA978312C}" type="slidenum">
              <a:rPr lang="nb-NO" noProof="0" smtClean="0"/>
              <a:pPr/>
              <a:t>‹#›</a:t>
            </a:fld>
            <a:r>
              <a:rPr lang="nb-NO" noProof="0"/>
              <a:t> ‒ </a:t>
            </a:r>
          </a:p>
        </p:txBody>
      </p:sp>
      <p:sp>
        <p:nvSpPr>
          <p:cNvPr id="7" name="Titre 6">
            <a:extLst>
              <a:ext uri="{FF2B5EF4-FFF2-40B4-BE49-F238E27FC236}">
                <a16:creationId xmlns:a16="http://schemas.microsoft.com/office/drawing/2014/main" id="{A8E7ED9E-A328-4987-9140-8AE92695412D}"/>
              </a:ext>
            </a:extLst>
          </p:cNvPr>
          <p:cNvSpPr>
            <a:spLocks noGrp="1"/>
          </p:cNvSpPr>
          <p:nvPr>
            <p:ph type="title"/>
          </p:nvPr>
        </p:nvSpPr>
        <p:spPr/>
        <p:txBody>
          <a:bodyPr/>
          <a:lstStyle>
            <a:lvl1pPr>
              <a:defRPr/>
            </a:lvl1pPr>
          </a:lstStyle>
          <a:p>
            <a:r>
              <a:rPr lang="en-US" noProof="0"/>
              <a:t>Click to edit Master title style</a:t>
            </a:r>
            <a:endParaRPr lang="nb-NO" noProof="0" dirty="0"/>
          </a:p>
        </p:txBody>
      </p:sp>
      <p:sp>
        <p:nvSpPr>
          <p:cNvPr id="11" name="Text Placeholder 8">
            <a:extLst>
              <a:ext uri="{FF2B5EF4-FFF2-40B4-BE49-F238E27FC236}">
                <a16:creationId xmlns:a16="http://schemas.microsoft.com/office/drawing/2014/main" id="{1280ACD6-00A9-4C39-A87C-3E9B0191EBEA}"/>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b-NO" noProof="0"/>
              <a:t>Sources:</a:t>
            </a:r>
          </a:p>
        </p:txBody>
      </p:sp>
      <p:cxnSp>
        <p:nvCxnSpPr>
          <p:cNvPr id="12" name="Straight Connector 35">
            <a:extLst>
              <a:ext uri="{FF2B5EF4-FFF2-40B4-BE49-F238E27FC236}">
                <a16:creationId xmlns:a16="http://schemas.microsoft.com/office/drawing/2014/main" id="{C67592C2-0DB8-4942-A571-6655A988B75E}"/>
              </a:ext>
            </a:extLst>
          </p:cNvPr>
          <p:cNvCxnSpPr>
            <a:cxnSpLocks/>
          </p:cNvCxnSpPr>
          <p:nvPr userDrawn="1"/>
        </p:nvCxnSpPr>
        <p:spPr>
          <a:xfrm flipV="1">
            <a:off x="6095938"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4" name="Cadre 13">
            <a:extLst>
              <a:ext uri="{FF2B5EF4-FFF2-40B4-BE49-F238E27FC236}">
                <a16:creationId xmlns:a16="http://schemas.microsoft.com/office/drawing/2014/main" id="{4D96FD51-B9F2-4FE7-B772-503E351E589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tx1"/>
              </a:solidFill>
            </a:endParaRPr>
          </a:p>
        </p:txBody>
      </p:sp>
      <p:sp>
        <p:nvSpPr>
          <p:cNvPr id="13" name="Text Placeholder 5">
            <a:extLst>
              <a:ext uri="{FF2B5EF4-FFF2-40B4-BE49-F238E27FC236}">
                <a16:creationId xmlns:a16="http://schemas.microsoft.com/office/drawing/2014/main" id="{4C0DD1BE-AC17-4952-9446-02C5E9403249}"/>
              </a:ext>
            </a:extLst>
          </p:cNvPr>
          <p:cNvSpPr>
            <a:spLocks noGrp="1"/>
          </p:cNvSpPr>
          <p:nvPr>
            <p:ph type="body" sz="quarter" idx="16" hasCustomPrompt="1"/>
          </p:nvPr>
        </p:nvSpPr>
        <p:spPr>
          <a:xfrm>
            <a:off x="399865" y="1346865"/>
            <a:ext cx="2383767" cy="353943"/>
          </a:xfrm>
          <a:prstGeom prst="rect">
            <a:avLst/>
          </a:prstGeom>
          <a:noFill/>
        </p:spPr>
        <p:txBody>
          <a:bodyPr wrap="none" lIns="108000" rIns="108000" bIns="0">
            <a:spAutoFit/>
          </a:bodyPr>
          <a:lstStyle>
            <a:lvl1pPr marL="0" indent="0">
              <a:buNone/>
              <a:defRPr sz="2000">
                <a:solidFill>
                  <a:schemeClr val="tx2"/>
                </a:solidFill>
              </a:defRPr>
            </a:lvl1pPr>
          </a:lstStyle>
          <a:p>
            <a:pPr lvl="0"/>
            <a:r>
              <a:rPr lang="nb-NO" noProof="0"/>
              <a:t>Subtitle of the slide</a:t>
            </a:r>
          </a:p>
        </p:txBody>
      </p:sp>
    </p:spTree>
    <p:extLst>
      <p:ext uri="{BB962C8B-B14F-4D97-AF65-F5344CB8AC3E}">
        <p14:creationId xmlns:p14="http://schemas.microsoft.com/office/powerpoint/2010/main" val="72850530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a:t>Click to change the text styles on the slide master</a:t>
            </a:r>
          </a:p>
          <a:p>
            <a:pPr lvl="1"/>
            <a:r>
              <a:rPr lang="nb-NO" noProof="0"/>
              <a:t>Second level</a:t>
            </a:r>
          </a:p>
          <a:p>
            <a:pPr lvl="2"/>
            <a:r>
              <a:rPr lang="nb-NO" noProof="0"/>
              <a:t>Third level</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nb-NO" noProof="0" smtClean="0"/>
              <a:pPr/>
              <a:t>‹#›</a:t>
            </a:fld>
            <a:r>
              <a:rPr lang="nb-NO" noProof="0"/>
              <a:t> ‒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a:t>Click to change the text styles on the slide master</a:t>
            </a:r>
          </a:p>
          <a:p>
            <a:pPr lvl="1"/>
            <a:r>
              <a:rPr lang="nb-NO" noProof="0"/>
              <a:t>Second level</a:t>
            </a:r>
          </a:p>
          <a:p>
            <a:pPr lvl="2"/>
            <a:r>
              <a:rPr lang="nb-NO" noProof="0"/>
              <a:t>Third level</a:t>
            </a:r>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a:t>Click to change the text styles on the slide master</a:t>
            </a:r>
          </a:p>
          <a:p>
            <a:pPr lvl="1"/>
            <a:r>
              <a:rPr lang="nb-NO" noProof="0"/>
              <a:t>Second level </a:t>
            </a:r>
          </a:p>
          <a:p>
            <a:pPr lvl="2"/>
            <a:r>
              <a:rPr lang="nb-NO" noProof="0"/>
              <a:t>Third level</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p:nvPr>
        </p:nvSpPr>
        <p:spPr/>
        <p:txBody>
          <a:bodyPr/>
          <a:lstStyle>
            <a:lvl1pPr>
              <a:defRPr/>
            </a:lvl1pPr>
          </a:lstStyle>
          <a:p>
            <a:r>
              <a:rPr lang="en-US" noProof="0"/>
              <a:t>Click to edit Master title style</a:t>
            </a:r>
            <a:endParaRPr lang="nb-NO" noProof="0" dirty="0"/>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b-NO" noProof="0"/>
              <a:t>Sources:</a:t>
            </a:r>
          </a:p>
        </p:txBody>
      </p:sp>
      <p:sp>
        <p:nvSpPr>
          <p:cNvPr id="17" name="Cadre 16">
            <a:extLst>
              <a:ext uri="{FF2B5EF4-FFF2-40B4-BE49-F238E27FC236}">
                <a16:creationId xmlns:a16="http://schemas.microsoft.com/office/drawing/2014/main" id="{05F617A1-E6DF-48EA-BCD2-4A8DD8E15AE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tx1"/>
              </a:solidFill>
            </a:endParaRPr>
          </a:p>
        </p:txBody>
      </p:sp>
      <p:sp>
        <p:nvSpPr>
          <p:cNvPr id="13" name="Text Placeholder 5">
            <a:extLst>
              <a:ext uri="{FF2B5EF4-FFF2-40B4-BE49-F238E27FC236}">
                <a16:creationId xmlns:a16="http://schemas.microsoft.com/office/drawing/2014/main" id="{6996802E-D8E8-4CD9-9D0F-27D6D824F54B}"/>
              </a:ext>
            </a:extLst>
          </p:cNvPr>
          <p:cNvSpPr>
            <a:spLocks noGrp="1"/>
          </p:cNvSpPr>
          <p:nvPr>
            <p:ph type="body" sz="quarter" idx="19" hasCustomPrompt="1"/>
          </p:nvPr>
        </p:nvSpPr>
        <p:spPr>
          <a:xfrm>
            <a:off x="399865" y="1346865"/>
            <a:ext cx="2383767" cy="353943"/>
          </a:xfrm>
          <a:prstGeom prst="rect">
            <a:avLst/>
          </a:prstGeom>
          <a:noFill/>
        </p:spPr>
        <p:txBody>
          <a:bodyPr wrap="none" lIns="108000" rIns="108000" bIns="0">
            <a:spAutoFit/>
          </a:bodyPr>
          <a:lstStyle>
            <a:lvl1pPr marL="0" indent="0">
              <a:buNone/>
              <a:defRPr sz="2000">
                <a:solidFill>
                  <a:schemeClr val="tx2"/>
                </a:solidFill>
              </a:defRPr>
            </a:lvl1pPr>
          </a:lstStyle>
          <a:p>
            <a:pPr lvl="0"/>
            <a:r>
              <a:rPr lang="nb-NO" noProof="0"/>
              <a:t>Subtitle of the slide</a:t>
            </a:r>
          </a:p>
        </p:txBody>
      </p:sp>
    </p:spTree>
    <p:extLst>
      <p:ext uri="{BB962C8B-B14F-4D97-AF65-F5344CB8AC3E}">
        <p14:creationId xmlns:p14="http://schemas.microsoft.com/office/powerpoint/2010/main" val="97727816"/>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 columns with divider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dirty="0" err="1"/>
              <a:t>Click</a:t>
            </a:r>
            <a:r>
              <a:rPr lang="nb-NO" noProof="0" dirty="0"/>
              <a:t> to </a:t>
            </a:r>
            <a:r>
              <a:rPr lang="nb-NO" noProof="0" dirty="0" err="1"/>
              <a:t>change</a:t>
            </a:r>
            <a:r>
              <a:rPr lang="nb-NO" noProof="0" dirty="0"/>
              <a:t> </a:t>
            </a:r>
            <a:r>
              <a:rPr lang="nb-NO" noProof="0" dirty="0" err="1"/>
              <a:t>the</a:t>
            </a:r>
            <a:r>
              <a:rPr lang="nb-NO" noProof="0" dirty="0"/>
              <a:t> </a:t>
            </a:r>
            <a:r>
              <a:rPr lang="nb-NO" noProof="0" dirty="0" err="1"/>
              <a:t>text</a:t>
            </a:r>
            <a:r>
              <a:rPr lang="nb-NO" noProof="0" dirty="0"/>
              <a:t> styles </a:t>
            </a:r>
            <a:r>
              <a:rPr lang="nb-NO" noProof="0" dirty="0" err="1"/>
              <a:t>on</a:t>
            </a:r>
            <a:r>
              <a:rPr lang="nb-NO" noProof="0" dirty="0"/>
              <a:t> </a:t>
            </a:r>
            <a:r>
              <a:rPr lang="nb-NO" noProof="0" dirty="0" err="1"/>
              <a:t>the</a:t>
            </a:r>
            <a:r>
              <a:rPr lang="nb-NO" noProof="0" dirty="0"/>
              <a:t> slide master</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nb-NO" noProof="0" smtClean="0"/>
              <a:pPr/>
              <a:t>‹#›</a:t>
            </a:fld>
            <a:r>
              <a:rPr lang="nb-NO" noProof="0"/>
              <a:t> ‒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a:t>Click to change the text styles on the slide master</a:t>
            </a:r>
          </a:p>
          <a:p>
            <a:pPr lvl="1"/>
            <a:r>
              <a:rPr lang="nb-NO" noProof="0"/>
              <a:t>Second level</a:t>
            </a:r>
          </a:p>
          <a:p>
            <a:pPr lvl="2"/>
            <a:r>
              <a:rPr lang="nb-NO" noProof="0"/>
              <a:t>Third level</a:t>
            </a:r>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a:t>Click to change the text styles on the slide master</a:t>
            </a:r>
          </a:p>
          <a:p>
            <a:pPr lvl="1"/>
            <a:r>
              <a:rPr lang="nb-NO" noProof="0"/>
              <a:t>Second level</a:t>
            </a:r>
          </a:p>
          <a:p>
            <a:pPr lvl="2"/>
            <a:r>
              <a:rPr lang="nb-NO" noProof="0"/>
              <a:t>Third level</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p:nvPr>
        </p:nvSpPr>
        <p:spPr/>
        <p:txBody>
          <a:bodyPr/>
          <a:lstStyle>
            <a:lvl1pPr>
              <a:defRPr/>
            </a:lvl1pPr>
          </a:lstStyle>
          <a:p>
            <a:r>
              <a:rPr lang="en-US" noProof="0"/>
              <a:t>Click to edit Master title style</a:t>
            </a:r>
            <a:endParaRPr lang="nb-NO" noProof="0" dirty="0"/>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b-NO" noProof="0"/>
              <a:t>Sources:</a:t>
            </a:r>
          </a:p>
        </p:txBody>
      </p:sp>
      <p:cxnSp>
        <p:nvCxnSpPr>
          <p:cNvPr id="15" name="Straight Connector 35">
            <a:extLst>
              <a:ext uri="{FF2B5EF4-FFF2-40B4-BE49-F238E27FC236}">
                <a16:creationId xmlns:a16="http://schemas.microsoft.com/office/drawing/2014/main" id="{418BE7AA-B05F-40FC-BE65-334D5A780A55}"/>
              </a:ext>
            </a:extLst>
          </p:cNvPr>
          <p:cNvCxnSpPr>
            <a:cxnSpLocks/>
          </p:cNvCxnSpPr>
          <p:nvPr userDrawn="1"/>
        </p:nvCxnSpPr>
        <p:spPr>
          <a:xfrm flipV="1">
            <a:off x="4158848"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8E28A143-6AE4-4026-8B3B-9C8721F9340E}"/>
              </a:ext>
            </a:extLst>
          </p:cNvPr>
          <p:cNvCxnSpPr>
            <a:cxnSpLocks/>
          </p:cNvCxnSpPr>
          <p:nvPr userDrawn="1"/>
        </p:nvCxnSpPr>
        <p:spPr>
          <a:xfrm flipV="1">
            <a:off x="803313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adre 16">
            <a:extLst>
              <a:ext uri="{FF2B5EF4-FFF2-40B4-BE49-F238E27FC236}">
                <a16:creationId xmlns:a16="http://schemas.microsoft.com/office/drawing/2014/main" id="{919C6419-FFDB-4B8E-901B-D29524A82EF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tx1"/>
              </a:solidFill>
            </a:endParaRPr>
          </a:p>
        </p:txBody>
      </p:sp>
      <p:sp>
        <p:nvSpPr>
          <p:cNvPr id="19" name="Text Placeholder 5">
            <a:extLst>
              <a:ext uri="{FF2B5EF4-FFF2-40B4-BE49-F238E27FC236}">
                <a16:creationId xmlns:a16="http://schemas.microsoft.com/office/drawing/2014/main" id="{6BB5132D-F6F6-4C86-AA5F-0E62EBCAC583}"/>
              </a:ext>
            </a:extLst>
          </p:cNvPr>
          <p:cNvSpPr>
            <a:spLocks noGrp="1"/>
          </p:cNvSpPr>
          <p:nvPr>
            <p:ph type="body" sz="quarter" idx="19" hasCustomPrompt="1"/>
          </p:nvPr>
        </p:nvSpPr>
        <p:spPr>
          <a:xfrm>
            <a:off x="399865" y="1346865"/>
            <a:ext cx="2383767" cy="353943"/>
          </a:xfrm>
          <a:prstGeom prst="rect">
            <a:avLst/>
          </a:prstGeom>
          <a:noFill/>
        </p:spPr>
        <p:txBody>
          <a:bodyPr wrap="none" lIns="108000" rIns="108000" bIns="0">
            <a:spAutoFit/>
          </a:bodyPr>
          <a:lstStyle>
            <a:lvl1pPr marL="0" indent="0">
              <a:buNone/>
              <a:defRPr sz="2000">
                <a:solidFill>
                  <a:schemeClr val="tx2"/>
                </a:solidFill>
              </a:defRPr>
            </a:lvl1pPr>
          </a:lstStyle>
          <a:p>
            <a:pPr lvl="0"/>
            <a:r>
              <a:rPr lang="nb-NO" noProof="0"/>
              <a:t>Subtitle of the slide</a:t>
            </a:r>
          </a:p>
        </p:txBody>
      </p:sp>
    </p:spTree>
    <p:extLst>
      <p:ext uri="{BB962C8B-B14F-4D97-AF65-F5344CB8AC3E}">
        <p14:creationId xmlns:p14="http://schemas.microsoft.com/office/powerpoint/2010/main" val="108657654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nb-NO" noProof="0" smtClean="0"/>
              <a:pPr/>
              <a:t>‹#›</a:t>
            </a:fld>
            <a:r>
              <a:rPr lang="nb-NO" noProof="0"/>
              <a:t> ‒ </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lvl1pPr>
          </a:lstStyle>
          <a:p>
            <a:r>
              <a:rPr lang="nb-NO" noProof="0"/>
              <a:t>Title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b-NO" noProof="0"/>
              <a:t>Sources:</a:t>
            </a:r>
          </a:p>
        </p:txBody>
      </p:sp>
      <p:sp>
        <p:nvSpPr>
          <p:cNvPr id="16" name="Content Placeholder 2">
            <a:extLst>
              <a:ext uri="{FF2B5EF4-FFF2-40B4-BE49-F238E27FC236}">
                <a16:creationId xmlns:a16="http://schemas.microsoft.com/office/drawing/2014/main" id="{C3448DD5-93B4-4A86-B5D7-CD4057F61538}"/>
              </a:ext>
            </a:extLst>
          </p:cNvPr>
          <p:cNvSpPr>
            <a:spLocks noGrp="1"/>
          </p:cNvSpPr>
          <p:nvPr>
            <p:ph idx="1" hasCustomPrompt="1"/>
          </p:nvPr>
        </p:nvSpPr>
        <p:spPr>
          <a:xfrm>
            <a:off x="404785"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a:t>Click to change the text styles on the slide master</a:t>
            </a:r>
          </a:p>
          <a:p>
            <a:pPr lvl="1"/>
            <a:r>
              <a:rPr lang="nb-NO" noProof="0"/>
              <a:t>Second level</a:t>
            </a:r>
          </a:p>
          <a:p>
            <a:pPr lvl="2"/>
            <a:r>
              <a:rPr lang="nb-NO" noProof="0"/>
              <a:t>Third level</a:t>
            </a:r>
          </a:p>
        </p:txBody>
      </p:sp>
      <p:sp>
        <p:nvSpPr>
          <p:cNvPr id="17" name="Content Placeholder 2">
            <a:extLst>
              <a:ext uri="{FF2B5EF4-FFF2-40B4-BE49-F238E27FC236}">
                <a16:creationId xmlns:a16="http://schemas.microsoft.com/office/drawing/2014/main" id="{3D580420-D108-4DFA-B447-3503E53C92F1}"/>
              </a:ext>
            </a:extLst>
          </p:cNvPr>
          <p:cNvSpPr>
            <a:spLocks noGrp="1"/>
          </p:cNvSpPr>
          <p:nvPr>
            <p:ph idx="15" hasCustomPrompt="1"/>
          </p:nvPr>
        </p:nvSpPr>
        <p:spPr>
          <a:xfrm>
            <a:off x="3309868"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a:t>Click to change the text styles on the slide master</a:t>
            </a:r>
          </a:p>
          <a:p>
            <a:pPr lvl="1"/>
            <a:r>
              <a:rPr lang="nb-NO" noProof="0"/>
              <a:t>Second level</a:t>
            </a:r>
          </a:p>
          <a:p>
            <a:pPr lvl="2"/>
            <a:r>
              <a:rPr lang="nb-NO" noProof="0"/>
              <a:t>Third level</a:t>
            </a:r>
          </a:p>
        </p:txBody>
      </p:sp>
      <p:sp>
        <p:nvSpPr>
          <p:cNvPr id="18" name="Content Placeholder 2">
            <a:extLst>
              <a:ext uri="{FF2B5EF4-FFF2-40B4-BE49-F238E27FC236}">
                <a16:creationId xmlns:a16="http://schemas.microsoft.com/office/drawing/2014/main" id="{22215690-EA4B-4816-B47C-BFB80C4C015D}"/>
              </a:ext>
            </a:extLst>
          </p:cNvPr>
          <p:cNvSpPr>
            <a:spLocks noGrp="1"/>
          </p:cNvSpPr>
          <p:nvPr>
            <p:ph idx="16" hasCustomPrompt="1"/>
          </p:nvPr>
        </p:nvSpPr>
        <p:spPr>
          <a:xfrm>
            <a:off x="6214951"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a:t>Click to change the text styles on the slide master</a:t>
            </a:r>
          </a:p>
          <a:p>
            <a:pPr lvl="1"/>
            <a:r>
              <a:rPr lang="nb-NO" noProof="0"/>
              <a:t>Second level</a:t>
            </a:r>
          </a:p>
          <a:p>
            <a:pPr lvl="2"/>
            <a:r>
              <a:rPr lang="nb-NO" noProof="0"/>
              <a:t>Third level</a:t>
            </a:r>
          </a:p>
        </p:txBody>
      </p:sp>
      <p:sp>
        <p:nvSpPr>
          <p:cNvPr id="19" name="Content Placeholder 2">
            <a:extLst>
              <a:ext uri="{FF2B5EF4-FFF2-40B4-BE49-F238E27FC236}">
                <a16:creationId xmlns:a16="http://schemas.microsoft.com/office/drawing/2014/main" id="{17D90A67-975F-482E-9AB6-7B0ED64C41FE}"/>
              </a:ext>
            </a:extLst>
          </p:cNvPr>
          <p:cNvSpPr>
            <a:spLocks noGrp="1"/>
          </p:cNvSpPr>
          <p:nvPr>
            <p:ph idx="19" hasCustomPrompt="1"/>
          </p:nvPr>
        </p:nvSpPr>
        <p:spPr>
          <a:xfrm>
            <a:off x="9120035"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a:t>Click to change the text styles on the slide master</a:t>
            </a:r>
          </a:p>
          <a:p>
            <a:pPr lvl="1"/>
            <a:r>
              <a:rPr lang="nb-NO" noProof="0"/>
              <a:t>Second level</a:t>
            </a:r>
          </a:p>
          <a:p>
            <a:pPr lvl="2"/>
            <a:r>
              <a:rPr lang="nb-NO" noProof="0"/>
              <a:t>Third level</a:t>
            </a:r>
          </a:p>
        </p:txBody>
      </p:sp>
      <p:sp>
        <p:nvSpPr>
          <p:cNvPr id="20" name="Cadre 19">
            <a:extLst>
              <a:ext uri="{FF2B5EF4-FFF2-40B4-BE49-F238E27FC236}">
                <a16:creationId xmlns:a16="http://schemas.microsoft.com/office/drawing/2014/main" id="{886789B0-90FF-4F37-9433-42344C0A572F}"/>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tx1"/>
              </a:solidFill>
            </a:endParaRPr>
          </a:p>
        </p:txBody>
      </p:sp>
      <p:sp>
        <p:nvSpPr>
          <p:cNvPr id="13" name="Text Placeholder 5">
            <a:extLst>
              <a:ext uri="{FF2B5EF4-FFF2-40B4-BE49-F238E27FC236}">
                <a16:creationId xmlns:a16="http://schemas.microsoft.com/office/drawing/2014/main" id="{280BA077-27FC-41FB-9A93-6BD14A48D7F0}"/>
              </a:ext>
            </a:extLst>
          </p:cNvPr>
          <p:cNvSpPr>
            <a:spLocks noGrp="1"/>
          </p:cNvSpPr>
          <p:nvPr>
            <p:ph type="body" sz="quarter" idx="20" hasCustomPrompt="1"/>
          </p:nvPr>
        </p:nvSpPr>
        <p:spPr>
          <a:xfrm>
            <a:off x="399865" y="1346865"/>
            <a:ext cx="2383767" cy="353943"/>
          </a:xfrm>
          <a:prstGeom prst="rect">
            <a:avLst/>
          </a:prstGeom>
          <a:noFill/>
        </p:spPr>
        <p:txBody>
          <a:bodyPr wrap="none" lIns="108000" rIns="108000" bIns="0">
            <a:spAutoFit/>
          </a:bodyPr>
          <a:lstStyle>
            <a:lvl1pPr marL="0" indent="0">
              <a:buNone/>
              <a:defRPr sz="2000">
                <a:solidFill>
                  <a:schemeClr val="tx2"/>
                </a:solidFill>
              </a:defRPr>
            </a:lvl1pPr>
          </a:lstStyle>
          <a:p>
            <a:pPr lvl="0"/>
            <a:r>
              <a:rPr lang="nb-NO" noProof="0"/>
              <a:t>Subtitle of the slide</a:t>
            </a:r>
          </a:p>
        </p:txBody>
      </p:sp>
    </p:spTree>
    <p:extLst>
      <p:ext uri="{BB962C8B-B14F-4D97-AF65-F5344CB8AC3E}">
        <p14:creationId xmlns:p14="http://schemas.microsoft.com/office/powerpoint/2010/main" val="33149116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4 columns with divider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5"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a:t>Click to change the text styles on the slide master</a:t>
            </a:r>
          </a:p>
          <a:p>
            <a:pPr lvl="1"/>
            <a:r>
              <a:rPr lang="nb-NO" noProof="0"/>
              <a:t>Second level</a:t>
            </a:r>
          </a:p>
          <a:p>
            <a:pPr lvl="2"/>
            <a:r>
              <a:rPr lang="nb-NO" noProof="0"/>
              <a:t>Third level</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nb-NO" noProof="0" smtClean="0"/>
              <a:pPr/>
              <a:t>‹#›</a:t>
            </a:fld>
            <a:r>
              <a:rPr lang="nb-NO" noProof="0"/>
              <a:t> ‒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3309868"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a:t>Click to change the text styles on the slide master</a:t>
            </a:r>
          </a:p>
          <a:p>
            <a:pPr lvl="1"/>
            <a:r>
              <a:rPr lang="nb-NO" noProof="0"/>
              <a:t>Second level</a:t>
            </a:r>
          </a:p>
          <a:p>
            <a:pPr lvl="2"/>
            <a:r>
              <a:rPr lang="nb-NO" noProof="0"/>
              <a:t>Third level</a:t>
            </a:r>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hasCustomPrompt="1"/>
          </p:nvPr>
        </p:nvSpPr>
        <p:spPr>
          <a:xfrm>
            <a:off x="6214951"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a:t>Click to change the text styles on the slide master</a:t>
            </a:r>
          </a:p>
          <a:p>
            <a:pPr lvl="1"/>
            <a:r>
              <a:rPr lang="nb-NO" noProof="0"/>
              <a:t>Second level</a:t>
            </a:r>
          </a:p>
          <a:p>
            <a:pPr lvl="2"/>
            <a:r>
              <a:rPr lang="nb-NO" noProof="0"/>
              <a:t>Third level</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lvl1pPr>
          </a:lstStyle>
          <a:p>
            <a:r>
              <a:rPr lang="nb-NO" noProof="0"/>
              <a:t>Title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b-NO" noProof="0"/>
              <a:t>Sources:</a:t>
            </a:r>
          </a:p>
        </p:txBody>
      </p:sp>
      <p:sp>
        <p:nvSpPr>
          <p:cNvPr id="15" name="Content Placeholder 2">
            <a:extLst>
              <a:ext uri="{FF2B5EF4-FFF2-40B4-BE49-F238E27FC236}">
                <a16:creationId xmlns:a16="http://schemas.microsoft.com/office/drawing/2014/main" id="{1D0309A2-2C77-4A6B-86B6-B5D04081C276}"/>
              </a:ext>
            </a:extLst>
          </p:cNvPr>
          <p:cNvSpPr>
            <a:spLocks noGrp="1"/>
          </p:cNvSpPr>
          <p:nvPr>
            <p:ph idx="19" hasCustomPrompt="1"/>
          </p:nvPr>
        </p:nvSpPr>
        <p:spPr>
          <a:xfrm>
            <a:off x="9120035"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a:t>Click to change the text styles on the slide master</a:t>
            </a:r>
          </a:p>
          <a:p>
            <a:pPr lvl="1"/>
            <a:r>
              <a:rPr lang="nb-NO" noProof="0"/>
              <a:t>Second level</a:t>
            </a:r>
          </a:p>
          <a:p>
            <a:pPr lvl="2"/>
            <a:r>
              <a:rPr lang="nb-NO" noProof="0"/>
              <a:t>Third level</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3C50CCED-DF68-4D21-B175-373AD9E463DD}"/>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tx1"/>
              </a:solidFill>
            </a:endParaRPr>
          </a:p>
        </p:txBody>
      </p:sp>
      <p:sp>
        <p:nvSpPr>
          <p:cNvPr id="17" name="Text Placeholder 5">
            <a:extLst>
              <a:ext uri="{FF2B5EF4-FFF2-40B4-BE49-F238E27FC236}">
                <a16:creationId xmlns:a16="http://schemas.microsoft.com/office/drawing/2014/main" id="{9662D3B7-0344-4CA3-BB4D-B98E7E5ECEEA}"/>
              </a:ext>
            </a:extLst>
          </p:cNvPr>
          <p:cNvSpPr>
            <a:spLocks noGrp="1"/>
          </p:cNvSpPr>
          <p:nvPr>
            <p:ph type="body" sz="quarter" idx="20" hasCustomPrompt="1"/>
          </p:nvPr>
        </p:nvSpPr>
        <p:spPr>
          <a:xfrm>
            <a:off x="399865" y="1346865"/>
            <a:ext cx="2383767" cy="353943"/>
          </a:xfrm>
          <a:prstGeom prst="rect">
            <a:avLst/>
          </a:prstGeom>
          <a:noFill/>
        </p:spPr>
        <p:txBody>
          <a:bodyPr wrap="none" lIns="108000" rIns="108000" bIns="0">
            <a:spAutoFit/>
          </a:bodyPr>
          <a:lstStyle>
            <a:lvl1pPr marL="0" indent="0">
              <a:buNone/>
              <a:defRPr sz="2000">
                <a:solidFill>
                  <a:schemeClr val="tx2"/>
                </a:solidFill>
              </a:defRPr>
            </a:lvl1pPr>
          </a:lstStyle>
          <a:p>
            <a:pPr lvl="0"/>
            <a:r>
              <a:rPr lang="nb-NO" noProof="0"/>
              <a:t>Subtitle of the slide</a:t>
            </a:r>
          </a:p>
        </p:txBody>
      </p:sp>
    </p:spTree>
    <p:extLst>
      <p:ext uri="{BB962C8B-B14F-4D97-AF65-F5344CB8AC3E}">
        <p14:creationId xmlns:p14="http://schemas.microsoft.com/office/powerpoint/2010/main" val="170261536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_Blue Bg">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extLst>
              <p:ext uri="{D42A27DB-BD31-4B8C-83A1-F6EECF244321}">
                <p14:modId xmlns:p14="http://schemas.microsoft.com/office/powerpoint/2010/main" val="38098050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8" name="Graphique 8">
            <a:extLst>
              <a:ext uri="{FF2B5EF4-FFF2-40B4-BE49-F238E27FC236}">
                <a16:creationId xmlns:a16="http://schemas.microsoft.com/office/drawing/2014/main" id="{D3C70FEB-0084-4E37-8AC4-3A50B2EA056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97928A40-4AA3-49EF-9556-BDB555D654B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2" name="Espace réservé du pied de page 4">
            <a:extLst>
              <a:ext uri="{FF2B5EF4-FFF2-40B4-BE49-F238E27FC236}">
                <a16:creationId xmlns:a16="http://schemas.microsoft.com/office/drawing/2014/main" id="{F59241AE-0D4A-4924-9503-149B6B5F1252}"/>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a:t>
            </a:r>
          </a:p>
        </p:txBody>
      </p:sp>
      <p:sp>
        <p:nvSpPr>
          <p:cNvPr id="16" name="Cadre 15">
            <a:extLst>
              <a:ext uri="{FF2B5EF4-FFF2-40B4-BE49-F238E27FC236}">
                <a16:creationId xmlns:a16="http://schemas.microsoft.com/office/drawing/2014/main" id="{6A89F2A7-85CF-443A-9A03-D2C9856F3D0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386586534"/>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Empty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0" name="Graphique 8">
            <a:extLst>
              <a:ext uri="{FF2B5EF4-FFF2-40B4-BE49-F238E27FC236}">
                <a16:creationId xmlns:a16="http://schemas.microsoft.com/office/drawing/2014/main" id="{03FBAD7D-854D-404C-B8B3-4E2C7D8E19D0}"/>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5" name="Espace réservé du numéro de diapositive 2">
            <a:extLst>
              <a:ext uri="{FF2B5EF4-FFF2-40B4-BE49-F238E27FC236}">
                <a16:creationId xmlns:a16="http://schemas.microsoft.com/office/drawing/2014/main" id="{3E5B363C-4834-4022-B3EF-4F0B2F86B47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a16="http://schemas.microsoft.com/office/drawing/2014/main" id="{536A3F82-5F59-45E4-A8C9-83EAACE14FE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5" name="Titre 4">
            <a:extLst>
              <a:ext uri="{FF2B5EF4-FFF2-40B4-BE49-F238E27FC236}">
                <a16:creationId xmlns:a16="http://schemas.microsoft.com/office/drawing/2014/main" id="{DC39ED46-ACD4-4140-8AE3-6EA8A681DA9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1" name="Text Placeholder 8">
            <a:extLst>
              <a:ext uri="{FF2B5EF4-FFF2-40B4-BE49-F238E27FC236}">
                <a16:creationId xmlns:a16="http://schemas.microsoft.com/office/drawing/2014/main" id="{2B038926-763C-48F5-9721-AE1BAF188A38}"/>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Cadre 11">
            <a:extLst>
              <a:ext uri="{FF2B5EF4-FFF2-40B4-BE49-F238E27FC236}">
                <a16:creationId xmlns:a16="http://schemas.microsoft.com/office/drawing/2014/main" id="{1B796240-8CD8-43A3-8D1A-C67B7CF9EE7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 Placeholder 5">
            <a:extLst>
              <a:ext uri="{FF2B5EF4-FFF2-40B4-BE49-F238E27FC236}">
                <a16:creationId xmlns:a16="http://schemas.microsoft.com/office/drawing/2014/main" id="{CE811145-30D4-4346-98CA-B97A784975AD}"/>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959293340"/>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ntent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8319506" cy="3868080"/>
          </a:xfrm>
          <a:prstGeom prst="rect">
            <a:avLst/>
          </a:prstGeom>
        </p:spPr>
        <p:txBody>
          <a:bodyPr/>
          <a:lstStyle>
            <a:lvl1pPr>
              <a:defRPr>
                <a:solidFill>
                  <a:schemeClr val="bg1"/>
                </a:solidFill>
              </a:defRPr>
            </a:lvl1pPr>
            <a:lvl2pPr marL="447675" indent="-314325">
              <a:buFontTx/>
              <a:buBlip>
                <a:blip r:embed="rId6"/>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5266C08B-2F7E-4F8B-BF8E-E61C11C088ED}"/>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CE0DAD37-9E91-4CB5-BBFB-D7D0AE680ADC}"/>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7" name="Espace réservé du numéro de diapositive 2">
            <a:extLst>
              <a:ext uri="{FF2B5EF4-FFF2-40B4-BE49-F238E27FC236}">
                <a16:creationId xmlns:a16="http://schemas.microsoft.com/office/drawing/2014/main" id="{FF24FD81-7B55-4044-B852-C1B3DF92DCD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8" name="Espace réservé du pied de page 4">
            <a:extLst>
              <a:ext uri="{FF2B5EF4-FFF2-40B4-BE49-F238E27FC236}">
                <a16:creationId xmlns:a16="http://schemas.microsoft.com/office/drawing/2014/main" id="{B9B9ED51-C446-4AC1-B24E-06FFE95D92F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Text Placeholder 8">
            <a:extLst>
              <a:ext uri="{FF2B5EF4-FFF2-40B4-BE49-F238E27FC236}">
                <a16:creationId xmlns:a16="http://schemas.microsoft.com/office/drawing/2014/main" id="{29E12D94-276B-4046-B3E1-AA0B7ECE75A3}"/>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Cadre 11">
            <a:extLst>
              <a:ext uri="{FF2B5EF4-FFF2-40B4-BE49-F238E27FC236}">
                <a16:creationId xmlns:a16="http://schemas.microsoft.com/office/drawing/2014/main" id="{CE3DF51A-74C3-4387-8AC2-7451AC9EA26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 Placeholder 5">
            <a:extLst>
              <a:ext uri="{FF2B5EF4-FFF2-40B4-BE49-F238E27FC236}">
                <a16:creationId xmlns:a16="http://schemas.microsoft.com/office/drawing/2014/main" id="{D139AACC-CA50-4151-87D7-5E65665D2864}"/>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73335174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2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367D8D94-1F4F-4570-BE87-CC0ACCECF1F4}"/>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2F236AEC-C7EC-4113-A52E-42CBE9E2CEC5}"/>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35F5DA09-4EA3-477B-8AB6-2107939FF734}"/>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3F49335F-1C58-4990-9C3F-134638C480AB}"/>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9" name="Espace réservé du numéro de diapositive 2">
            <a:extLst>
              <a:ext uri="{FF2B5EF4-FFF2-40B4-BE49-F238E27FC236}">
                <a16:creationId xmlns:a16="http://schemas.microsoft.com/office/drawing/2014/main" id="{98936663-DB8F-4803-AE7D-C907BA7F10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a16="http://schemas.microsoft.com/office/drawing/2014/main" id="{24E312FF-57A8-41D2-8CEA-B8E4B94D39B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8700E46C-E029-4D65-9750-72D1F0CADC93}"/>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id="{A3C6331E-7AA2-48FC-848A-107CE4F05F72}"/>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 Placeholder 5">
            <a:extLst>
              <a:ext uri="{FF2B5EF4-FFF2-40B4-BE49-F238E27FC236}">
                <a16:creationId xmlns:a16="http://schemas.microsoft.com/office/drawing/2014/main" id="{E4713064-6C17-45BD-90AB-6E9E0B88803A}"/>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44414372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2 columns_Dark Blue Bg with divider">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367D8D94-1F4F-4570-BE87-CC0ACCECF1F4}"/>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2F236AEC-C7EC-4113-A52E-42CBE9E2CEC5}"/>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35F5DA09-4EA3-477B-8AB6-2107939FF734}"/>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3F49335F-1C58-4990-9C3F-134638C480AB}"/>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9" name="Espace réservé du numéro de diapositive 2">
            <a:extLst>
              <a:ext uri="{FF2B5EF4-FFF2-40B4-BE49-F238E27FC236}">
                <a16:creationId xmlns:a16="http://schemas.microsoft.com/office/drawing/2014/main" id="{98936663-DB8F-4803-AE7D-C907BA7F10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a16="http://schemas.microsoft.com/office/drawing/2014/main" id="{24E312FF-57A8-41D2-8CEA-B8E4B94D39B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8700E46C-E029-4D65-9750-72D1F0CADC93}"/>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3" name="Straight Connector 35">
            <a:extLst>
              <a:ext uri="{FF2B5EF4-FFF2-40B4-BE49-F238E27FC236}">
                <a16:creationId xmlns:a16="http://schemas.microsoft.com/office/drawing/2014/main" id="{1F374AA6-28F4-41FD-A410-764242D207E0}"/>
              </a:ext>
            </a:extLst>
          </p:cNvPr>
          <p:cNvCxnSpPr>
            <a:cxnSpLocks/>
          </p:cNvCxnSpPr>
          <p:nvPr userDrawn="1"/>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 name="Cadre 14">
            <a:extLst>
              <a:ext uri="{FF2B5EF4-FFF2-40B4-BE49-F238E27FC236}">
                <a16:creationId xmlns:a16="http://schemas.microsoft.com/office/drawing/2014/main" id="{559CE3AF-CA30-4ED6-8552-329F4537E11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 Placeholder 5">
            <a:extLst>
              <a:ext uri="{FF2B5EF4-FFF2-40B4-BE49-F238E27FC236}">
                <a16:creationId xmlns:a16="http://schemas.microsoft.com/office/drawing/2014/main" id="{AD1B61BB-BDEF-4DAB-8CDD-EE8FE2A14DB6}"/>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96858122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3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97A52EDD-AB3D-46B8-9552-5D0D13D5F36D}"/>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8768F86D-E142-4E52-9D2E-634CC9C1576C}"/>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0768956C-096A-4710-B05A-BFA418BB4758}"/>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F0A4DBDF-9DE1-4159-B9A5-0F036DC8A42F}"/>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1480B72C-9876-453C-9F2F-0AE2DB43A878}"/>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1B7C54F0-393D-414A-AB4A-9C866103590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a16="http://schemas.microsoft.com/office/drawing/2014/main" id="{053CAEAD-747A-422E-A5A4-8DCFAFD21E8D}"/>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C789CF81-246C-4814-B82F-ECB801F4C802}"/>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id="{5CE47666-5F6C-4221-BE57-EDA03F18B75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D13D2839-C8C2-47A5-929D-74BCB3BF83A3}"/>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01733603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3 columns_Dark Blue Bg with dividers">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97A52EDD-AB3D-46B8-9552-5D0D13D5F36D}"/>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8768F86D-E142-4E52-9D2E-634CC9C1576C}"/>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0768956C-096A-4710-B05A-BFA418BB4758}"/>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F0A4DBDF-9DE1-4159-B9A5-0F036DC8A42F}"/>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1480B72C-9876-453C-9F2F-0AE2DB43A878}"/>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1B7C54F0-393D-414A-AB4A-9C866103590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a16="http://schemas.microsoft.com/office/drawing/2014/main" id="{053CAEAD-747A-422E-A5A4-8DCFAFD21E8D}"/>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C789CF81-246C-4814-B82F-ECB801F4C802}"/>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3" name="Straight Connector 35">
            <a:extLst>
              <a:ext uri="{FF2B5EF4-FFF2-40B4-BE49-F238E27FC236}">
                <a16:creationId xmlns:a16="http://schemas.microsoft.com/office/drawing/2014/main" id="{38BA5899-CDBB-42D8-BFCD-64F5857EFC65}"/>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35">
            <a:extLst>
              <a:ext uri="{FF2B5EF4-FFF2-40B4-BE49-F238E27FC236}">
                <a16:creationId xmlns:a16="http://schemas.microsoft.com/office/drawing/2014/main" id="{0319CC48-B0CA-4682-86EB-D878921F8F3B}"/>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Cadre 17">
            <a:extLst>
              <a:ext uri="{FF2B5EF4-FFF2-40B4-BE49-F238E27FC236}">
                <a16:creationId xmlns:a16="http://schemas.microsoft.com/office/drawing/2014/main" id="{EB3C9E83-59DE-4031-99F8-8E589A475E76}"/>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 Placeholder 5">
            <a:extLst>
              <a:ext uri="{FF2B5EF4-FFF2-40B4-BE49-F238E27FC236}">
                <a16:creationId xmlns:a16="http://schemas.microsoft.com/office/drawing/2014/main" id="{68207C00-928F-496F-B7C6-9171CBC214C4}"/>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75227551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 columns_Dark Blue Bg ">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pied de page 4">
            <a:extLst>
              <a:ext uri="{FF2B5EF4-FFF2-40B4-BE49-F238E27FC236}">
                <a16:creationId xmlns:a16="http://schemas.microsoft.com/office/drawing/2014/main" id="{A3E362D2-078D-4128-B488-B68D1D62549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24" name="Cadre 23">
            <a:extLst>
              <a:ext uri="{FF2B5EF4-FFF2-40B4-BE49-F238E27FC236}">
                <a16:creationId xmlns:a16="http://schemas.microsoft.com/office/drawing/2014/main" id="{8099771D-F956-4DB9-B4F7-7E761C11A3B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Text Placeholder 5">
            <a:extLst>
              <a:ext uri="{FF2B5EF4-FFF2-40B4-BE49-F238E27FC236}">
                <a16:creationId xmlns:a16="http://schemas.microsoft.com/office/drawing/2014/main" id="{581BF1F8-6CC9-494D-8602-9E9AB8CE19EC}"/>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5929913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 columns_Dark Blue Bg with dividers">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 </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pied de page 4">
            <a:extLst>
              <a:ext uri="{FF2B5EF4-FFF2-40B4-BE49-F238E27FC236}">
                <a16:creationId xmlns:a16="http://schemas.microsoft.com/office/drawing/2014/main" id="{5A248F93-3019-4CAF-B706-E2441D4F541A}"/>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24" name="Cadre 23">
            <a:extLst>
              <a:ext uri="{FF2B5EF4-FFF2-40B4-BE49-F238E27FC236}">
                <a16:creationId xmlns:a16="http://schemas.microsoft.com/office/drawing/2014/main" id="{325EBEA5-1389-448B-8CAE-B7B85188084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Text Placeholder 5">
            <a:extLst>
              <a:ext uri="{FF2B5EF4-FFF2-40B4-BE49-F238E27FC236}">
                <a16:creationId xmlns:a16="http://schemas.microsoft.com/office/drawing/2014/main" id="{588D9899-BB37-4FE9-A385-9495B967978B}"/>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4565617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Empty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7D382778-4BBE-4E08-86E4-7B7315AC1A61}"/>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BA150D9F-19CF-41D5-863B-7F91F1AB7D3B}"/>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31F9D6FB-8DB3-4379-851A-D7F19062A2E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a16="http://schemas.microsoft.com/office/drawing/2014/main" id="{ADCF342B-275C-4A27-A66D-2820075198A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0" name="Text Placeholder 8">
            <a:extLst>
              <a:ext uri="{FF2B5EF4-FFF2-40B4-BE49-F238E27FC236}">
                <a16:creationId xmlns:a16="http://schemas.microsoft.com/office/drawing/2014/main" id="{D47377B4-5609-49EE-8F95-1C8A59DF904C}"/>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1" name="Cadre 10">
            <a:extLst>
              <a:ext uri="{FF2B5EF4-FFF2-40B4-BE49-F238E27FC236}">
                <a16:creationId xmlns:a16="http://schemas.microsoft.com/office/drawing/2014/main" id="{77A1E76D-CD0A-45A9-B7A0-29F80C335450}"/>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 Placeholder 5">
            <a:extLst>
              <a:ext uri="{FF2B5EF4-FFF2-40B4-BE49-F238E27FC236}">
                <a16:creationId xmlns:a16="http://schemas.microsoft.com/office/drawing/2014/main" id="{D8A5B67A-D907-474E-A084-15CB97FC3B9E}"/>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97366609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ntent_Blue Bg">
    <p:bg>
      <p:bgPr>
        <a:solidFill>
          <a:schemeClr val="bg2"/>
        </a:solidFill>
        <a:effectLst/>
      </p:bgPr>
    </p:bg>
    <p:spTree>
      <p:nvGrpSpPr>
        <p:cNvPr id="1" name=""/>
        <p:cNvGrpSpPr/>
        <p:nvPr/>
      </p:nvGrpSpPr>
      <p:grpSpPr>
        <a:xfrm>
          <a:off x="0" y="0"/>
          <a:ext cx="0" cy="0"/>
          <a:chOff x="0" y="0"/>
          <a:chExt cx="0" cy="0"/>
        </a:xfrm>
      </p:grpSpPr>
      <p:sp>
        <p:nvSpPr>
          <p:cNvPr id="15" name="Espace réservé du contenu 2">
            <a:extLst>
              <a:ext uri="{FF2B5EF4-FFF2-40B4-BE49-F238E27FC236}">
                <a16:creationId xmlns:a16="http://schemas.microsoft.com/office/drawing/2014/main" id="{EA31DD0A-B87C-4F5D-B7AB-7E8A0082D2F9}"/>
              </a:ext>
            </a:extLst>
          </p:cNvPr>
          <p:cNvSpPr>
            <a:spLocks noGrp="1"/>
          </p:cNvSpPr>
          <p:nvPr>
            <p:ph idx="18" hasCustomPrompt="1"/>
          </p:nvPr>
        </p:nvSpPr>
        <p:spPr>
          <a:xfrm>
            <a:off x="404786" y="1808820"/>
            <a:ext cx="8319506" cy="3868080"/>
          </a:xfrm>
          <a:prstGeom prst="rect">
            <a:avLst/>
          </a:prstGeom>
        </p:spPr>
        <p:txBody>
          <a:bodyPr/>
          <a:lstStyle>
            <a:lvl1pPr>
              <a:defRPr>
                <a:solidFill>
                  <a:schemeClr val="bg1"/>
                </a:solidFill>
              </a:defRPr>
            </a:lvl1pPr>
            <a:lvl2pPr marL="447675" indent="-314325">
              <a:buFontTx/>
              <a:buBlip>
                <a:blip r:embed="rId4"/>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Your text here</a:t>
            </a:r>
          </a:p>
          <a:p>
            <a:pPr lvl="1"/>
            <a:r>
              <a:rPr lang="en-GB" dirty="0"/>
              <a:t>Text level 1</a:t>
            </a:r>
          </a:p>
          <a:p>
            <a:pPr lvl="2"/>
            <a:r>
              <a:rPr lang="en-GB" dirty="0"/>
              <a:t>Text level 2</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3E2F2A02-19F4-4543-A149-7BA6112B4EB2}"/>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3A83716A-3280-4F1F-A538-84B68BE706CD}"/>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EA13E63A-DB9A-4943-94F5-7D1662AF82ED}"/>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a16="http://schemas.microsoft.com/office/drawing/2014/main" id="{AF25B436-5E52-4A56-8F65-3680B6E8DD4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Text Placeholder 8">
            <a:extLst>
              <a:ext uri="{FF2B5EF4-FFF2-40B4-BE49-F238E27FC236}">
                <a16:creationId xmlns:a16="http://schemas.microsoft.com/office/drawing/2014/main" id="{121403F2-4414-4234-BC39-C68A3C040066}"/>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id="{7C4457B5-A8C3-46A7-868D-52171EF747ED}"/>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Text Placeholder 5">
            <a:extLst>
              <a:ext uri="{FF2B5EF4-FFF2-40B4-BE49-F238E27FC236}">
                <a16:creationId xmlns:a16="http://schemas.microsoft.com/office/drawing/2014/main" id="{94936C9F-D43C-4659-B9C5-2BCCD34522C8}"/>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61361034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hapter_Turquoise Bg">
    <p:bg>
      <p:bgPr>
        <a:solidFill>
          <a:schemeClr val="tx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extLst>
              <p:ext uri="{D42A27DB-BD31-4B8C-83A1-F6EECF244321}">
                <p14:modId xmlns:p14="http://schemas.microsoft.com/office/powerpoint/2010/main" val="22424810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20" name="Graphique 8">
            <a:extLst>
              <a:ext uri="{FF2B5EF4-FFF2-40B4-BE49-F238E27FC236}">
                <a16:creationId xmlns:a16="http://schemas.microsoft.com/office/drawing/2014/main" id="{45E8C3F4-2490-401C-BFA7-37816AAE0F9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D1EEABA1-A797-42A3-88FC-A0BE2A9BB982}"/>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2" name="Espace réservé du pied de page 4">
            <a:extLst>
              <a:ext uri="{FF2B5EF4-FFF2-40B4-BE49-F238E27FC236}">
                <a16:creationId xmlns:a16="http://schemas.microsoft.com/office/drawing/2014/main" id="{8E0CC66F-2823-4F24-845C-C4CBB5EDF455}"/>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6" name="Cadre 15">
            <a:extLst>
              <a:ext uri="{FF2B5EF4-FFF2-40B4-BE49-F238E27FC236}">
                <a16:creationId xmlns:a16="http://schemas.microsoft.com/office/drawing/2014/main" id="{C0ED4626-A3F3-4EB6-B615-E33DF81FC2E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391599018"/>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2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3" name="Graphique 8">
            <a:extLst>
              <a:ext uri="{FF2B5EF4-FFF2-40B4-BE49-F238E27FC236}">
                <a16:creationId xmlns:a16="http://schemas.microsoft.com/office/drawing/2014/main" id="{FAB72C51-19EB-42BF-84AF-F648EA3B2BB2}"/>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7E11A5F4-9100-441C-8387-740981956A17}"/>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9" name="Espace réservé du numéro de diapositive 2">
            <a:extLst>
              <a:ext uri="{FF2B5EF4-FFF2-40B4-BE49-F238E27FC236}">
                <a16:creationId xmlns:a16="http://schemas.microsoft.com/office/drawing/2014/main" id="{13763D44-1A8C-41DD-9E5B-CB819BE4C5DF}"/>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a16="http://schemas.microsoft.com/office/drawing/2014/main" id="{3B60D1F3-5624-4887-AC07-8B788D01CBD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76E829D9-0666-4D5B-9896-28C1CEC4B7EB}"/>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Cadre 13">
            <a:extLst>
              <a:ext uri="{FF2B5EF4-FFF2-40B4-BE49-F238E27FC236}">
                <a16:creationId xmlns:a16="http://schemas.microsoft.com/office/drawing/2014/main" id="{5ABA2AAA-2D64-4286-AA8D-E8C4B33EF196}"/>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6818929B-5A27-4738-A956-5210DE317E64}"/>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99188881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2 columns_Blue Bg with divider">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3" name="Graphique 8">
            <a:extLst>
              <a:ext uri="{FF2B5EF4-FFF2-40B4-BE49-F238E27FC236}">
                <a16:creationId xmlns:a16="http://schemas.microsoft.com/office/drawing/2014/main" id="{FAB72C51-19EB-42BF-84AF-F648EA3B2BB2}"/>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7E11A5F4-9100-441C-8387-740981956A17}"/>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9" name="Espace réservé du numéro de diapositive 2">
            <a:extLst>
              <a:ext uri="{FF2B5EF4-FFF2-40B4-BE49-F238E27FC236}">
                <a16:creationId xmlns:a16="http://schemas.microsoft.com/office/drawing/2014/main" id="{13763D44-1A8C-41DD-9E5B-CB819BE4C5DF}"/>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a16="http://schemas.microsoft.com/office/drawing/2014/main" id="{3B60D1F3-5624-4887-AC07-8B788D01CBD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76E829D9-0666-4D5B-9896-28C1CEC4B7EB}"/>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5E3D423D-34E1-4BDE-8374-98A2C452EFBE}"/>
              </a:ext>
            </a:extLst>
          </p:cNvPr>
          <p:cNvCxnSpPr>
            <a:cxnSpLocks/>
          </p:cNvCxnSpPr>
          <p:nvPr userDrawn="1"/>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 name="Cadre 14">
            <a:extLst>
              <a:ext uri="{FF2B5EF4-FFF2-40B4-BE49-F238E27FC236}">
                <a16:creationId xmlns:a16="http://schemas.microsoft.com/office/drawing/2014/main" id="{A05C525A-2558-46E8-80B5-9413899901D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539E13C7-429D-4FD8-8D51-1CD98F074621}"/>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714029386"/>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3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Content Placeholder 2">
            <a:extLst>
              <a:ext uri="{FF2B5EF4-FFF2-40B4-BE49-F238E27FC236}">
                <a16:creationId xmlns:a16="http://schemas.microsoft.com/office/drawing/2014/main" id="{A86D5BC3-F5D3-415B-B920-B84A14BC8E32}"/>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0114C476-0380-4CDD-850C-316ADAE5BF6C}"/>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Content Placeholder 2">
            <a:extLst>
              <a:ext uri="{FF2B5EF4-FFF2-40B4-BE49-F238E27FC236}">
                <a16:creationId xmlns:a16="http://schemas.microsoft.com/office/drawing/2014/main" id="{6A1D61AC-BD7C-4366-9299-08E3EFE54064}"/>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7" name="Graphique 8">
            <a:extLst>
              <a:ext uri="{FF2B5EF4-FFF2-40B4-BE49-F238E27FC236}">
                <a16:creationId xmlns:a16="http://schemas.microsoft.com/office/drawing/2014/main" id="{179657D5-47C7-4E75-BEE7-A780E55EE722}"/>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0D86C3E4-5B42-4A1F-B550-10045E81063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3" name="Espace réservé du numéro de diapositive 2">
            <a:extLst>
              <a:ext uri="{FF2B5EF4-FFF2-40B4-BE49-F238E27FC236}">
                <a16:creationId xmlns:a16="http://schemas.microsoft.com/office/drawing/2014/main" id="{5D573DBF-7B78-4EB4-859D-55DACC88EEC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4" name="Espace réservé du pied de page 4">
            <a:extLst>
              <a:ext uri="{FF2B5EF4-FFF2-40B4-BE49-F238E27FC236}">
                <a16:creationId xmlns:a16="http://schemas.microsoft.com/office/drawing/2014/main" id="{BA89C3CB-68C8-4D8E-9AFC-40C4E7D1120F}"/>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4" name="Text Placeholder 8">
            <a:extLst>
              <a:ext uri="{FF2B5EF4-FFF2-40B4-BE49-F238E27FC236}">
                <a16:creationId xmlns:a16="http://schemas.microsoft.com/office/drawing/2014/main" id="{4AD0B33D-4376-4867-B390-624086846458}"/>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2B4A1FD1-2F6F-4AF1-B710-F76E885B228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Text Placeholder 5">
            <a:extLst>
              <a:ext uri="{FF2B5EF4-FFF2-40B4-BE49-F238E27FC236}">
                <a16:creationId xmlns:a16="http://schemas.microsoft.com/office/drawing/2014/main" id="{9F66FD42-E6CB-4E63-977B-EE506F961D3C}"/>
              </a:ext>
            </a:extLst>
          </p:cNvPr>
          <p:cNvSpPr>
            <a:spLocks noGrp="1"/>
          </p:cNvSpPr>
          <p:nvPr>
            <p:ph type="body" sz="quarter" idx="19"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411046524"/>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3 columns_Blue Bg with dividers">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Content Placeholder 2">
            <a:extLst>
              <a:ext uri="{FF2B5EF4-FFF2-40B4-BE49-F238E27FC236}">
                <a16:creationId xmlns:a16="http://schemas.microsoft.com/office/drawing/2014/main" id="{A86D5BC3-F5D3-415B-B920-B84A14BC8E32}"/>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0114C476-0380-4CDD-850C-316ADAE5BF6C}"/>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Content Placeholder 2">
            <a:extLst>
              <a:ext uri="{FF2B5EF4-FFF2-40B4-BE49-F238E27FC236}">
                <a16:creationId xmlns:a16="http://schemas.microsoft.com/office/drawing/2014/main" id="{6A1D61AC-BD7C-4366-9299-08E3EFE54064}"/>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7" name="Graphique 8">
            <a:extLst>
              <a:ext uri="{FF2B5EF4-FFF2-40B4-BE49-F238E27FC236}">
                <a16:creationId xmlns:a16="http://schemas.microsoft.com/office/drawing/2014/main" id="{179657D5-47C7-4E75-BEE7-A780E55EE722}"/>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0D86C3E4-5B42-4A1F-B550-10045E81063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3" name="Espace réservé du numéro de diapositive 2">
            <a:extLst>
              <a:ext uri="{FF2B5EF4-FFF2-40B4-BE49-F238E27FC236}">
                <a16:creationId xmlns:a16="http://schemas.microsoft.com/office/drawing/2014/main" id="{5D573DBF-7B78-4EB4-859D-55DACC88EEC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4" name="Espace réservé du pied de page 4">
            <a:extLst>
              <a:ext uri="{FF2B5EF4-FFF2-40B4-BE49-F238E27FC236}">
                <a16:creationId xmlns:a16="http://schemas.microsoft.com/office/drawing/2014/main" id="{BA89C3CB-68C8-4D8E-9AFC-40C4E7D1120F}"/>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4" name="Text Placeholder 8">
            <a:extLst>
              <a:ext uri="{FF2B5EF4-FFF2-40B4-BE49-F238E27FC236}">
                <a16:creationId xmlns:a16="http://schemas.microsoft.com/office/drawing/2014/main" id="{4AD0B33D-4376-4867-B390-624086846458}"/>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6D1337EB-DEA5-4E68-BE59-E3A0603AE2DF}"/>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F9606CDD-74E8-4C9E-BCA3-937206DAC0A3}"/>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Cadre 17">
            <a:extLst>
              <a:ext uri="{FF2B5EF4-FFF2-40B4-BE49-F238E27FC236}">
                <a16:creationId xmlns:a16="http://schemas.microsoft.com/office/drawing/2014/main" id="{2D1E5417-BAA4-429E-95E5-698476B6619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Text Placeholder 5">
            <a:extLst>
              <a:ext uri="{FF2B5EF4-FFF2-40B4-BE49-F238E27FC236}">
                <a16:creationId xmlns:a16="http://schemas.microsoft.com/office/drawing/2014/main" id="{DED434F4-3F5A-4CC8-AF47-2D44BC94F886}"/>
              </a:ext>
            </a:extLst>
          </p:cNvPr>
          <p:cNvSpPr>
            <a:spLocks noGrp="1"/>
          </p:cNvSpPr>
          <p:nvPr>
            <p:ph type="body" sz="quarter" idx="19"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86010077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 columns_Blue Bg ">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16" name="Text Placeholder 8">
            <a:extLst>
              <a:ext uri="{FF2B5EF4-FFF2-40B4-BE49-F238E27FC236}">
                <a16:creationId xmlns:a16="http://schemas.microsoft.com/office/drawing/2014/main" id="{DECC98CB-42ED-4358-8632-DB1E5894A4AC}"/>
              </a:ext>
            </a:extLst>
          </p:cNvPr>
          <p:cNvSpPr>
            <a:spLocks noGrp="1"/>
          </p:cNvSpPr>
          <p:nvPr>
            <p:ph type="body" sz="quarter" idx="23"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Espace réservé du pied de page 4">
            <a:extLst>
              <a:ext uri="{FF2B5EF4-FFF2-40B4-BE49-F238E27FC236}">
                <a16:creationId xmlns:a16="http://schemas.microsoft.com/office/drawing/2014/main" id="{4B2C0F4A-6984-48C5-B4CD-E7BBF23E101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3" name="Espace réservé du numéro de diapositive 2">
            <a:extLst>
              <a:ext uri="{FF2B5EF4-FFF2-40B4-BE49-F238E27FC236}">
                <a16:creationId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8" name="Cadre 17">
            <a:extLst>
              <a:ext uri="{FF2B5EF4-FFF2-40B4-BE49-F238E27FC236}">
                <a16:creationId xmlns:a16="http://schemas.microsoft.com/office/drawing/2014/main" id="{285449E9-76FD-41C4-AB0F-35C777B4B50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 Placeholder 5">
            <a:extLst>
              <a:ext uri="{FF2B5EF4-FFF2-40B4-BE49-F238E27FC236}">
                <a16:creationId xmlns:a16="http://schemas.microsoft.com/office/drawing/2014/main" id="{6959EC62-365E-4C00-96A9-63E12DBFEC2C}"/>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701174275"/>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4 columns_Blue Bg with dividers">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6" name="Text Placeholder 8">
            <a:extLst>
              <a:ext uri="{FF2B5EF4-FFF2-40B4-BE49-F238E27FC236}">
                <a16:creationId xmlns:a16="http://schemas.microsoft.com/office/drawing/2014/main" id="{8D0EA6A7-13A6-4F7C-BD66-1B36B778A722}"/>
              </a:ext>
            </a:extLst>
          </p:cNvPr>
          <p:cNvSpPr>
            <a:spLocks noGrp="1"/>
          </p:cNvSpPr>
          <p:nvPr>
            <p:ph type="body" sz="quarter" idx="23"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7" name="Espace réservé du pied de page 4">
            <a:extLst>
              <a:ext uri="{FF2B5EF4-FFF2-40B4-BE49-F238E27FC236}">
                <a16:creationId xmlns:a16="http://schemas.microsoft.com/office/drawing/2014/main" id="{41A1F7B3-78F2-4338-8319-8B897FA823B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5" name="Espace réservé du numéro de diapositive 4">
            <a:extLst>
              <a:ext uri="{FF2B5EF4-FFF2-40B4-BE49-F238E27FC236}">
                <a16:creationId xmlns:a16="http://schemas.microsoft.com/office/drawing/2014/main" id="{ED3453C5-5187-47ED-80EA-CF36689212CA}"/>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Text Placeholder 5">
            <a:extLst>
              <a:ext uri="{FF2B5EF4-FFF2-40B4-BE49-F238E27FC236}">
                <a16:creationId xmlns:a16="http://schemas.microsoft.com/office/drawing/2014/main" id="{BF5012EE-F70F-4DC9-B099-EE7C58FBE720}"/>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60376281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Empty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D89E5884-F1A8-4E0D-9234-BB2A7C6AA430}"/>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818C64AC-1412-4DDD-9F43-C2EF0519216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8" name="Espace réservé du numéro de diapositive 2">
            <a:extLst>
              <a:ext uri="{FF2B5EF4-FFF2-40B4-BE49-F238E27FC236}">
                <a16:creationId xmlns:a16="http://schemas.microsoft.com/office/drawing/2014/main" id="{83E3C24A-2205-49DD-8B09-37A94D1654F9}"/>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9" name="Espace réservé du pied de page 4">
            <a:extLst>
              <a:ext uri="{FF2B5EF4-FFF2-40B4-BE49-F238E27FC236}">
                <a16:creationId xmlns:a16="http://schemas.microsoft.com/office/drawing/2014/main" id="{D391BA41-15A6-4B3E-AA8F-038F30517DCA}"/>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0" name="Text Placeholder 8">
            <a:extLst>
              <a:ext uri="{FF2B5EF4-FFF2-40B4-BE49-F238E27FC236}">
                <a16:creationId xmlns:a16="http://schemas.microsoft.com/office/drawing/2014/main" id="{43749402-7B23-4B7E-B9FD-7CAE1CA86FA4}"/>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1" name="Cadre 10">
            <a:extLst>
              <a:ext uri="{FF2B5EF4-FFF2-40B4-BE49-F238E27FC236}">
                <a16:creationId xmlns:a16="http://schemas.microsoft.com/office/drawing/2014/main" id="{194712C5-0D63-4C06-B235-CC788C7E08B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 Placeholder 5">
            <a:extLst>
              <a:ext uri="{FF2B5EF4-FFF2-40B4-BE49-F238E27FC236}">
                <a16:creationId xmlns:a16="http://schemas.microsoft.com/office/drawing/2014/main" id="{B2E2F58F-0CC0-4B8A-9FDF-4861071FFF34}"/>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623468185"/>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Content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2513B4C4-9B08-40EC-B04E-201CA7DE434E}"/>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B6971712-3753-4718-88F2-399AFD21BA78}"/>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3F3ECF30-253F-41F7-AE85-6ED0B962BF5D}"/>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a16="http://schemas.microsoft.com/office/drawing/2014/main" id="{EBE9D903-93C1-4E77-A737-5DA411D2FA94}"/>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Text Placeholder 8">
            <a:extLst>
              <a:ext uri="{FF2B5EF4-FFF2-40B4-BE49-F238E27FC236}">
                <a16:creationId xmlns:a16="http://schemas.microsoft.com/office/drawing/2014/main" id="{24E21DDE-C5A0-4A10-8DBA-9017D1642C9A}"/>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id="{4E714486-5B7B-4F48-BEFC-281DDDE3220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 Placeholder 5">
            <a:extLst>
              <a:ext uri="{FF2B5EF4-FFF2-40B4-BE49-F238E27FC236}">
                <a16:creationId xmlns:a16="http://schemas.microsoft.com/office/drawing/2014/main" id="{8BCED95E-D46F-45DA-A8CA-82C0D5EC5C71}"/>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18" name="Espace réservé du contenu 2">
            <a:extLst>
              <a:ext uri="{FF2B5EF4-FFF2-40B4-BE49-F238E27FC236}">
                <a16:creationId xmlns:a16="http://schemas.microsoft.com/office/drawing/2014/main" id="{23AE9234-7A03-47E3-B9FB-301147275941}"/>
              </a:ext>
            </a:extLst>
          </p:cNvPr>
          <p:cNvSpPr>
            <a:spLocks noGrp="1"/>
          </p:cNvSpPr>
          <p:nvPr>
            <p:ph idx="18" hasCustomPrompt="1"/>
          </p:nvPr>
        </p:nvSpPr>
        <p:spPr>
          <a:xfrm>
            <a:off x="404786" y="1808820"/>
            <a:ext cx="8319506" cy="3868080"/>
          </a:xfrm>
          <a:prstGeom prst="rect">
            <a:avLst/>
          </a:prstGeom>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Your text here</a:t>
            </a:r>
          </a:p>
          <a:p>
            <a:pPr lvl="1"/>
            <a:r>
              <a:rPr lang="en-GB" dirty="0"/>
              <a:t>Text level 1</a:t>
            </a:r>
          </a:p>
          <a:p>
            <a:pPr lvl="2"/>
            <a:r>
              <a:rPr lang="en-GB" dirty="0"/>
              <a:t>Text level 2</a:t>
            </a:r>
          </a:p>
        </p:txBody>
      </p:sp>
    </p:spTree>
    <p:extLst>
      <p:ext uri="{BB962C8B-B14F-4D97-AF65-F5344CB8AC3E}">
        <p14:creationId xmlns:p14="http://schemas.microsoft.com/office/powerpoint/2010/main" val="175979388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2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D5051729-BB8F-4F8B-9768-535B59EB220A}"/>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4A67810E-C380-4F6B-97F0-4AACF4232B48}"/>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FD938CEE-A044-4227-9DE9-9D7C74815781}"/>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A123DD79-4804-466E-858A-943320EFB042}"/>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2D9890A8-BA01-4982-A473-4ABF58AED3D5}"/>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1" name="Espace réservé du pied de page 4">
            <a:extLst>
              <a:ext uri="{FF2B5EF4-FFF2-40B4-BE49-F238E27FC236}">
                <a16:creationId xmlns:a16="http://schemas.microsoft.com/office/drawing/2014/main" id="{A1BE0EC3-13A4-4B01-B222-35E0403F4ED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5E1329CB-08A8-4373-99C4-D2CCF23098ED}"/>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07C69250-80AB-4E19-908E-FE1A9C259EA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521F5727-3448-4D99-A3D4-D79C85230CBE}"/>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90706138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2 columns_Turquoise Bg with divider">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D5051729-BB8F-4F8B-9768-535B59EB220A}"/>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4A67810E-C380-4F6B-97F0-4AACF4232B48}"/>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FD938CEE-A044-4227-9DE9-9D7C74815781}"/>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A123DD79-4804-466E-858A-943320EFB042}"/>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 </a:t>
            </a:r>
          </a:p>
        </p:txBody>
      </p:sp>
      <p:sp>
        <p:nvSpPr>
          <p:cNvPr id="20" name="Espace réservé du numéro de diapositive 2">
            <a:extLst>
              <a:ext uri="{FF2B5EF4-FFF2-40B4-BE49-F238E27FC236}">
                <a16:creationId xmlns:a16="http://schemas.microsoft.com/office/drawing/2014/main" id="{2D9890A8-BA01-4982-A473-4ABF58AED3D5}"/>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1" name="Espace réservé du pied de page 4">
            <a:extLst>
              <a:ext uri="{FF2B5EF4-FFF2-40B4-BE49-F238E27FC236}">
                <a16:creationId xmlns:a16="http://schemas.microsoft.com/office/drawing/2014/main" id="{A1BE0EC3-13A4-4B01-B222-35E0403F4ED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5E1329CB-08A8-4373-99C4-D2CCF23098ED}"/>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CCC03A1B-8149-4249-BC87-D1342F48BC4A}"/>
              </a:ext>
            </a:extLst>
          </p:cNvPr>
          <p:cNvCxnSpPr>
            <a:cxnSpLocks/>
          </p:cNvCxnSpPr>
          <p:nvPr userDrawn="1"/>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a16="http://schemas.microsoft.com/office/drawing/2014/main" id="{AF8F0B5D-F839-44E6-BB0C-0E7ADA65D542}"/>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 Placeholder 5">
            <a:extLst>
              <a:ext uri="{FF2B5EF4-FFF2-40B4-BE49-F238E27FC236}">
                <a16:creationId xmlns:a16="http://schemas.microsoft.com/office/drawing/2014/main" id="{9E667A18-410F-481D-B8EA-8C065FCA6C95}"/>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11400193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hapter_Violet Bg">
    <p:bg>
      <p:bgPr>
        <a:solidFill>
          <a:schemeClr val="accent4"/>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extLst>
              <p:ext uri="{D42A27DB-BD31-4B8C-83A1-F6EECF244321}">
                <p14:modId xmlns:p14="http://schemas.microsoft.com/office/powerpoint/2010/main" val="562769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21" name="Graphique 8">
            <a:extLst>
              <a:ext uri="{FF2B5EF4-FFF2-40B4-BE49-F238E27FC236}">
                <a16:creationId xmlns:a16="http://schemas.microsoft.com/office/drawing/2014/main" id="{18AF53AA-F64F-40A2-BA18-E39CF0E6D61F}"/>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2" name="Espace réservé du numéro de diapositive 2">
            <a:extLst>
              <a:ext uri="{FF2B5EF4-FFF2-40B4-BE49-F238E27FC236}">
                <a16:creationId xmlns:a16="http://schemas.microsoft.com/office/drawing/2014/main" id="{99124B2E-7D5F-43EA-BA8E-51CF5BE916BE}"/>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F420F713-7CBA-4B47-8081-8B5D8C3FEF7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6" name="Cadre 15">
            <a:extLst>
              <a:ext uri="{FF2B5EF4-FFF2-40B4-BE49-F238E27FC236}">
                <a16:creationId xmlns:a16="http://schemas.microsoft.com/office/drawing/2014/main" id="{15CED403-6235-4519-AC36-931AED17B46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549063650"/>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3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Content Placeholder 2">
            <a:extLst>
              <a:ext uri="{FF2B5EF4-FFF2-40B4-BE49-F238E27FC236}">
                <a16:creationId xmlns:a16="http://schemas.microsoft.com/office/drawing/2014/main" id="{E6FF21A3-5C44-47ED-B6D7-AE6CB6A1102B}"/>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6" name="Content Placeholder 2">
            <a:extLst>
              <a:ext uri="{FF2B5EF4-FFF2-40B4-BE49-F238E27FC236}">
                <a16:creationId xmlns:a16="http://schemas.microsoft.com/office/drawing/2014/main" id="{75D31501-DC21-4740-ACF3-F1316E598191}"/>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7" name="Content Placeholder 2">
            <a:extLst>
              <a:ext uri="{FF2B5EF4-FFF2-40B4-BE49-F238E27FC236}">
                <a16:creationId xmlns:a16="http://schemas.microsoft.com/office/drawing/2014/main" id="{C9E9C974-F8D0-482E-9985-E67DFC62129F}"/>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F84A8F74-C187-471B-BECD-90117FE95392}"/>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96221AE0-5837-481C-BC68-0F09E348A56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3" name="Espace réservé du numéro de diapositive 2">
            <a:extLst>
              <a:ext uri="{FF2B5EF4-FFF2-40B4-BE49-F238E27FC236}">
                <a16:creationId xmlns:a16="http://schemas.microsoft.com/office/drawing/2014/main" id="{473C7761-AA9D-4D80-922D-D9468B5F3BAA}"/>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4" name="Espace réservé du pied de page 4">
            <a:extLst>
              <a:ext uri="{FF2B5EF4-FFF2-40B4-BE49-F238E27FC236}">
                <a16:creationId xmlns:a16="http://schemas.microsoft.com/office/drawing/2014/main" id="{A199F665-569C-4DB3-8791-44F0F59D740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3" name="Text Placeholder 8">
            <a:extLst>
              <a:ext uri="{FF2B5EF4-FFF2-40B4-BE49-F238E27FC236}">
                <a16:creationId xmlns:a16="http://schemas.microsoft.com/office/drawing/2014/main" id="{A93F987A-170C-4E76-A7D8-DC706875F85A}"/>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Cadre 13">
            <a:extLst>
              <a:ext uri="{FF2B5EF4-FFF2-40B4-BE49-F238E27FC236}">
                <a16:creationId xmlns:a16="http://schemas.microsoft.com/office/drawing/2014/main" id="{AEAD5079-35F7-4EBC-8A2B-EF2178EF685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Text Placeholder 5">
            <a:extLst>
              <a:ext uri="{FF2B5EF4-FFF2-40B4-BE49-F238E27FC236}">
                <a16:creationId xmlns:a16="http://schemas.microsoft.com/office/drawing/2014/main" id="{622EFE7B-A7FA-48C9-BE52-BF05F7886DBD}"/>
              </a:ext>
            </a:extLst>
          </p:cNvPr>
          <p:cNvSpPr>
            <a:spLocks noGrp="1"/>
          </p:cNvSpPr>
          <p:nvPr>
            <p:ph type="body" sz="quarter" idx="19"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145036045"/>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3 columns_Turquoise Bg with dividers">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Content Placeholder 2">
            <a:extLst>
              <a:ext uri="{FF2B5EF4-FFF2-40B4-BE49-F238E27FC236}">
                <a16:creationId xmlns:a16="http://schemas.microsoft.com/office/drawing/2014/main" id="{E6FF21A3-5C44-47ED-B6D7-AE6CB6A1102B}"/>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6" name="Content Placeholder 2">
            <a:extLst>
              <a:ext uri="{FF2B5EF4-FFF2-40B4-BE49-F238E27FC236}">
                <a16:creationId xmlns:a16="http://schemas.microsoft.com/office/drawing/2014/main" id="{75D31501-DC21-4740-ACF3-F1316E598191}"/>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7" name="Content Placeholder 2">
            <a:extLst>
              <a:ext uri="{FF2B5EF4-FFF2-40B4-BE49-F238E27FC236}">
                <a16:creationId xmlns:a16="http://schemas.microsoft.com/office/drawing/2014/main" id="{C9E9C974-F8D0-482E-9985-E67DFC62129F}"/>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F84A8F74-C187-471B-BECD-90117FE95392}"/>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96221AE0-5837-481C-BC68-0F09E348A56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3" name="Espace réservé du numéro de diapositive 2">
            <a:extLst>
              <a:ext uri="{FF2B5EF4-FFF2-40B4-BE49-F238E27FC236}">
                <a16:creationId xmlns:a16="http://schemas.microsoft.com/office/drawing/2014/main" id="{473C7761-AA9D-4D80-922D-D9468B5F3BAA}"/>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4" name="Espace réservé du pied de page 4">
            <a:extLst>
              <a:ext uri="{FF2B5EF4-FFF2-40B4-BE49-F238E27FC236}">
                <a16:creationId xmlns:a16="http://schemas.microsoft.com/office/drawing/2014/main" id="{A199F665-569C-4DB3-8791-44F0F59D740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3" name="Text Placeholder 8">
            <a:extLst>
              <a:ext uri="{FF2B5EF4-FFF2-40B4-BE49-F238E27FC236}">
                <a16:creationId xmlns:a16="http://schemas.microsoft.com/office/drawing/2014/main" id="{A93F987A-170C-4E76-A7D8-DC706875F85A}"/>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FAF1B7B1-87E0-46A4-AA07-C1063E54C3AD}"/>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18811E3C-6550-477D-B750-990B471D9E0E}"/>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037D93BB-8CB2-444A-9066-CCC9764644F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 Placeholder 5">
            <a:extLst>
              <a:ext uri="{FF2B5EF4-FFF2-40B4-BE49-F238E27FC236}">
                <a16:creationId xmlns:a16="http://schemas.microsoft.com/office/drawing/2014/main" id="{7FD16900-C8E9-45BA-B9BE-43095C95AD15}"/>
              </a:ext>
            </a:extLst>
          </p:cNvPr>
          <p:cNvSpPr>
            <a:spLocks noGrp="1"/>
          </p:cNvSpPr>
          <p:nvPr>
            <p:ph type="body" sz="quarter" idx="19"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885750670"/>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4 columns_Green Bg ">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6" name="Text Placeholder 8">
            <a:extLst>
              <a:ext uri="{FF2B5EF4-FFF2-40B4-BE49-F238E27FC236}">
                <a16:creationId xmlns:a16="http://schemas.microsoft.com/office/drawing/2014/main" id="{DECC98CB-42ED-4358-8632-DB1E5894A4AC}"/>
              </a:ext>
            </a:extLst>
          </p:cNvPr>
          <p:cNvSpPr>
            <a:spLocks noGrp="1"/>
          </p:cNvSpPr>
          <p:nvPr>
            <p:ph type="body" sz="quarter" idx="23"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Espace réservé du pied de page 4">
            <a:extLst>
              <a:ext uri="{FF2B5EF4-FFF2-40B4-BE49-F238E27FC236}">
                <a16:creationId xmlns:a16="http://schemas.microsoft.com/office/drawing/2014/main" id="{4B2C0F4A-6984-48C5-B4CD-E7BBF23E101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3" name="Espace réservé du numéro de diapositive 2">
            <a:extLst>
              <a:ext uri="{FF2B5EF4-FFF2-40B4-BE49-F238E27FC236}">
                <a16:creationId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3" name="Text Placeholder 5">
            <a:extLst>
              <a:ext uri="{FF2B5EF4-FFF2-40B4-BE49-F238E27FC236}">
                <a16:creationId xmlns:a16="http://schemas.microsoft.com/office/drawing/2014/main" id="{793AA855-02DB-4B05-8E81-A158AE9F8E1F}"/>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750162489"/>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4 columns_Green Bg with dividers">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6" name="Text Placeholder 8">
            <a:extLst>
              <a:ext uri="{FF2B5EF4-FFF2-40B4-BE49-F238E27FC236}">
                <a16:creationId xmlns:a16="http://schemas.microsoft.com/office/drawing/2014/main" id="{8D0EA6A7-13A6-4F7C-BD66-1B36B778A722}"/>
              </a:ext>
            </a:extLst>
          </p:cNvPr>
          <p:cNvSpPr>
            <a:spLocks noGrp="1"/>
          </p:cNvSpPr>
          <p:nvPr>
            <p:ph type="body" sz="quarter" idx="23"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7" name="Espace réservé du pied de page 4">
            <a:extLst>
              <a:ext uri="{FF2B5EF4-FFF2-40B4-BE49-F238E27FC236}">
                <a16:creationId xmlns:a16="http://schemas.microsoft.com/office/drawing/2014/main" id="{41A1F7B3-78F2-4338-8319-8B897FA823B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5" name="Espace réservé du numéro de diapositive 4">
            <a:extLst>
              <a:ext uri="{FF2B5EF4-FFF2-40B4-BE49-F238E27FC236}">
                <a16:creationId xmlns:a16="http://schemas.microsoft.com/office/drawing/2014/main" id="{ED3453C5-5187-47ED-80EA-CF36689212CA}"/>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4" name="Text Placeholder 5">
            <a:extLst>
              <a:ext uri="{FF2B5EF4-FFF2-40B4-BE49-F238E27FC236}">
                <a16:creationId xmlns:a16="http://schemas.microsoft.com/office/drawing/2014/main" id="{E1B1BC3B-7D47-4411-98E0-572B5105AF6C}"/>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09061746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Empty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437C81F6-288B-4CD6-8434-31E05629586C}"/>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934B8D39-A21D-4C23-9BB3-0812B9F0884C}"/>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F763B716-FDA1-4D3C-824D-1B00864184A9}"/>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a16="http://schemas.microsoft.com/office/drawing/2014/main" id="{49679F60-0A60-49CD-A33B-A0143C31A6D1}"/>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0" name="Text Placeholder 8">
            <a:extLst>
              <a:ext uri="{FF2B5EF4-FFF2-40B4-BE49-F238E27FC236}">
                <a16:creationId xmlns:a16="http://schemas.microsoft.com/office/drawing/2014/main" id="{D1CD4711-4D41-4B4B-B260-0ED56BC2605B}"/>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1" name="Cadre 10">
            <a:extLst>
              <a:ext uri="{FF2B5EF4-FFF2-40B4-BE49-F238E27FC236}">
                <a16:creationId xmlns:a16="http://schemas.microsoft.com/office/drawing/2014/main" id="{1F69778B-1BE8-4B74-A9C2-53A5A24C5B1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 Placeholder 5">
            <a:extLst>
              <a:ext uri="{FF2B5EF4-FFF2-40B4-BE49-F238E27FC236}">
                <a16:creationId xmlns:a16="http://schemas.microsoft.com/office/drawing/2014/main" id="{A81E7374-DE66-4A4C-993E-9A02D2E28994}"/>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63866167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ntent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668B2CFD-22F1-4431-AF94-F5F28A5873D5}"/>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4160477B-743B-492A-BC15-89FE6D09C284}"/>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77A23A92-4733-4D64-9578-199845FA4004}"/>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a16="http://schemas.microsoft.com/office/drawing/2014/main" id="{2143B5D6-D335-415F-ABD0-9712884C01B1}"/>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Text Placeholder 8">
            <a:extLst>
              <a:ext uri="{FF2B5EF4-FFF2-40B4-BE49-F238E27FC236}">
                <a16:creationId xmlns:a16="http://schemas.microsoft.com/office/drawing/2014/main" id="{4DA76F43-5248-440F-A481-AE3424C906AE}"/>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id="{1F5493F3-3396-494C-B7AA-936DEA3472CF}"/>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 Placeholder 5">
            <a:extLst>
              <a:ext uri="{FF2B5EF4-FFF2-40B4-BE49-F238E27FC236}">
                <a16:creationId xmlns:a16="http://schemas.microsoft.com/office/drawing/2014/main" id="{F9A54449-0787-49BE-8221-6DC2BB765B5A}"/>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18" name="Espace réservé du contenu 2">
            <a:extLst>
              <a:ext uri="{FF2B5EF4-FFF2-40B4-BE49-F238E27FC236}">
                <a16:creationId xmlns:a16="http://schemas.microsoft.com/office/drawing/2014/main" id="{3BCC29E8-FA01-420B-86AB-93C9CF30F36D}"/>
              </a:ext>
            </a:extLst>
          </p:cNvPr>
          <p:cNvSpPr>
            <a:spLocks noGrp="1"/>
          </p:cNvSpPr>
          <p:nvPr>
            <p:ph idx="18" hasCustomPrompt="1"/>
          </p:nvPr>
        </p:nvSpPr>
        <p:spPr>
          <a:xfrm>
            <a:off x="404786" y="1808820"/>
            <a:ext cx="8319506" cy="3868080"/>
          </a:xfrm>
          <a:prstGeom prst="rect">
            <a:avLst/>
          </a:prstGeom>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Your text here</a:t>
            </a:r>
          </a:p>
          <a:p>
            <a:pPr lvl="1"/>
            <a:r>
              <a:rPr lang="en-GB" dirty="0"/>
              <a:t>Text level 1</a:t>
            </a:r>
          </a:p>
          <a:p>
            <a:pPr lvl="2"/>
            <a:r>
              <a:rPr lang="en-GB" dirty="0"/>
              <a:t>Text level 2</a:t>
            </a:r>
          </a:p>
        </p:txBody>
      </p:sp>
    </p:spTree>
    <p:extLst>
      <p:ext uri="{BB962C8B-B14F-4D97-AF65-F5344CB8AC3E}">
        <p14:creationId xmlns:p14="http://schemas.microsoft.com/office/powerpoint/2010/main" val="3886469847"/>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2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FC0E9943-F655-4D87-8A71-C5CD7B1F3302}"/>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66438B2F-8ED1-4D14-A1C7-E9F68322689E}"/>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ACDC552B-8CDA-48CA-A8A8-811FCC54FFE3}"/>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263ED53C-324B-4E02-A190-3A1DB4E58E0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15860257-6371-40C0-A1CD-7F88E895871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1" name="Espace réservé du pied de page 4">
            <a:extLst>
              <a:ext uri="{FF2B5EF4-FFF2-40B4-BE49-F238E27FC236}">
                <a16:creationId xmlns:a16="http://schemas.microsoft.com/office/drawing/2014/main" id="{C64E4412-2519-4051-AC29-ED56CF367D6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7894B4D6-48C5-485B-A19E-2E2EFB7416D6}"/>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BBDD52F3-BBB0-4B91-8EEB-208C077F83A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A5925EE1-CD2E-4A0E-9B4A-F4222DBCD6C2}"/>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13622083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2 columns_Violet Bg with divider">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FC0E9943-F655-4D87-8A71-C5CD7B1F3302}"/>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66438B2F-8ED1-4D14-A1C7-E9F68322689E}"/>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ACDC552B-8CDA-48CA-A8A8-811FCC54FFE3}"/>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263ED53C-324B-4E02-A190-3A1DB4E58E0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15860257-6371-40C0-A1CD-7F88E895871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1" name="Espace réservé du pied de page 4">
            <a:extLst>
              <a:ext uri="{FF2B5EF4-FFF2-40B4-BE49-F238E27FC236}">
                <a16:creationId xmlns:a16="http://schemas.microsoft.com/office/drawing/2014/main" id="{C64E4412-2519-4051-AC29-ED56CF367D6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7894B4D6-48C5-485B-A19E-2E2EFB7416D6}"/>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23DB9D5B-DC75-428B-A756-12D2B3B16114}"/>
              </a:ext>
            </a:extLst>
          </p:cNvPr>
          <p:cNvCxnSpPr>
            <a:cxnSpLocks/>
          </p:cNvCxnSpPr>
          <p:nvPr userDrawn="1"/>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a16="http://schemas.microsoft.com/office/drawing/2014/main" id="{A69985D8-FF27-401D-AE13-C8809DEE9C6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 Placeholder 5">
            <a:extLst>
              <a:ext uri="{FF2B5EF4-FFF2-40B4-BE49-F238E27FC236}">
                <a16:creationId xmlns:a16="http://schemas.microsoft.com/office/drawing/2014/main" id="{1E443905-DD6D-4529-8F0A-C4C0DAAF9FF5}"/>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387459970"/>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3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2B84738E-FC65-4057-B3F9-EDDD50E90A80}"/>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787E670E-DB4B-44E8-8FE3-D62DABA7F3D8}"/>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49614C37-0687-453B-98AC-92943109E118}"/>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63FE658E-9ADA-4627-B4E3-4DE0E374FD53}"/>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511B61A5-D4C6-4685-8C16-DCFA216B92B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2" name="Espace réservé du numéro de diapositive 2">
            <a:extLst>
              <a:ext uri="{FF2B5EF4-FFF2-40B4-BE49-F238E27FC236}">
                <a16:creationId xmlns:a16="http://schemas.microsoft.com/office/drawing/2014/main" id="{F2B16B7C-A9B4-4FD7-826E-9D73B19E65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B0C6C810-3AC8-4CF2-81C8-1D7058CBD48D}"/>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6" name="Text Placeholder 8">
            <a:extLst>
              <a:ext uri="{FF2B5EF4-FFF2-40B4-BE49-F238E27FC236}">
                <a16:creationId xmlns:a16="http://schemas.microsoft.com/office/drawing/2014/main" id="{7BDDDA5B-7CD0-43A3-9A8B-D5946ECB060B}"/>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Cadre 16">
            <a:extLst>
              <a:ext uri="{FF2B5EF4-FFF2-40B4-BE49-F238E27FC236}">
                <a16:creationId xmlns:a16="http://schemas.microsoft.com/office/drawing/2014/main" id="{752D4BAC-73DB-4CB5-B77A-A9F7350DB68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Text Placeholder 5">
            <a:extLst>
              <a:ext uri="{FF2B5EF4-FFF2-40B4-BE49-F238E27FC236}">
                <a16:creationId xmlns:a16="http://schemas.microsoft.com/office/drawing/2014/main" id="{426EDF6B-3086-43E5-A0E3-18E19E75AB9D}"/>
              </a:ext>
            </a:extLst>
          </p:cNvPr>
          <p:cNvSpPr>
            <a:spLocks noGrp="1"/>
          </p:cNvSpPr>
          <p:nvPr>
            <p:ph type="body" sz="quarter" idx="19"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675485435"/>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3 columns_Violet Bg with dividers">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2B84738E-FC65-4057-B3F9-EDDD50E90A80}"/>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787E670E-DB4B-44E8-8FE3-D62DABA7F3D8}"/>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49614C37-0687-453B-98AC-92943109E118}"/>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63FE658E-9ADA-4627-B4E3-4DE0E374FD53}"/>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511B61A5-D4C6-4685-8C16-DCFA216B92B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2" name="Espace réservé du numéro de diapositive 2">
            <a:extLst>
              <a:ext uri="{FF2B5EF4-FFF2-40B4-BE49-F238E27FC236}">
                <a16:creationId xmlns:a16="http://schemas.microsoft.com/office/drawing/2014/main" id="{F2B16B7C-A9B4-4FD7-826E-9D73B19E65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B0C6C810-3AC8-4CF2-81C8-1D7058CBD48D}"/>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6" name="Text Placeholder 8">
            <a:extLst>
              <a:ext uri="{FF2B5EF4-FFF2-40B4-BE49-F238E27FC236}">
                <a16:creationId xmlns:a16="http://schemas.microsoft.com/office/drawing/2014/main" id="{7BDDDA5B-7CD0-43A3-9A8B-D5946ECB060B}"/>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7" name="Straight Connector 35">
            <a:extLst>
              <a:ext uri="{FF2B5EF4-FFF2-40B4-BE49-F238E27FC236}">
                <a16:creationId xmlns:a16="http://schemas.microsoft.com/office/drawing/2014/main" id="{983523C1-7153-4692-B90B-65F30FC43340}"/>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68E2FD7F-148A-4626-93A8-57B0F05B1379}"/>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B232E484-4563-4A71-9DDC-EE6C0E44DBE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 Placeholder 5">
            <a:extLst>
              <a:ext uri="{FF2B5EF4-FFF2-40B4-BE49-F238E27FC236}">
                <a16:creationId xmlns:a16="http://schemas.microsoft.com/office/drawing/2014/main" id="{F40076C0-E4EA-4B32-8A67-B88BF86ECC13}"/>
              </a:ext>
            </a:extLst>
          </p:cNvPr>
          <p:cNvSpPr>
            <a:spLocks noGrp="1"/>
          </p:cNvSpPr>
          <p:nvPr>
            <p:ph type="body" sz="quarter" idx="19"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48910254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E0F3E5E8-952B-4834-9B88-873140980343}"/>
              </a:ext>
            </a:extLst>
          </p:cNvPr>
          <p:cNvSpPr>
            <a:spLocks noGrp="1"/>
          </p:cNvSpPr>
          <p:nvPr>
            <p:ph type="body" sz="quarter" idx="16" hasCustomPrompt="1"/>
          </p:nvPr>
        </p:nvSpPr>
        <p:spPr>
          <a:xfrm>
            <a:off x="399865" y="1346865"/>
            <a:ext cx="2383767" cy="353943"/>
          </a:xfrm>
          <a:prstGeom prst="rect">
            <a:avLst/>
          </a:prstGeom>
          <a:noFill/>
        </p:spPr>
        <p:txBody>
          <a:bodyPr wrap="none" lIns="108000" rIns="108000" bIns="0">
            <a:spAutoFit/>
          </a:bodyPr>
          <a:lstStyle>
            <a:lvl1pPr marL="0" indent="0">
              <a:buNone/>
              <a:defRPr sz="2000">
                <a:solidFill>
                  <a:schemeClr val="tx2"/>
                </a:solidFill>
              </a:defRPr>
            </a:lvl1pPr>
          </a:lstStyle>
          <a:p>
            <a:pPr lvl="0"/>
            <a:r>
              <a:rPr lang="nb-NO" noProof="0"/>
              <a:t>Subtitle of the slide</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6666614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a:t>Your text here</a:t>
            </a:r>
          </a:p>
          <a:p>
            <a:pPr lvl="1"/>
            <a:r>
              <a:rPr lang="nb-NO" noProof="0"/>
              <a:t>Text level 1</a:t>
            </a:r>
          </a:p>
          <a:p>
            <a:pPr lvl="2"/>
            <a:r>
              <a:rPr lang="nb-NO" noProof="0"/>
              <a:t>Text level 2</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80958" y="1808820"/>
            <a:ext cx="5511194" cy="3868080"/>
          </a:xfrm>
          <a:prstGeom prst="rect">
            <a:avLst/>
          </a:prstGeo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a:t>Your text here</a:t>
            </a:r>
          </a:p>
          <a:p>
            <a:pPr lvl="1"/>
            <a:r>
              <a:rPr lang="nb-NO" noProof="0"/>
              <a:t>Text level 1</a:t>
            </a:r>
          </a:p>
          <a:p>
            <a:pPr lvl="2"/>
            <a:r>
              <a:rPr lang="nb-NO" noProof="0"/>
              <a:t>Text level 2</a:t>
            </a:r>
          </a:p>
        </p:txBody>
      </p:sp>
      <p:sp>
        <p:nvSpPr>
          <p:cNvPr id="6" name="Espace réservé du numéro de diapositive 5">
            <a:extLst>
              <a:ext uri="{FF2B5EF4-FFF2-40B4-BE49-F238E27FC236}">
                <a16:creationId xmlns:a16="http://schemas.microsoft.com/office/drawing/2014/main" id="{84B133EB-BD49-4C88-BF23-773A2466DB44}"/>
              </a:ext>
            </a:extLst>
          </p:cNvPr>
          <p:cNvSpPr>
            <a:spLocks noGrp="1"/>
          </p:cNvSpPr>
          <p:nvPr>
            <p:ph type="sldNum" sz="quarter" idx="17"/>
          </p:nvPr>
        </p:nvSpPr>
        <p:spPr/>
        <p:txBody>
          <a:bodyPr/>
          <a:lstStyle/>
          <a:p>
            <a:fld id="{D61AABEC-672F-4B68-B914-690DA978312C}" type="slidenum">
              <a:rPr lang="nb-NO" noProof="0" smtClean="0"/>
              <a:pPr/>
              <a:t>‹#›</a:t>
            </a:fld>
            <a:r>
              <a:rPr lang="nb-NO" noProof="0" dirty="0"/>
              <a:t>  </a:t>
            </a:r>
          </a:p>
        </p:txBody>
      </p:sp>
      <p:sp>
        <p:nvSpPr>
          <p:cNvPr id="7" name="Titre 6">
            <a:extLst>
              <a:ext uri="{FF2B5EF4-FFF2-40B4-BE49-F238E27FC236}">
                <a16:creationId xmlns:a16="http://schemas.microsoft.com/office/drawing/2014/main" id="{A8E7ED9E-A328-4987-9140-8AE92695412D}"/>
              </a:ext>
            </a:extLst>
          </p:cNvPr>
          <p:cNvSpPr>
            <a:spLocks noGrp="1"/>
          </p:cNvSpPr>
          <p:nvPr>
            <p:ph type="title"/>
          </p:nvPr>
        </p:nvSpPr>
        <p:spPr/>
        <p:txBody>
          <a:bodyPr/>
          <a:lstStyle>
            <a:lvl1pPr>
              <a:defRPr/>
            </a:lvl1pPr>
          </a:lstStyle>
          <a:p>
            <a:r>
              <a:rPr lang="en-US" noProof="0"/>
              <a:t>Click to edit Master title style</a:t>
            </a:r>
            <a:endParaRPr lang="nb-NO" noProof="0" dirty="0"/>
          </a:p>
        </p:txBody>
      </p:sp>
      <p:sp>
        <p:nvSpPr>
          <p:cNvPr id="11" name="Text Placeholder 8">
            <a:extLst>
              <a:ext uri="{FF2B5EF4-FFF2-40B4-BE49-F238E27FC236}">
                <a16:creationId xmlns:a16="http://schemas.microsoft.com/office/drawing/2014/main" id="{1280ACD6-00A9-4C39-A87C-3E9B0191EBEA}"/>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b-NO" noProof="0"/>
              <a:t>Sources:</a:t>
            </a:r>
          </a:p>
        </p:txBody>
      </p:sp>
      <p:sp>
        <p:nvSpPr>
          <p:cNvPr id="12" name="Cadre 11">
            <a:extLst>
              <a:ext uri="{FF2B5EF4-FFF2-40B4-BE49-F238E27FC236}">
                <a16:creationId xmlns:a16="http://schemas.microsoft.com/office/drawing/2014/main" id="{F50CF662-962A-4D81-AF40-CA76C70585C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tx1"/>
              </a:solidFill>
            </a:endParaRPr>
          </a:p>
        </p:txBody>
      </p:sp>
    </p:spTree>
    <p:extLst>
      <p:ext uri="{BB962C8B-B14F-4D97-AF65-F5344CB8AC3E}">
        <p14:creationId xmlns:p14="http://schemas.microsoft.com/office/powerpoint/2010/main" val="290954864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4 columns_Violet Bg ">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6" name="Text Placeholder 8">
            <a:extLst>
              <a:ext uri="{FF2B5EF4-FFF2-40B4-BE49-F238E27FC236}">
                <a16:creationId xmlns:a16="http://schemas.microsoft.com/office/drawing/2014/main" id="{DECC98CB-42ED-4358-8632-DB1E5894A4AC}"/>
              </a:ext>
            </a:extLst>
          </p:cNvPr>
          <p:cNvSpPr>
            <a:spLocks noGrp="1"/>
          </p:cNvSpPr>
          <p:nvPr>
            <p:ph type="body" sz="quarter" idx="23"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Espace réservé du pied de page 4">
            <a:extLst>
              <a:ext uri="{FF2B5EF4-FFF2-40B4-BE49-F238E27FC236}">
                <a16:creationId xmlns:a16="http://schemas.microsoft.com/office/drawing/2014/main" id="{4B2C0F4A-6984-48C5-B4CD-E7BBF23E101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3" name="Espace réservé du numéro de diapositive 2">
            <a:extLst>
              <a:ext uri="{FF2B5EF4-FFF2-40B4-BE49-F238E27FC236}">
                <a16:creationId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3" name="Text Placeholder 5">
            <a:extLst>
              <a:ext uri="{FF2B5EF4-FFF2-40B4-BE49-F238E27FC236}">
                <a16:creationId xmlns:a16="http://schemas.microsoft.com/office/drawing/2014/main" id="{BC578CCC-EDB7-4322-A715-598B7CD25A6E}"/>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56039495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4 columns_Violet Bg with dividers">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6" name="Text Placeholder 8">
            <a:extLst>
              <a:ext uri="{FF2B5EF4-FFF2-40B4-BE49-F238E27FC236}">
                <a16:creationId xmlns:a16="http://schemas.microsoft.com/office/drawing/2014/main" id="{8D0EA6A7-13A6-4F7C-BD66-1B36B778A722}"/>
              </a:ext>
            </a:extLst>
          </p:cNvPr>
          <p:cNvSpPr>
            <a:spLocks noGrp="1"/>
          </p:cNvSpPr>
          <p:nvPr>
            <p:ph type="body" sz="quarter" idx="23"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7" name="Espace réservé du pied de page 4">
            <a:extLst>
              <a:ext uri="{FF2B5EF4-FFF2-40B4-BE49-F238E27FC236}">
                <a16:creationId xmlns:a16="http://schemas.microsoft.com/office/drawing/2014/main" id="{41A1F7B3-78F2-4338-8319-8B897FA823B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5" name="Espace réservé du numéro de diapositive 4">
            <a:extLst>
              <a:ext uri="{FF2B5EF4-FFF2-40B4-BE49-F238E27FC236}">
                <a16:creationId xmlns:a16="http://schemas.microsoft.com/office/drawing/2014/main" id="{ED3453C5-5187-47ED-80EA-CF36689212CA}"/>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4" name="Text Placeholder 5">
            <a:extLst>
              <a:ext uri="{FF2B5EF4-FFF2-40B4-BE49-F238E27FC236}">
                <a16:creationId xmlns:a16="http://schemas.microsoft.com/office/drawing/2014/main" id="{F090C5BD-4BCD-4A76-B315-2E94DF279451}"/>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513280329"/>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a:xfrm>
            <a:off x="224767" y="6237312"/>
            <a:ext cx="360037" cy="365125"/>
          </a:xfrm>
        </p:spPr>
        <p:txBody>
          <a:bodyPr/>
          <a:lstStyle/>
          <a:p>
            <a:fld id="{D61AABEC-672F-4B68-B914-690DA978312C}" type="slidenum">
              <a:rPr lang="nb-NO" noProof="0" smtClean="0"/>
              <a:pPr/>
              <a:t>‹#›</a:t>
            </a:fld>
            <a:r>
              <a:rPr lang="nb-NO" noProof="0" dirty="0"/>
              <a:t>  </a:t>
            </a:r>
          </a:p>
        </p:txBody>
      </p:sp>
      <p:sp>
        <p:nvSpPr>
          <p:cNvPr id="4" name="Titre 3">
            <a:extLst>
              <a:ext uri="{FF2B5EF4-FFF2-40B4-BE49-F238E27FC236}">
                <a16:creationId xmlns:a16="http://schemas.microsoft.com/office/drawing/2014/main" id="{8A63819D-3826-4C37-A6B2-F6BF2FA7C128}"/>
              </a:ext>
            </a:extLst>
          </p:cNvPr>
          <p:cNvSpPr>
            <a:spLocks noGrp="1"/>
          </p:cNvSpPr>
          <p:nvPr>
            <p:ph type="title" hasCustomPrompt="1"/>
          </p:nvPr>
        </p:nvSpPr>
        <p:spPr/>
        <p:txBody>
          <a:bodyPr/>
          <a:lstStyle>
            <a:lvl1pPr>
              <a:defRPr/>
            </a:lvl1pPr>
          </a:lstStyle>
          <a:p>
            <a:r>
              <a:rPr lang="nb-NO" noProof="0"/>
              <a:t>Title of the slide</a:t>
            </a:r>
          </a:p>
        </p:txBody>
      </p:sp>
      <p:sp>
        <p:nvSpPr>
          <p:cNvPr id="11" name="Text Placeholder 8">
            <a:extLst>
              <a:ext uri="{FF2B5EF4-FFF2-40B4-BE49-F238E27FC236}">
                <a16:creationId xmlns:a16="http://schemas.microsoft.com/office/drawing/2014/main" id="{2E3BBFF9-605D-4045-AFCA-0630CAF62903}"/>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b-NO" noProof="0"/>
              <a:t>Sources:</a:t>
            </a:r>
          </a:p>
        </p:txBody>
      </p:sp>
      <p:sp>
        <p:nvSpPr>
          <p:cNvPr id="10" name="Cadre 9">
            <a:extLst>
              <a:ext uri="{FF2B5EF4-FFF2-40B4-BE49-F238E27FC236}">
                <a16:creationId xmlns:a16="http://schemas.microsoft.com/office/drawing/2014/main" id="{890877FE-2B52-4BAA-A5B3-3185907E441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tx1"/>
              </a:solidFill>
            </a:endParaRPr>
          </a:p>
        </p:txBody>
      </p:sp>
      <p:sp>
        <p:nvSpPr>
          <p:cNvPr id="13" name="Text Placeholder 5">
            <a:extLst>
              <a:ext uri="{FF2B5EF4-FFF2-40B4-BE49-F238E27FC236}">
                <a16:creationId xmlns:a16="http://schemas.microsoft.com/office/drawing/2014/main" id="{AC3FB288-71BB-4BE4-BA5F-316EB2EBC053}"/>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nb-NO" noProof="0"/>
              <a:t>Subtitle of the slide</a:t>
            </a:r>
          </a:p>
        </p:txBody>
      </p:sp>
    </p:spTree>
    <p:extLst>
      <p:ext uri="{BB962C8B-B14F-4D97-AF65-F5344CB8AC3E}">
        <p14:creationId xmlns:p14="http://schemas.microsoft.com/office/powerpoint/2010/main" val="347175036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4 columns with colored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nb-NO" noProof="0" smtClean="0"/>
              <a:pPr/>
              <a:t>‹#›</a:t>
            </a:fld>
            <a:r>
              <a:rPr lang="nb-NO" noProof="0"/>
              <a:t> ‒ </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404786" y="1993900"/>
            <a:ext cx="2378846" cy="341632"/>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nb-NO" noProof="0"/>
              <a:t>Title</a:t>
            </a:r>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3405979" y="1993900"/>
            <a:ext cx="2378846" cy="341632"/>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nb-NO" noProof="0"/>
              <a:t>Title</a:t>
            </a:r>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6407173" y="1993900"/>
            <a:ext cx="2378846" cy="338554"/>
          </a:xfrm>
          <a:prstGeom prst="rect">
            <a:avLst/>
          </a:prstGeom>
          <a:noFill/>
        </p:spPr>
        <p:txBody>
          <a:bodyPr lIns="72000" rIns="0" anchor="t">
            <a:spAutoFit/>
          </a:bodyPr>
          <a:lstStyle>
            <a:lvl1pPr marL="0" indent="0" algn="l">
              <a:buNone/>
              <a:defRPr b="1" cap="all" baseline="0">
                <a:solidFill>
                  <a:schemeClr val="accent4"/>
                </a:solidFill>
              </a:defRPr>
            </a:lvl1pPr>
          </a:lstStyle>
          <a:p>
            <a:pPr lvl="0"/>
            <a:r>
              <a:rPr lang="nb-NO" noProof="0"/>
              <a:t>Title</a:t>
            </a:r>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9408368" y="1993900"/>
            <a:ext cx="2378846" cy="341632"/>
          </a:xfrm>
          <a:prstGeom prst="rect">
            <a:avLst/>
          </a:prstGeom>
          <a:noFill/>
        </p:spPr>
        <p:txBody>
          <a:bodyPr lIns="72000" rIns="0" anchor="t">
            <a:spAutoFit/>
          </a:bodyPr>
          <a:lstStyle>
            <a:lvl1pPr marL="0" indent="0" algn="l">
              <a:buNone/>
              <a:defRPr b="1" cap="all" baseline="0">
                <a:solidFill>
                  <a:schemeClr val="accent1"/>
                </a:solidFill>
              </a:defRPr>
            </a:lvl1pPr>
          </a:lstStyle>
          <a:p>
            <a:pPr lvl="0"/>
            <a:r>
              <a:rPr lang="nb-NO" noProof="0"/>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04786" y="2785487"/>
            <a:ext cx="2378847" cy="1477328"/>
          </a:xfrm>
          <a:prstGeom prst="rect">
            <a:avLst/>
          </a:prstGeom>
        </p:spPr>
        <p:txBody>
          <a:bodyPr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nb-NO" noProof="0"/>
              <a:t>Click to change the text styles on the slide master</a:t>
            </a:r>
          </a:p>
          <a:p>
            <a:pPr lvl="1"/>
            <a:r>
              <a:rPr lang="nb-NO" noProof="0"/>
              <a:t>Second level</a:t>
            </a:r>
          </a:p>
          <a:p>
            <a:pPr lvl="2"/>
            <a:r>
              <a:rPr lang="nb-NO" noProof="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3405979" y="2785487"/>
            <a:ext cx="2378847" cy="1477328"/>
          </a:xfrm>
          <a:prstGeom prst="rect">
            <a:avLst/>
          </a:prstGeo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nb-NO" noProof="0"/>
              <a:t>Click to change the text styles on the slide master</a:t>
            </a:r>
          </a:p>
          <a:p>
            <a:pPr lvl="1"/>
            <a:r>
              <a:rPr lang="nb-NO" noProof="0"/>
              <a:t>Second level</a:t>
            </a:r>
          </a:p>
          <a:p>
            <a:pPr lvl="2"/>
            <a:r>
              <a:rPr lang="nb-NO" noProof="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6407172" y="2785487"/>
            <a:ext cx="2378847" cy="1477328"/>
          </a:xfrm>
          <a:prstGeom prst="rect">
            <a:avLst/>
          </a:prstGeom>
        </p:spPr>
        <p:txBody>
          <a:bodyPr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nb-NO" noProof="0"/>
              <a:t>Click to change the text styles on the slide master</a:t>
            </a:r>
          </a:p>
          <a:p>
            <a:pPr lvl="1"/>
            <a:r>
              <a:rPr lang="nb-NO" noProof="0"/>
              <a:t>Second level</a:t>
            </a:r>
          </a:p>
          <a:p>
            <a:pPr lvl="2"/>
            <a:r>
              <a:rPr lang="nb-NO" noProof="0"/>
              <a:t>Third level</a:t>
            </a:r>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hasCustomPrompt="1"/>
          </p:nvPr>
        </p:nvSpPr>
        <p:spPr>
          <a:xfrm>
            <a:off x="9408367" y="2785487"/>
            <a:ext cx="2378847" cy="1477328"/>
          </a:xfrm>
          <a:prstGeom prst="rect">
            <a:avLst/>
          </a:prstGeom>
        </p:spPr>
        <p:txBody>
          <a:bodyPr lIns="0" rIns="0">
            <a:spAutoFit/>
          </a:bodyPr>
          <a:lstStyle>
            <a:lvl1pPr>
              <a:defRPr sz="1600"/>
            </a:lvl1pPr>
            <a:lvl2pPr marL="447675" indent="-314325">
              <a:buFontTx/>
              <a:buBlip>
                <a:blip r:embed="rId9"/>
              </a:buBlip>
              <a:defRPr sz="1600"/>
            </a:lvl2pPr>
            <a:lvl3pPr>
              <a:defRPr sz="1400"/>
            </a:lvl3pPr>
            <a:lvl4pPr>
              <a:defRPr sz="1600"/>
            </a:lvl4pPr>
            <a:lvl5pPr>
              <a:defRPr sz="1600"/>
            </a:lvl5pPr>
          </a:lstStyle>
          <a:p>
            <a:pPr lvl="0"/>
            <a:r>
              <a:rPr lang="nb-NO" noProof="0"/>
              <a:t>Click to change the text styles on the slide master</a:t>
            </a:r>
          </a:p>
          <a:p>
            <a:pPr lvl="1"/>
            <a:r>
              <a:rPr lang="nb-NO" noProof="0"/>
              <a:t>Second level</a:t>
            </a:r>
          </a:p>
          <a:p>
            <a:pPr lvl="2"/>
            <a:r>
              <a:rPr lang="nb-NO" noProof="0"/>
              <a:t>Third level</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nb-NO" noProof="0"/>
              <a:t>Title of the slide</a:t>
            </a:r>
          </a:p>
        </p:txBody>
      </p:sp>
      <p:sp>
        <p:nvSpPr>
          <p:cNvPr id="20" name="Text Placeholder 8">
            <a:extLst>
              <a:ext uri="{FF2B5EF4-FFF2-40B4-BE49-F238E27FC236}">
                <a16:creationId xmlns:a16="http://schemas.microsoft.com/office/drawing/2014/main" id="{72A123BC-64B8-4F7B-855D-41D9EB63A6FB}"/>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b-NO" noProof="0"/>
              <a:t>Sources:</a:t>
            </a:r>
          </a:p>
        </p:txBody>
      </p:sp>
      <p:sp>
        <p:nvSpPr>
          <p:cNvPr id="28" name="Cadre 27">
            <a:extLst>
              <a:ext uri="{FF2B5EF4-FFF2-40B4-BE49-F238E27FC236}">
                <a16:creationId xmlns:a16="http://schemas.microsoft.com/office/drawing/2014/main" id="{DEB3BC3E-E116-4E0A-97F3-66A29CB1DC5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tx1"/>
              </a:solidFill>
            </a:endParaRPr>
          </a:p>
        </p:txBody>
      </p:sp>
      <p:sp>
        <p:nvSpPr>
          <p:cNvPr id="21" name="Text Placeholder 5">
            <a:extLst>
              <a:ext uri="{FF2B5EF4-FFF2-40B4-BE49-F238E27FC236}">
                <a16:creationId xmlns:a16="http://schemas.microsoft.com/office/drawing/2014/main" id="{58438A79-7265-451F-8F84-EB08D57EE577}"/>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nb-NO" noProof="0"/>
              <a:t>Subtitle of the slide</a:t>
            </a:r>
          </a:p>
        </p:txBody>
      </p:sp>
    </p:spTree>
    <p:extLst>
      <p:ext uri="{BB962C8B-B14F-4D97-AF65-F5344CB8AC3E}">
        <p14:creationId xmlns:p14="http://schemas.microsoft.com/office/powerpoint/2010/main" val="239184017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4 columns with colored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nb-NO" noProof="0" smtClean="0"/>
              <a:pPr/>
              <a:t>‹#›</a:t>
            </a:fld>
            <a:r>
              <a:rPr lang="nb-NO" noProof="0"/>
              <a:t> ‒ </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nb-NO" noProof="0"/>
              <a:t>Title of the slide</a:t>
            </a:r>
          </a:p>
        </p:txBody>
      </p:sp>
      <p:sp>
        <p:nvSpPr>
          <p:cNvPr id="20" name="Text Placeholder 8">
            <a:extLst>
              <a:ext uri="{FF2B5EF4-FFF2-40B4-BE49-F238E27FC236}">
                <a16:creationId xmlns:a16="http://schemas.microsoft.com/office/drawing/2014/main" id="{3DAB39EE-A592-42CC-A3A7-B1D1A851EA3B}"/>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b-NO" noProof="0"/>
              <a:t>Sources:</a:t>
            </a:r>
          </a:p>
        </p:txBody>
      </p:sp>
      <p:sp>
        <p:nvSpPr>
          <p:cNvPr id="25" name="Espace réservé du texte 4">
            <a:extLst>
              <a:ext uri="{FF2B5EF4-FFF2-40B4-BE49-F238E27FC236}">
                <a16:creationId xmlns:a16="http://schemas.microsoft.com/office/drawing/2014/main" id="{1A62086C-76E4-4718-9B87-7C2FB4830775}"/>
              </a:ext>
            </a:extLst>
          </p:cNvPr>
          <p:cNvSpPr>
            <a:spLocks noGrp="1"/>
          </p:cNvSpPr>
          <p:nvPr>
            <p:ph type="body" sz="quarter" idx="20" hasCustomPrompt="1"/>
          </p:nvPr>
        </p:nvSpPr>
        <p:spPr>
          <a:xfrm>
            <a:off x="404786" y="1993900"/>
            <a:ext cx="2378846" cy="341632"/>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nb-NO" noProof="0"/>
              <a:t>Title</a:t>
            </a:r>
          </a:p>
        </p:txBody>
      </p:sp>
      <p:sp>
        <p:nvSpPr>
          <p:cNvPr id="26" name="Espace réservé du texte 4">
            <a:extLst>
              <a:ext uri="{FF2B5EF4-FFF2-40B4-BE49-F238E27FC236}">
                <a16:creationId xmlns:a16="http://schemas.microsoft.com/office/drawing/2014/main" id="{1F85B39E-ADE6-4814-B538-973092E927F1}"/>
              </a:ext>
            </a:extLst>
          </p:cNvPr>
          <p:cNvSpPr>
            <a:spLocks noGrp="1"/>
          </p:cNvSpPr>
          <p:nvPr>
            <p:ph type="body" sz="quarter" idx="21" hasCustomPrompt="1"/>
          </p:nvPr>
        </p:nvSpPr>
        <p:spPr>
          <a:xfrm>
            <a:off x="3405979" y="1993900"/>
            <a:ext cx="2378846" cy="341632"/>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nb-NO" noProof="0"/>
              <a:t>Title</a:t>
            </a:r>
          </a:p>
        </p:txBody>
      </p:sp>
      <p:sp>
        <p:nvSpPr>
          <p:cNvPr id="28" name="Espace réservé du texte 4">
            <a:extLst>
              <a:ext uri="{FF2B5EF4-FFF2-40B4-BE49-F238E27FC236}">
                <a16:creationId xmlns:a16="http://schemas.microsoft.com/office/drawing/2014/main" id="{9CE6EC93-06F2-4F91-965C-189C479505A1}"/>
              </a:ext>
            </a:extLst>
          </p:cNvPr>
          <p:cNvSpPr>
            <a:spLocks noGrp="1"/>
          </p:cNvSpPr>
          <p:nvPr>
            <p:ph type="body" sz="quarter" idx="23" hasCustomPrompt="1"/>
          </p:nvPr>
        </p:nvSpPr>
        <p:spPr>
          <a:xfrm>
            <a:off x="9408368" y="1993900"/>
            <a:ext cx="2378846" cy="341632"/>
          </a:xfrm>
          <a:prstGeom prst="rect">
            <a:avLst/>
          </a:prstGeom>
          <a:noFill/>
        </p:spPr>
        <p:txBody>
          <a:bodyPr lIns="72000" rIns="0" anchor="t">
            <a:spAutoFit/>
          </a:bodyPr>
          <a:lstStyle>
            <a:lvl1pPr marL="0" indent="0" algn="l">
              <a:buNone/>
              <a:defRPr b="1" cap="all" baseline="0">
                <a:solidFill>
                  <a:schemeClr val="accent1"/>
                </a:solidFill>
              </a:defRPr>
            </a:lvl1pPr>
          </a:lstStyle>
          <a:p>
            <a:pPr lvl="0"/>
            <a:r>
              <a:rPr lang="nb-NO" noProof="0"/>
              <a:t>Title</a:t>
            </a:r>
          </a:p>
        </p:txBody>
      </p:sp>
      <p:sp>
        <p:nvSpPr>
          <p:cNvPr id="29" name="Espace réservé du texte 15">
            <a:extLst>
              <a:ext uri="{FF2B5EF4-FFF2-40B4-BE49-F238E27FC236}">
                <a16:creationId xmlns:a16="http://schemas.microsoft.com/office/drawing/2014/main" id="{F78CE628-C138-44AB-BF90-4CD6DCBF6C9B}"/>
              </a:ext>
            </a:extLst>
          </p:cNvPr>
          <p:cNvSpPr>
            <a:spLocks noGrp="1"/>
          </p:cNvSpPr>
          <p:nvPr>
            <p:ph type="body" sz="quarter" idx="24" hasCustomPrompt="1"/>
          </p:nvPr>
        </p:nvSpPr>
        <p:spPr>
          <a:xfrm>
            <a:off x="404786" y="2785487"/>
            <a:ext cx="2378847" cy="1477328"/>
          </a:xfrm>
          <a:prstGeom prst="rect">
            <a:avLst/>
          </a:prstGeom>
        </p:spPr>
        <p:txBody>
          <a:bodyPr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nb-NO" noProof="0"/>
              <a:t>Click to change the text styles on the slide master</a:t>
            </a:r>
          </a:p>
          <a:p>
            <a:pPr lvl="1"/>
            <a:r>
              <a:rPr lang="nb-NO" noProof="0"/>
              <a:t>Second level</a:t>
            </a:r>
          </a:p>
          <a:p>
            <a:pPr lvl="2"/>
            <a:r>
              <a:rPr lang="nb-NO" noProof="0"/>
              <a:t>Third level</a:t>
            </a:r>
          </a:p>
        </p:txBody>
      </p:sp>
      <p:sp>
        <p:nvSpPr>
          <p:cNvPr id="30" name="Espace réservé du texte 15">
            <a:extLst>
              <a:ext uri="{FF2B5EF4-FFF2-40B4-BE49-F238E27FC236}">
                <a16:creationId xmlns:a16="http://schemas.microsoft.com/office/drawing/2014/main" id="{6683BE0B-F7A1-470B-9F10-E4277EE351EC}"/>
              </a:ext>
            </a:extLst>
          </p:cNvPr>
          <p:cNvSpPr>
            <a:spLocks noGrp="1"/>
          </p:cNvSpPr>
          <p:nvPr>
            <p:ph type="body" sz="quarter" idx="25" hasCustomPrompt="1"/>
          </p:nvPr>
        </p:nvSpPr>
        <p:spPr>
          <a:xfrm>
            <a:off x="3405979" y="2785487"/>
            <a:ext cx="2378847" cy="1477328"/>
          </a:xfrm>
          <a:prstGeom prst="rect">
            <a:avLst/>
          </a:prstGeo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nb-NO" noProof="0"/>
              <a:t>Click to change the text styles on the slide master</a:t>
            </a:r>
          </a:p>
          <a:p>
            <a:pPr lvl="1"/>
            <a:r>
              <a:rPr lang="nb-NO" noProof="0"/>
              <a:t>Second level</a:t>
            </a:r>
          </a:p>
          <a:p>
            <a:pPr lvl="2"/>
            <a:r>
              <a:rPr lang="nb-NO" noProof="0"/>
              <a:t>Third level</a:t>
            </a:r>
          </a:p>
        </p:txBody>
      </p:sp>
      <p:sp>
        <p:nvSpPr>
          <p:cNvPr id="32" name="Espace réservé du texte 15">
            <a:extLst>
              <a:ext uri="{FF2B5EF4-FFF2-40B4-BE49-F238E27FC236}">
                <a16:creationId xmlns:a16="http://schemas.microsoft.com/office/drawing/2014/main" id="{4171E4E7-27E3-4CAE-8117-8B0985E3269E}"/>
              </a:ext>
            </a:extLst>
          </p:cNvPr>
          <p:cNvSpPr>
            <a:spLocks noGrp="1"/>
          </p:cNvSpPr>
          <p:nvPr>
            <p:ph type="body" sz="quarter" idx="27" hasCustomPrompt="1"/>
          </p:nvPr>
        </p:nvSpPr>
        <p:spPr>
          <a:xfrm>
            <a:off x="9408367" y="2785487"/>
            <a:ext cx="2378847" cy="1477328"/>
          </a:xfrm>
          <a:prstGeom prst="rect">
            <a:avLst/>
          </a:prstGeom>
        </p:spPr>
        <p:txBody>
          <a:bodyPr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nb-NO" noProof="0"/>
              <a:t>Click to change the text styles on the slide master</a:t>
            </a:r>
          </a:p>
          <a:p>
            <a:pPr lvl="1"/>
            <a:r>
              <a:rPr lang="nb-NO" noProof="0"/>
              <a:t>Second level</a:t>
            </a:r>
          </a:p>
          <a:p>
            <a:pPr lvl="2"/>
            <a:r>
              <a:rPr lang="nb-NO" noProof="0"/>
              <a:t>Third level</a:t>
            </a:r>
          </a:p>
        </p:txBody>
      </p:sp>
      <p:sp>
        <p:nvSpPr>
          <p:cNvPr id="33" name="Espace réservé du texte 4">
            <a:extLst>
              <a:ext uri="{FF2B5EF4-FFF2-40B4-BE49-F238E27FC236}">
                <a16:creationId xmlns:a16="http://schemas.microsoft.com/office/drawing/2014/main" id="{CF196C90-BFA5-4EB1-809E-257C96ED6B2B}"/>
              </a:ext>
            </a:extLst>
          </p:cNvPr>
          <p:cNvSpPr>
            <a:spLocks noGrp="1"/>
          </p:cNvSpPr>
          <p:nvPr>
            <p:ph type="body" sz="quarter" idx="22" hasCustomPrompt="1"/>
          </p:nvPr>
        </p:nvSpPr>
        <p:spPr>
          <a:xfrm>
            <a:off x="6407173" y="1993900"/>
            <a:ext cx="2378846" cy="338554"/>
          </a:xfrm>
          <a:prstGeom prst="rect">
            <a:avLst/>
          </a:prstGeom>
          <a:noFill/>
        </p:spPr>
        <p:txBody>
          <a:bodyPr lIns="72000" rIns="0" anchor="t">
            <a:spAutoFit/>
          </a:bodyPr>
          <a:lstStyle>
            <a:lvl1pPr marL="0" indent="0" algn="l">
              <a:buNone/>
              <a:defRPr b="1" cap="all" baseline="0">
                <a:solidFill>
                  <a:schemeClr val="accent3"/>
                </a:solidFill>
              </a:defRPr>
            </a:lvl1pPr>
          </a:lstStyle>
          <a:p>
            <a:pPr lvl="0"/>
            <a:r>
              <a:rPr lang="nb-NO" noProof="0"/>
              <a:t>Title</a:t>
            </a:r>
          </a:p>
        </p:txBody>
      </p:sp>
      <p:sp>
        <p:nvSpPr>
          <p:cNvPr id="34" name="Espace réservé du texte 15">
            <a:extLst>
              <a:ext uri="{FF2B5EF4-FFF2-40B4-BE49-F238E27FC236}">
                <a16:creationId xmlns:a16="http://schemas.microsoft.com/office/drawing/2014/main" id="{BA8D7796-2153-4B06-BE09-A751E28741D5}"/>
              </a:ext>
            </a:extLst>
          </p:cNvPr>
          <p:cNvSpPr>
            <a:spLocks noGrp="1"/>
          </p:cNvSpPr>
          <p:nvPr>
            <p:ph type="body" sz="quarter" idx="26" hasCustomPrompt="1"/>
          </p:nvPr>
        </p:nvSpPr>
        <p:spPr>
          <a:xfrm>
            <a:off x="6407172" y="2785487"/>
            <a:ext cx="2378847" cy="1477328"/>
          </a:xfrm>
          <a:prstGeom prst="rect">
            <a:avLst/>
          </a:prstGeom>
        </p:spPr>
        <p:txBody>
          <a:bodyPr lIns="0" rIns="0">
            <a:spAutoFit/>
          </a:bodyPr>
          <a:lstStyle>
            <a:lvl1pPr>
              <a:defRPr sz="1600"/>
            </a:lvl1pPr>
            <a:lvl2pPr marL="447675" indent="-314325">
              <a:buFontTx/>
              <a:buBlip>
                <a:blip r:embed="rId9"/>
              </a:buBlip>
              <a:defRPr lang="en-GB" sz="1600" kern="1200" dirty="0">
                <a:solidFill>
                  <a:schemeClr val="tx1"/>
                </a:solidFill>
                <a:latin typeface="+mn-lt"/>
                <a:ea typeface="+mn-ea"/>
                <a:cs typeface="+mn-cs"/>
              </a:defRPr>
            </a:lvl2pPr>
            <a:lvl3pPr>
              <a:defRPr sz="1400"/>
            </a:lvl3pPr>
            <a:lvl4pPr>
              <a:defRPr sz="1600"/>
            </a:lvl4pPr>
            <a:lvl5pPr>
              <a:defRPr sz="1600"/>
            </a:lvl5pPr>
          </a:lstStyle>
          <a:p>
            <a:pPr lvl="0"/>
            <a:r>
              <a:rPr lang="nb-NO" noProof="0"/>
              <a:t>Click to change the text styles on the slide master</a:t>
            </a:r>
          </a:p>
          <a:p>
            <a:pPr marL="447675" lvl="1" indent="-314325" algn="l" defTabSz="914400" rtl="0" eaLnBrk="1" latinLnBrk="0" hangingPunct="1">
              <a:lnSpc>
                <a:spcPct val="100000"/>
              </a:lnSpc>
              <a:spcBef>
                <a:spcPts val="600"/>
              </a:spcBef>
              <a:buSzPct val="80000"/>
              <a:buFontTx/>
              <a:buBlip>
                <a:blip r:embed="rId10"/>
              </a:buBlip>
            </a:pPr>
            <a:r>
              <a:rPr lang="nb-NO" noProof="0"/>
              <a:t>Second level</a:t>
            </a:r>
          </a:p>
          <a:p>
            <a:pPr lvl="2"/>
            <a:r>
              <a:rPr lang="nb-NO" noProof="0"/>
              <a:t>Third level</a:t>
            </a:r>
          </a:p>
        </p:txBody>
      </p:sp>
      <p:sp>
        <p:nvSpPr>
          <p:cNvPr id="35" name="Cadre 34">
            <a:extLst>
              <a:ext uri="{FF2B5EF4-FFF2-40B4-BE49-F238E27FC236}">
                <a16:creationId xmlns:a16="http://schemas.microsoft.com/office/drawing/2014/main" id="{5950ADE3-A3C7-426D-AFD5-0939554DBFB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tx1"/>
              </a:solidFill>
            </a:endParaRPr>
          </a:p>
        </p:txBody>
      </p:sp>
      <p:sp>
        <p:nvSpPr>
          <p:cNvPr id="17" name="Text Placeholder 5">
            <a:extLst>
              <a:ext uri="{FF2B5EF4-FFF2-40B4-BE49-F238E27FC236}">
                <a16:creationId xmlns:a16="http://schemas.microsoft.com/office/drawing/2014/main" id="{6C401719-DE65-4BED-82B6-EEC883CD2F53}"/>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nb-NO" noProof="0"/>
              <a:t>Subtitle of the slide</a:t>
            </a:r>
          </a:p>
        </p:txBody>
      </p:sp>
    </p:spTree>
    <p:extLst>
      <p:ext uri="{BB962C8B-B14F-4D97-AF65-F5344CB8AC3E}">
        <p14:creationId xmlns:p14="http://schemas.microsoft.com/office/powerpoint/2010/main" val="28959418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4 columns with colored titles with divider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nb-NO" noProof="0" smtClean="0"/>
              <a:pPr/>
              <a:t>‹#›</a:t>
            </a:fld>
            <a:r>
              <a:rPr lang="nb-NO" noProof="0"/>
              <a:t> ‒ </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nb-NO" noProof="0"/>
              <a:t>Title of the slide</a:t>
            </a:r>
          </a:p>
        </p:txBody>
      </p:sp>
      <p:sp>
        <p:nvSpPr>
          <p:cNvPr id="20" name="Text Placeholder 8">
            <a:extLst>
              <a:ext uri="{FF2B5EF4-FFF2-40B4-BE49-F238E27FC236}">
                <a16:creationId xmlns:a16="http://schemas.microsoft.com/office/drawing/2014/main" id="{72A123BC-64B8-4F7B-855D-41D9EB63A6FB}"/>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b-NO" noProof="0"/>
              <a:t>Sources:</a:t>
            </a:r>
          </a:p>
        </p:txBody>
      </p:sp>
      <p:sp>
        <p:nvSpPr>
          <p:cNvPr id="22" name="Espace réservé du texte 4">
            <a:extLst>
              <a:ext uri="{FF2B5EF4-FFF2-40B4-BE49-F238E27FC236}">
                <a16:creationId xmlns:a16="http://schemas.microsoft.com/office/drawing/2014/main" id="{FFF7EE1B-7DB4-488B-B26D-A38B11675A8E}"/>
              </a:ext>
            </a:extLst>
          </p:cNvPr>
          <p:cNvSpPr>
            <a:spLocks noGrp="1"/>
          </p:cNvSpPr>
          <p:nvPr>
            <p:ph type="body" sz="quarter" idx="20" hasCustomPrompt="1"/>
          </p:nvPr>
        </p:nvSpPr>
        <p:spPr>
          <a:xfrm>
            <a:off x="404786" y="1993900"/>
            <a:ext cx="2378846" cy="341632"/>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nb-NO" noProof="0"/>
              <a:t>Title</a:t>
            </a:r>
          </a:p>
        </p:txBody>
      </p:sp>
      <p:sp>
        <p:nvSpPr>
          <p:cNvPr id="23" name="Espace réservé du texte 4">
            <a:extLst>
              <a:ext uri="{FF2B5EF4-FFF2-40B4-BE49-F238E27FC236}">
                <a16:creationId xmlns:a16="http://schemas.microsoft.com/office/drawing/2014/main" id="{96518655-1BBA-4FB9-A1A1-87676ECAF404}"/>
              </a:ext>
            </a:extLst>
          </p:cNvPr>
          <p:cNvSpPr>
            <a:spLocks noGrp="1"/>
          </p:cNvSpPr>
          <p:nvPr>
            <p:ph type="body" sz="quarter" idx="21" hasCustomPrompt="1"/>
          </p:nvPr>
        </p:nvSpPr>
        <p:spPr>
          <a:xfrm>
            <a:off x="3405979" y="1993900"/>
            <a:ext cx="2378846" cy="341632"/>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nb-NO" noProof="0"/>
              <a:t>Title</a:t>
            </a:r>
          </a:p>
        </p:txBody>
      </p:sp>
      <p:sp>
        <p:nvSpPr>
          <p:cNvPr id="24" name="Espace réservé du texte 4">
            <a:extLst>
              <a:ext uri="{FF2B5EF4-FFF2-40B4-BE49-F238E27FC236}">
                <a16:creationId xmlns:a16="http://schemas.microsoft.com/office/drawing/2014/main" id="{8634DFA4-CD88-4C57-A92C-47493D245D0F}"/>
              </a:ext>
            </a:extLst>
          </p:cNvPr>
          <p:cNvSpPr>
            <a:spLocks noGrp="1"/>
          </p:cNvSpPr>
          <p:nvPr>
            <p:ph type="body" sz="quarter" idx="22" hasCustomPrompt="1"/>
          </p:nvPr>
        </p:nvSpPr>
        <p:spPr>
          <a:xfrm>
            <a:off x="6407173" y="1993900"/>
            <a:ext cx="2378846" cy="338554"/>
          </a:xfrm>
          <a:prstGeom prst="rect">
            <a:avLst/>
          </a:prstGeom>
          <a:noFill/>
        </p:spPr>
        <p:txBody>
          <a:bodyPr lIns="72000" rIns="0" anchor="t">
            <a:spAutoFit/>
          </a:bodyPr>
          <a:lstStyle>
            <a:lvl1pPr marL="0" indent="0" algn="l">
              <a:buNone/>
              <a:defRPr b="1" cap="all" baseline="0">
                <a:solidFill>
                  <a:schemeClr val="accent4"/>
                </a:solidFill>
              </a:defRPr>
            </a:lvl1pPr>
          </a:lstStyle>
          <a:p>
            <a:pPr lvl="0"/>
            <a:r>
              <a:rPr lang="nb-NO" noProof="0"/>
              <a:t>Title</a:t>
            </a:r>
          </a:p>
        </p:txBody>
      </p:sp>
      <p:sp>
        <p:nvSpPr>
          <p:cNvPr id="25" name="Espace réservé du texte 4">
            <a:extLst>
              <a:ext uri="{FF2B5EF4-FFF2-40B4-BE49-F238E27FC236}">
                <a16:creationId xmlns:a16="http://schemas.microsoft.com/office/drawing/2014/main" id="{09285BF7-E824-44DC-8939-2EEDF8EAB5ED}"/>
              </a:ext>
            </a:extLst>
          </p:cNvPr>
          <p:cNvSpPr>
            <a:spLocks noGrp="1"/>
          </p:cNvSpPr>
          <p:nvPr>
            <p:ph type="body" sz="quarter" idx="23" hasCustomPrompt="1"/>
          </p:nvPr>
        </p:nvSpPr>
        <p:spPr>
          <a:xfrm>
            <a:off x="9408368" y="1993900"/>
            <a:ext cx="2378846" cy="341632"/>
          </a:xfrm>
          <a:prstGeom prst="rect">
            <a:avLst/>
          </a:prstGeom>
          <a:noFill/>
        </p:spPr>
        <p:txBody>
          <a:bodyPr lIns="72000" rIns="0" anchor="t">
            <a:spAutoFit/>
          </a:bodyPr>
          <a:lstStyle>
            <a:lvl1pPr marL="0" indent="0" algn="l">
              <a:buNone/>
              <a:defRPr b="1" cap="all" baseline="0">
                <a:solidFill>
                  <a:schemeClr val="accent1"/>
                </a:solidFill>
              </a:defRPr>
            </a:lvl1pPr>
          </a:lstStyle>
          <a:p>
            <a:pPr lvl="0"/>
            <a:r>
              <a:rPr lang="nb-NO" noProof="0"/>
              <a:t>Title</a:t>
            </a:r>
          </a:p>
        </p:txBody>
      </p:sp>
      <p:sp>
        <p:nvSpPr>
          <p:cNvPr id="26" name="Espace réservé du texte 15">
            <a:extLst>
              <a:ext uri="{FF2B5EF4-FFF2-40B4-BE49-F238E27FC236}">
                <a16:creationId xmlns:a16="http://schemas.microsoft.com/office/drawing/2014/main" id="{7EA390A2-E2D4-4D20-BDB9-C874325BA370}"/>
              </a:ext>
            </a:extLst>
          </p:cNvPr>
          <p:cNvSpPr>
            <a:spLocks noGrp="1"/>
          </p:cNvSpPr>
          <p:nvPr>
            <p:ph type="body" sz="quarter" idx="24" hasCustomPrompt="1"/>
          </p:nvPr>
        </p:nvSpPr>
        <p:spPr>
          <a:xfrm>
            <a:off x="404786" y="2785487"/>
            <a:ext cx="2378847" cy="1477328"/>
          </a:xfrm>
          <a:prstGeom prst="rect">
            <a:avLst/>
          </a:prstGeom>
        </p:spPr>
        <p:txBody>
          <a:bodyPr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nb-NO" noProof="0"/>
              <a:t>Click to change the text styles on the slide master</a:t>
            </a:r>
          </a:p>
          <a:p>
            <a:pPr lvl="1"/>
            <a:r>
              <a:rPr lang="nb-NO" noProof="0"/>
              <a:t>Second level</a:t>
            </a:r>
          </a:p>
          <a:p>
            <a:pPr lvl="2"/>
            <a:r>
              <a:rPr lang="nb-NO" noProof="0"/>
              <a:t>Third level</a:t>
            </a:r>
          </a:p>
        </p:txBody>
      </p:sp>
      <p:sp>
        <p:nvSpPr>
          <p:cNvPr id="27" name="Espace réservé du texte 15">
            <a:extLst>
              <a:ext uri="{FF2B5EF4-FFF2-40B4-BE49-F238E27FC236}">
                <a16:creationId xmlns:a16="http://schemas.microsoft.com/office/drawing/2014/main" id="{1564D801-B0E6-43C3-8B94-0E89FD96100D}"/>
              </a:ext>
            </a:extLst>
          </p:cNvPr>
          <p:cNvSpPr>
            <a:spLocks noGrp="1"/>
          </p:cNvSpPr>
          <p:nvPr>
            <p:ph type="body" sz="quarter" idx="25" hasCustomPrompt="1"/>
          </p:nvPr>
        </p:nvSpPr>
        <p:spPr>
          <a:xfrm>
            <a:off x="3405979" y="2785487"/>
            <a:ext cx="2378847" cy="1477328"/>
          </a:xfrm>
          <a:prstGeom prst="rect">
            <a:avLst/>
          </a:prstGeo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nb-NO" noProof="0"/>
              <a:t>Click to change the text styles on the slide master</a:t>
            </a:r>
          </a:p>
          <a:p>
            <a:pPr lvl="1"/>
            <a:r>
              <a:rPr lang="nb-NO" noProof="0"/>
              <a:t>Second level</a:t>
            </a:r>
          </a:p>
          <a:p>
            <a:pPr lvl="2"/>
            <a:r>
              <a:rPr lang="nb-NO" noProof="0"/>
              <a:t>Third level</a:t>
            </a:r>
          </a:p>
        </p:txBody>
      </p:sp>
      <p:sp>
        <p:nvSpPr>
          <p:cNvPr id="28" name="Espace réservé du texte 15">
            <a:extLst>
              <a:ext uri="{FF2B5EF4-FFF2-40B4-BE49-F238E27FC236}">
                <a16:creationId xmlns:a16="http://schemas.microsoft.com/office/drawing/2014/main" id="{461F3D26-7698-4382-817D-06AE9A8CDF0C}"/>
              </a:ext>
            </a:extLst>
          </p:cNvPr>
          <p:cNvSpPr>
            <a:spLocks noGrp="1"/>
          </p:cNvSpPr>
          <p:nvPr>
            <p:ph type="body" sz="quarter" idx="26" hasCustomPrompt="1"/>
          </p:nvPr>
        </p:nvSpPr>
        <p:spPr>
          <a:xfrm>
            <a:off x="6407172" y="2785487"/>
            <a:ext cx="2378847" cy="1477328"/>
          </a:xfrm>
          <a:prstGeom prst="rect">
            <a:avLst/>
          </a:prstGeom>
        </p:spPr>
        <p:txBody>
          <a:bodyPr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nb-NO" noProof="0"/>
              <a:t>Click to change the text styles on the slide master</a:t>
            </a:r>
          </a:p>
          <a:p>
            <a:pPr lvl="1"/>
            <a:r>
              <a:rPr lang="nb-NO" noProof="0"/>
              <a:t>Second level</a:t>
            </a:r>
          </a:p>
          <a:p>
            <a:pPr lvl="2"/>
            <a:r>
              <a:rPr lang="nb-NO" noProof="0"/>
              <a:t>Third level</a:t>
            </a:r>
          </a:p>
        </p:txBody>
      </p:sp>
      <p:sp>
        <p:nvSpPr>
          <p:cNvPr id="29" name="Espace réservé du texte 15">
            <a:extLst>
              <a:ext uri="{FF2B5EF4-FFF2-40B4-BE49-F238E27FC236}">
                <a16:creationId xmlns:a16="http://schemas.microsoft.com/office/drawing/2014/main" id="{B611E923-D3EE-49B7-A936-85891DEAA76C}"/>
              </a:ext>
            </a:extLst>
          </p:cNvPr>
          <p:cNvSpPr>
            <a:spLocks noGrp="1"/>
          </p:cNvSpPr>
          <p:nvPr>
            <p:ph type="body" sz="quarter" idx="27" hasCustomPrompt="1"/>
          </p:nvPr>
        </p:nvSpPr>
        <p:spPr>
          <a:xfrm>
            <a:off x="9408367" y="2785487"/>
            <a:ext cx="2378847" cy="1477328"/>
          </a:xfrm>
          <a:prstGeom prst="rect">
            <a:avLst/>
          </a:prstGeom>
        </p:spPr>
        <p:txBody>
          <a:bodyPr lIns="0" rIns="0">
            <a:spAutoFit/>
          </a:bodyPr>
          <a:lstStyle>
            <a:lvl1pPr>
              <a:defRPr sz="1600"/>
            </a:lvl1pPr>
            <a:lvl2pPr marL="447675" indent="-314325">
              <a:buFontTx/>
              <a:buBlip>
                <a:blip r:embed="rId9"/>
              </a:buBlip>
              <a:defRPr sz="1600"/>
            </a:lvl2pPr>
            <a:lvl3pPr>
              <a:defRPr sz="1400"/>
            </a:lvl3pPr>
            <a:lvl4pPr>
              <a:defRPr sz="1600"/>
            </a:lvl4pPr>
            <a:lvl5pPr>
              <a:defRPr sz="1600"/>
            </a:lvl5pPr>
          </a:lstStyle>
          <a:p>
            <a:pPr lvl="0"/>
            <a:r>
              <a:rPr lang="nb-NO" noProof="0"/>
              <a:t>Click to change the text styles on the slide master</a:t>
            </a:r>
          </a:p>
          <a:p>
            <a:pPr lvl="1"/>
            <a:r>
              <a:rPr lang="nb-NO" noProof="0"/>
              <a:t>Second level</a:t>
            </a:r>
          </a:p>
          <a:p>
            <a:pPr lvl="2"/>
            <a:r>
              <a:rPr lang="nb-NO" noProof="0"/>
              <a:t>Third level</a:t>
            </a:r>
          </a:p>
        </p:txBody>
      </p:sp>
      <p:cxnSp>
        <p:nvCxnSpPr>
          <p:cNvPr id="30" name="Straight Connector 35">
            <a:extLst>
              <a:ext uri="{FF2B5EF4-FFF2-40B4-BE49-F238E27FC236}">
                <a16:creationId xmlns:a16="http://schemas.microsoft.com/office/drawing/2014/main" id="{F37A373E-B0C6-4A3A-88BD-3C093DFFB918}"/>
              </a:ext>
            </a:extLst>
          </p:cNvPr>
          <p:cNvCxnSpPr>
            <a:cxnSpLocks/>
          </p:cNvCxnSpPr>
          <p:nvPr userDrawn="1"/>
        </p:nvCxnSpPr>
        <p:spPr>
          <a:xfrm flipV="1">
            <a:off x="3094806"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 name="Straight Connector 35">
            <a:extLst>
              <a:ext uri="{FF2B5EF4-FFF2-40B4-BE49-F238E27FC236}">
                <a16:creationId xmlns:a16="http://schemas.microsoft.com/office/drawing/2014/main" id="{0BDAA492-5340-46F7-A09D-5F68BE925AB6}"/>
              </a:ext>
            </a:extLst>
          </p:cNvPr>
          <p:cNvCxnSpPr>
            <a:cxnSpLocks/>
          </p:cNvCxnSpPr>
          <p:nvPr userDrawn="1"/>
        </p:nvCxnSpPr>
        <p:spPr>
          <a:xfrm flipV="1">
            <a:off x="609599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Connector 35">
            <a:extLst>
              <a:ext uri="{FF2B5EF4-FFF2-40B4-BE49-F238E27FC236}">
                <a16:creationId xmlns:a16="http://schemas.microsoft.com/office/drawing/2014/main" id="{8EDA2254-B51E-42A4-9F98-3E60FD4D7E0B}"/>
              </a:ext>
            </a:extLst>
          </p:cNvPr>
          <p:cNvCxnSpPr>
            <a:cxnSpLocks/>
          </p:cNvCxnSpPr>
          <p:nvPr userDrawn="1"/>
        </p:nvCxnSpPr>
        <p:spPr>
          <a:xfrm flipV="1">
            <a:off x="909719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3" name="Cadre 32">
            <a:extLst>
              <a:ext uri="{FF2B5EF4-FFF2-40B4-BE49-F238E27FC236}">
                <a16:creationId xmlns:a16="http://schemas.microsoft.com/office/drawing/2014/main" id="{A212F427-1752-4AF4-86EE-581E8AB69C8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tx1"/>
              </a:solidFill>
            </a:endParaRPr>
          </a:p>
        </p:txBody>
      </p:sp>
      <p:sp>
        <p:nvSpPr>
          <p:cNvPr id="21" name="Text Placeholder 5">
            <a:extLst>
              <a:ext uri="{FF2B5EF4-FFF2-40B4-BE49-F238E27FC236}">
                <a16:creationId xmlns:a16="http://schemas.microsoft.com/office/drawing/2014/main" id="{B25DC3F6-601C-4FCA-83CC-29DB0FC6A8F0}"/>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nb-NO" noProof="0"/>
              <a:t>Subtitle of the slide</a:t>
            </a:r>
          </a:p>
        </p:txBody>
      </p:sp>
    </p:spTree>
    <p:extLst>
      <p:ext uri="{BB962C8B-B14F-4D97-AF65-F5344CB8AC3E}">
        <p14:creationId xmlns:p14="http://schemas.microsoft.com/office/powerpoint/2010/main" val="61209986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4 columns with colored titles [V2] with divider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0" name="Text Placeholder 8">
            <a:extLst>
              <a:ext uri="{FF2B5EF4-FFF2-40B4-BE49-F238E27FC236}">
                <a16:creationId xmlns:a16="http://schemas.microsoft.com/office/drawing/2014/main" id="{3DAB39EE-A592-42CC-A3A7-B1D1A851EA3B}"/>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2" name="Espace réservé du texte 4">
            <a:extLst>
              <a:ext uri="{FF2B5EF4-FFF2-40B4-BE49-F238E27FC236}">
                <a16:creationId xmlns:a16="http://schemas.microsoft.com/office/drawing/2014/main" id="{5FBBBE71-038F-47FD-AA2F-DDF7087FA884}"/>
              </a:ext>
            </a:extLst>
          </p:cNvPr>
          <p:cNvSpPr>
            <a:spLocks noGrp="1"/>
          </p:cNvSpPr>
          <p:nvPr>
            <p:ph type="body" sz="quarter" idx="20" hasCustomPrompt="1"/>
          </p:nvPr>
        </p:nvSpPr>
        <p:spPr>
          <a:xfrm>
            <a:off x="404786" y="1993900"/>
            <a:ext cx="2378846" cy="341632"/>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3" name="Espace réservé du texte 4">
            <a:extLst>
              <a:ext uri="{FF2B5EF4-FFF2-40B4-BE49-F238E27FC236}">
                <a16:creationId xmlns:a16="http://schemas.microsoft.com/office/drawing/2014/main" id="{019C832B-ADC5-4655-A9BB-B9E27C49AAA6}"/>
              </a:ext>
            </a:extLst>
          </p:cNvPr>
          <p:cNvSpPr>
            <a:spLocks noGrp="1"/>
          </p:cNvSpPr>
          <p:nvPr>
            <p:ph type="body" sz="quarter" idx="21" hasCustomPrompt="1"/>
          </p:nvPr>
        </p:nvSpPr>
        <p:spPr>
          <a:xfrm>
            <a:off x="3405979" y="1993900"/>
            <a:ext cx="2378846" cy="341632"/>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4" name="Espace réservé du texte 4">
            <a:extLst>
              <a:ext uri="{FF2B5EF4-FFF2-40B4-BE49-F238E27FC236}">
                <a16:creationId xmlns:a16="http://schemas.microsoft.com/office/drawing/2014/main" id="{33B8FF24-5350-4358-8A61-01E632CBA034}"/>
              </a:ext>
            </a:extLst>
          </p:cNvPr>
          <p:cNvSpPr>
            <a:spLocks noGrp="1"/>
          </p:cNvSpPr>
          <p:nvPr>
            <p:ph type="body" sz="quarter" idx="22" hasCustomPrompt="1"/>
          </p:nvPr>
        </p:nvSpPr>
        <p:spPr>
          <a:xfrm>
            <a:off x="6407173" y="1993900"/>
            <a:ext cx="2378846" cy="338554"/>
          </a:xfrm>
          <a:prstGeom prst="rect">
            <a:avLst/>
          </a:prstGeo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
        <p:nvSpPr>
          <p:cNvPr id="25" name="Espace réservé du texte 4">
            <a:extLst>
              <a:ext uri="{FF2B5EF4-FFF2-40B4-BE49-F238E27FC236}">
                <a16:creationId xmlns:a16="http://schemas.microsoft.com/office/drawing/2014/main" id="{F6A611CF-4A0C-414F-97D1-05D2E00D9491}"/>
              </a:ext>
            </a:extLst>
          </p:cNvPr>
          <p:cNvSpPr>
            <a:spLocks noGrp="1"/>
          </p:cNvSpPr>
          <p:nvPr>
            <p:ph type="body" sz="quarter" idx="23" hasCustomPrompt="1"/>
          </p:nvPr>
        </p:nvSpPr>
        <p:spPr>
          <a:xfrm>
            <a:off x="9408368" y="1993900"/>
            <a:ext cx="2378846" cy="341632"/>
          </a:xfrm>
          <a:prstGeom prst="rect">
            <a:avLst/>
          </a:prstGeo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26" name="Espace réservé du texte 15">
            <a:extLst>
              <a:ext uri="{FF2B5EF4-FFF2-40B4-BE49-F238E27FC236}">
                <a16:creationId xmlns:a16="http://schemas.microsoft.com/office/drawing/2014/main" id="{14D079C5-56C5-4829-9279-B9D159053C09}"/>
              </a:ext>
            </a:extLst>
          </p:cNvPr>
          <p:cNvSpPr>
            <a:spLocks noGrp="1"/>
          </p:cNvSpPr>
          <p:nvPr>
            <p:ph type="body" sz="quarter" idx="24" hasCustomPrompt="1"/>
          </p:nvPr>
        </p:nvSpPr>
        <p:spPr>
          <a:xfrm>
            <a:off x="404786" y="2785487"/>
            <a:ext cx="2378847" cy="1477328"/>
          </a:xfrm>
          <a:prstGeom prst="rect">
            <a:avLst/>
          </a:prstGeom>
        </p:spPr>
        <p:txBody>
          <a:bodyPr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7" name="Espace réservé du texte 15">
            <a:extLst>
              <a:ext uri="{FF2B5EF4-FFF2-40B4-BE49-F238E27FC236}">
                <a16:creationId xmlns:a16="http://schemas.microsoft.com/office/drawing/2014/main" id="{A8B2B706-3906-4253-B6DB-A7C2AFD16B11}"/>
              </a:ext>
            </a:extLst>
          </p:cNvPr>
          <p:cNvSpPr>
            <a:spLocks noGrp="1"/>
          </p:cNvSpPr>
          <p:nvPr>
            <p:ph type="body" sz="quarter" idx="25" hasCustomPrompt="1"/>
          </p:nvPr>
        </p:nvSpPr>
        <p:spPr>
          <a:xfrm>
            <a:off x="3405979" y="2785487"/>
            <a:ext cx="2378847" cy="1477328"/>
          </a:xfrm>
          <a:prstGeom prst="rect">
            <a:avLst/>
          </a:prstGeo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8" name="Espace réservé du texte 15">
            <a:extLst>
              <a:ext uri="{FF2B5EF4-FFF2-40B4-BE49-F238E27FC236}">
                <a16:creationId xmlns:a16="http://schemas.microsoft.com/office/drawing/2014/main" id="{829361D3-585B-4494-AC11-E01E8991D2BE}"/>
              </a:ext>
            </a:extLst>
          </p:cNvPr>
          <p:cNvSpPr>
            <a:spLocks noGrp="1"/>
          </p:cNvSpPr>
          <p:nvPr>
            <p:ph type="body" sz="quarter" idx="26" hasCustomPrompt="1"/>
          </p:nvPr>
        </p:nvSpPr>
        <p:spPr>
          <a:xfrm>
            <a:off x="6407172" y="2785487"/>
            <a:ext cx="2378847" cy="1477328"/>
          </a:xfrm>
          <a:prstGeom prst="rect">
            <a:avLst/>
          </a:prstGeom>
        </p:spPr>
        <p:txBody>
          <a:bodyPr lIns="0" rIns="0">
            <a:spAutoFit/>
          </a:bodyPr>
          <a:lstStyle>
            <a:lvl1pPr>
              <a:defRPr sz="1600"/>
            </a:lvl1pPr>
            <a:lvl2pPr marL="447675" indent="-314325">
              <a:buFontTx/>
              <a:buBlip>
                <a:blip r:embed="rId8"/>
              </a:buBlip>
              <a:defRPr lang="en-GB" sz="1600" kern="1200" dirty="0">
                <a:solidFill>
                  <a:schemeClr val="tx1"/>
                </a:solidFill>
                <a:latin typeface="+mn-lt"/>
                <a:ea typeface="+mn-ea"/>
                <a:cs typeface="+mn-cs"/>
              </a:defRPr>
            </a:lvl2pPr>
            <a:lvl3pPr>
              <a:defRPr sz="1400"/>
            </a:lvl3pPr>
            <a:lvl4pPr>
              <a:defRPr sz="1600"/>
            </a:lvl4pPr>
            <a:lvl5pPr>
              <a:defRPr sz="1600"/>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9"/>
              </a:buBlip>
            </a:pPr>
            <a:r>
              <a:rPr lang="en-GB" dirty="0"/>
              <a:t>Second level</a:t>
            </a:r>
          </a:p>
          <a:p>
            <a:pPr lvl="2"/>
            <a:r>
              <a:rPr lang="en-GB" dirty="0"/>
              <a:t>Third level</a:t>
            </a:r>
          </a:p>
        </p:txBody>
      </p:sp>
      <p:sp>
        <p:nvSpPr>
          <p:cNvPr id="29" name="Espace réservé du texte 15">
            <a:extLst>
              <a:ext uri="{FF2B5EF4-FFF2-40B4-BE49-F238E27FC236}">
                <a16:creationId xmlns:a16="http://schemas.microsoft.com/office/drawing/2014/main" id="{432D91E9-DE40-4B4D-9E1B-9DBA866F3398}"/>
              </a:ext>
            </a:extLst>
          </p:cNvPr>
          <p:cNvSpPr>
            <a:spLocks noGrp="1"/>
          </p:cNvSpPr>
          <p:nvPr>
            <p:ph type="body" sz="quarter" idx="27" hasCustomPrompt="1"/>
          </p:nvPr>
        </p:nvSpPr>
        <p:spPr>
          <a:xfrm>
            <a:off x="9408367" y="2785487"/>
            <a:ext cx="2378847" cy="1477328"/>
          </a:xfrm>
          <a:prstGeom prst="rect">
            <a:avLst/>
          </a:prstGeom>
        </p:spPr>
        <p:txBody>
          <a:bodyPr lIns="0" rIns="0">
            <a:spAutoFit/>
          </a:bodyPr>
          <a:lstStyle>
            <a:lvl1pPr>
              <a:defRPr sz="1600"/>
            </a:lvl1pPr>
            <a:lvl2pPr marL="447675" indent="-314325">
              <a:buFontTx/>
              <a:buBlip>
                <a:blip r:embed="rId10"/>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cxnSp>
        <p:nvCxnSpPr>
          <p:cNvPr id="30" name="Straight Connector 35">
            <a:extLst>
              <a:ext uri="{FF2B5EF4-FFF2-40B4-BE49-F238E27FC236}">
                <a16:creationId xmlns:a16="http://schemas.microsoft.com/office/drawing/2014/main" id="{4D161E9A-7872-4440-9E61-28B41BBA4C74}"/>
              </a:ext>
            </a:extLst>
          </p:cNvPr>
          <p:cNvCxnSpPr>
            <a:cxnSpLocks/>
          </p:cNvCxnSpPr>
          <p:nvPr userDrawn="1"/>
        </p:nvCxnSpPr>
        <p:spPr>
          <a:xfrm flipV="1">
            <a:off x="3094806"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 name="Straight Connector 35">
            <a:extLst>
              <a:ext uri="{FF2B5EF4-FFF2-40B4-BE49-F238E27FC236}">
                <a16:creationId xmlns:a16="http://schemas.microsoft.com/office/drawing/2014/main" id="{CBF43B31-2F37-4F9B-ABAB-B30C401656C8}"/>
              </a:ext>
            </a:extLst>
          </p:cNvPr>
          <p:cNvCxnSpPr>
            <a:cxnSpLocks/>
          </p:cNvCxnSpPr>
          <p:nvPr userDrawn="1"/>
        </p:nvCxnSpPr>
        <p:spPr>
          <a:xfrm flipV="1">
            <a:off x="609599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Connector 35">
            <a:extLst>
              <a:ext uri="{FF2B5EF4-FFF2-40B4-BE49-F238E27FC236}">
                <a16:creationId xmlns:a16="http://schemas.microsoft.com/office/drawing/2014/main" id="{29B91B6C-BAB5-4232-87EA-0EA2E4093CD3}"/>
              </a:ext>
            </a:extLst>
          </p:cNvPr>
          <p:cNvCxnSpPr>
            <a:cxnSpLocks/>
          </p:cNvCxnSpPr>
          <p:nvPr userDrawn="1"/>
        </p:nvCxnSpPr>
        <p:spPr>
          <a:xfrm flipV="1">
            <a:off x="909719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3" name="Cadre 32">
            <a:extLst>
              <a:ext uri="{FF2B5EF4-FFF2-40B4-BE49-F238E27FC236}">
                <a16:creationId xmlns:a16="http://schemas.microsoft.com/office/drawing/2014/main" id="{CAFBA9EB-068D-4D30-BD0A-3F25A790893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 Placeholder 5">
            <a:extLst>
              <a:ext uri="{FF2B5EF4-FFF2-40B4-BE49-F238E27FC236}">
                <a16:creationId xmlns:a16="http://schemas.microsoft.com/office/drawing/2014/main" id="{11AF9E57-26F4-4C2A-A3E6-651DA79602F8}"/>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258718929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3 columns with colored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396180" y="2785487"/>
            <a:ext cx="3195010" cy="1231106"/>
          </a:xfrm>
          <a:prstGeom prst="rect">
            <a:avLst/>
          </a:prstGeom>
        </p:spPr>
        <p:txBody>
          <a:bodyPr wrap="square"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4494645" y="2785487"/>
            <a:ext cx="3195010" cy="1231106"/>
          </a:xfrm>
          <a:prstGeom prst="rect">
            <a:avLst/>
          </a:prstGeo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8593109" y="2785487"/>
            <a:ext cx="3195010" cy="1231106"/>
          </a:xfrm>
          <a:prstGeom prst="rect">
            <a:avLst/>
          </a:prstGeom>
        </p:spPr>
        <p:txBody>
          <a:bodyPr wrap="square"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4">
            <a:extLst>
              <a:ext uri="{FF2B5EF4-FFF2-40B4-BE49-F238E27FC236}">
                <a16:creationId xmlns:a16="http://schemas.microsoft.com/office/drawing/2014/main" id="{8F53EFDF-586B-4B52-A77B-E7663334D337}"/>
              </a:ext>
            </a:extLst>
          </p:cNvPr>
          <p:cNvSpPr>
            <a:spLocks noGrp="1"/>
          </p:cNvSpPr>
          <p:nvPr>
            <p:ph type="body" sz="quarter" idx="27" hasCustomPrompt="1"/>
          </p:nvPr>
        </p:nvSpPr>
        <p:spPr>
          <a:xfrm>
            <a:off x="396548" y="1993899"/>
            <a:ext cx="3195009" cy="341633"/>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0" name="Espace réservé du texte 4">
            <a:extLst>
              <a:ext uri="{FF2B5EF4-FFF2-40B4-BE49-F238E27FC236}">
                <a16:creationId xmlns:a16="http://schemas.microsoft.com/office/drawing/2014/main" id="{C9BF9C92-4CA0-4CDA-A4F8-082D2B2EF99F}"/>
              </a:ext>
            </a:extLst>
          </p:cNvPr>
          <p:cNvSpPr>
            <a:spLocks noGrp="1"/>
          </p:cNvSpPr>
          <p:nvPr>
            <p:ph type="body" sz="quarter" idx="28" hasCustomPrompt="1"/>
          </p:nvPr>
        </p:nvSpPr>
        <p:spPr>
          <a:xfrm>
            <a:off x="4494829" y="1993899"/>
            <a:ext cx="3195009" cy="341633"/>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1" name="Espace réservé du texte 4">
            <a:extLst>
              <a:ext uri="{FF2B5EF4-FFF2-40B4-BE49-F238E27FC236}">
                <a16:creationId xmlns:a16="http://schemas.microsoft.com/office/drawing/2014/main" id="{681CE642-3E81-4565-8966-09C10814A63E}"/>
              </a:ext>
            </a:extLst>
          </p:cNvPr>
          <p:cNvSpPr>
            <a:spLocks noGrp="1"/>
          </p:cNvSpPr>
          <p:nvPr>
            <p:ph type="body" sz="quarter" idx="29" hasCustomPrompt="1"/>
          </p:nvPr>
        </p:nvSpPr>
        <p:spPr>
          <a:xfrm>
            <a:off x="8593109" y="1993899"/>
            <a:ext cx="3195009" cy="338554"/>
          </a:xfrm>
          <a:prstGeom prst="rect">
            <a:avLst/>
          </a:prstGeom>
          <a:noFill/>
        </p:spPr>
        <p:txBody>
          <a:bodyPr lIns="72000" rIns="0" anchor="t">
            <a:spAutoFit/>
          </a:bodyPr>
          <a:lstStyle>
            <a:lvl1pPr marL="0" indent="0" algn="l">
              <a:buNone/>
              <a:defRPr b="1" cap="all" baseline="0">
                <a:solidFill>
                  <a:schemeClr val="accent4"/>
                </a:solidFill>
              </a:defRPr>
            </a:lvl1pPr>
          </a:lstStyle>
          <a:p>
            <a:pPr lvl="0"/>
            <a:r>
              <a:rPr lang="en-GB" dirty="0"/>
              <a:t>Title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B2E3F45E-E84E-4C33-9A96-378F378EB375}"/>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3" name="Cadre 22">
            <a:extLst>
              <a:ext uri="{FF2B5EF4-FFF2-40B4-BE49-F238E27FC236}">
                <a16:creationId xmlns:a16="http://schemas.microsoft.com/office/drawing/2014/main" id="{A6E5563B-23BC-4408-B9D4-58AD99313E6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 Placeholder 5">
            <a:extLst>
              <a:ext uri="{FF2B5EF4-FFF2-40B4-BE49-F238E27FC236}">
                <a16:creationId xmlns:a16="http://schemas.microsoft.com/office/drawing/2014/main" id="{96F6327A-7EEE-4DB7-82D1-8D63B948B301}"/>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200083646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3 columns with colored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C74B90A9-86C7-4CA7-AC86-9B7C03D23119}"/>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Espace réservé du texte 15">
            <a:extLst>
              <a:ext uri="{FF2B5EF4-FFF2-40B4-BE49-F238E27FC236}">
                <a16:creationId xmlns:a16="http://schemas.microsoft.com/office/drawing/2014/main" id="{515C157A-6F74-44A8-9785-4A8F9335C023}"/>
              </a:ext>
            </a:extLst>
          </p:cNvPr>
          <p:cNvSpPr>
            <a:spLocks noGrp="1"/>
          </p:cNvSpPr>
          <p:nvPr>
            <p:ph type="body" sz="quarter" idx="24" hasCustomPrompt="1"/>
          </p:nvPr>
        </p:nvSpPr>
        <p:spPr>
          <a:xfrm>
            <a:off x="396180" y="2785487"/>
            <a:ext cx="3195010" cy="1231106"/>
          </a:xfrm>
          <a:prstGeom prst="rect">
            <a:avLst/>
          </a:prstGeom>
        </p:spPr>
        <p:txBody>
          <a:bodyPr wrap="square"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2" name="Espace réservé du texte 15">
            <a:extLst>
              <a:ext uri="{FF2B5EF4-FFF2-40B4-BE49-F238E27FC236}">
                <a16:creationId xmlns:a16="http://schemas.microsoft.com/office/drawing/2014/main" id="{A3F60031-8B36-438E-A717-35784DD2D5A1}"/>
              </a:ext>
            </a:extLst>
          </p:cNvPr>
          <p:cNvSpPr>
            <a:spLocks noGrp="1"/>
          </p:cNvSpPr>
          <p:nvPr>
            <p:ph type="body" sz="quarter" idx="25" hasCustomPrompt="1"/>
          </p:nvPr>
        </p:nvSpPr>
        <p:spPr>
          <a:xfrm>
            <a:off x="4494645" y="2785487"/>
            <a:ext cx="3195010" cy="1231106"/>
          </a:xfrm>
          <a:prstGeom prst="rect">
            <a:avLst/>
          </a:prstGeo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texte 15">
            <a:extLst>
              <a:ext uri="{FF2B5EF4-FFF2-40B4-BE49-F238E27FC236}">
                <a16:creationId xmlns:a16="http://schemas.microsoft.com/office/drawing/2014/main" id="{2942971D-C98D-4428-A689-9423825AAD87}"/>
              </a:ext>
            </a:extLst>
          </p:cNvPr>
          <p:cNvSpPr>
            <a:spLocks noGrp="1"/>
          </p:cNvSpPr>
          <p:nvPr>
            <p:ph type="body" sz="quarter" idx="26" hasCustomPrompt="1"/>
          </p:nvPr>
        </p:nvSpPr>
        <p:spPr>
          <a:xfrm>
            <a:off x="8593109" y="2785487"/>
            <a:ext cx="3195010" cy="1231106"/>
          </a:xfrm>
          <a:prstGeom prst="rect">
            <a:avLst/>
          </a:prstGeom>
        </p:spPr>
        <p:txBody>
          <a:bodyPr wrap="square" lIns="0" rIns="0">
            <a:spAutoFit/>
          </a:bodyPr>
          <a:lstStyle>
            <a:lvl1pPr>
              <a:defRPr sz="1600"/>
            </a:lvl1pPr>
            <a:lvl2pPr marL="447675" indent="-314325">
              <a:buFontTx/>
              <a:buBlip>
                <a:blip r:embed="rId8"/>
              </a:buBlip>
              <a:defRPr lang="en-GB" sz="1600" kern="1200" dirty="0">
                <a:solidFill>
                  <a:schemeClr val="tx1"/>
                </a:solidFill>
                <a:latin typeface="+mn-lt"/>
                <a:ea typeface="+mn-ea"/>
                <a:cs typeface="+mn-cs"/>
              </a:defRPr>
            </a:lvl2pPr>
            <a:lvl3pPr>
              <a:defRPr sz="1400"/>
            </a:lvl3pPr>
            <a:lvl4pPr>
              <a:defRPr sz="1600"/>
            </a:lvl4pPr>
            <a:lvl5pPr>
              <a:defRPr sz="1600"/>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9"/>
              </a:buBlip>
            </a:pPr>
            <a:r>
              <a:rPr lang="en-GB" dirty="0"/>
              <a:t>Second level</a:t>
            </a:r>
          </a:p>
          <a:p>
            <a:pPr lvl="2"/>
            <a:r>
              <a:rPr lang="en-GB" dirty="0"/>
              <a:t>Third level</a:t>
            </a:r>
          </a:p>
        </p:txBody>
      </p:sp>
      <p:sp>
        <p:nvSpPr>
          <p:cNvPr id="25" name="Espace réservé du texte 4">
            <a:extLst>
              <a:ext uri="{FF2B5EF4-FFF2-40B4-BE49-F238E27FC236}">
                <a16:creationId xmlns:a16="http://schemas.microsoft.com/office/drawing/2014/main" id="{A6334CC9-1D70-4436-83AA-B17CBD593119}"/>
              </a:ext>
            </a:extLst>
          </p:cNvPr>
          <p:cNvSpPr>
            <a:spLocks noGrp="1"/>
          </p:cNvSpPr>
          <p:nvPr>
            <p:ph type="body" sz="quarter" idx="27" hasCustomPrompt="1"/>
          </p:nvPr>
        </p:nvSpPr>
        <p:spPr>
          <a:xfrm>
            <a:off x="396548" y="1993899"/>
            <a:ext cx="3195009" cy="341633"/>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20EA07A4-D40F-47BA-8114-083CB3AD118C}"/>
              </a:ext>
            </a:extLst>
          </p:cNvPr>
          <p:cNvSpPr>
            <a:spLocks noGrp="1"/>
          </p:cNvSpPr>
          <p:nvPr>
            <p:ph type="body" sz="quarter" idx="28" hasCustomPrompt="1"/>
          </p:nvPr>
        </p:nvSpPr>
        <p:spPr>
          <a:xfrm>
            <a:off x="4494829" y="1993899"/>
            <a:ext cx="3195009" cy="341633"/>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7" name="Espace réservé du texte 4">
            <a:extLst>
              <a:ext uri="{FF2B5EF4-FFF2-40B4-BE49-F238E27FC236}">
                <a16:creationId xmlns:a16="http://schemas.microsoft.com/office/drawing/2014/main" id="{B648F2B2-21C5-4074-BA28-735D9BA02091}"/>
              </a:ext>
            </a:extLst>
          </p:cNvPr>
          <p:cNvSpPr>
            <a:spLocks noGrp="1"/>
          </p:cNvSpPr>
          <p:nvPr>
            <p:ph type="body" sz="quarter" idx="29" hasCustomPrompt="1"/>
          </p:nvPr>
        </p:nvSpPr>
        <p:spPr>
          <a:xfrm>
            <a:off x="8593109" y="1993899"/>
            <a:ext cx="3195009" cy="338554"/>
          </a:xfrm>
          <a:prstGeom prst="rect">
            <a:avLst/>
          </a:prstGeo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
        <p:nvSpPr>
          <p:cNvPr id="28" name="Cadre 27">
            <a:extLst>
              <a:ext uri="{FF2B5EF4-FFF2-40B4-BE49-F238E27FC236}">
                <a16:creationId xmlns:a16="http://schemas.microsoft.com/office/drawing/2014/main" id="{9BF4A03B-F37B-4965-80F6-0B709DC7EE3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 Placeholder 5">
            <a:extLst>
              <a:ext uri="{FF2B5EF4-FFF2-40B4-BE49-F238E27FC236}">
                <a16:creationId xmlns:a16="http://schemas.microsoft.com/office/drawing/2014/main" id="{D2CE9F02-BCD7-4B24-924F-B7B1C07B7140}"/>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123409153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3 columns with colored titles with divider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B2E3F45E-E84E-4C33-9A96-378F378EB375}"/>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Espace réservé du texte 15">
            <a:extLst>
              <a:ext uri="{FF2B5EF4-FFF2-40B4-BE49-F238E27FC236}">
                <a16:creationId xmlns:a16="http://schemas.microsoft.com/office/drawing/2014/main" id="{8AD0E370-DCF9-49CD-9EA7-8B8AC362457E}"/>
              </a:ext>
            </a:extLst>
          </p:cNvPr>
          <p:cNvSpPr>
            <a:spLocks noGrp="1"/>
          </p:cNvSpPr>
          <p:nvPr>
            <p:ph type="body" sz="quarter" idx="24" hasCustomPrompt="1"/>
          </p:nvPr>
        </p:nvSpPr>
        <p:spPr>
          <a:xfrm>
            <a:off x="396180" y="2785487"/>
            <a:ext cx="3195010" cy="1231106"/>
          </a:xfrm>
          <a:prstGeom prst="rect">
            <a:avLst/>
          </a:prstGeom>
        </p:spPr>
        <p:txBody>
          <a:bodyPr wrap="square"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2" name="Espace réservé du texte 15">
            <a:extLst>
              <a:ext uri="{FF2B5EF4-FFF2-40B4-BE49-F238E27FC236}">
                <a16:creationId xmlns:a16="http://schemas.microsoft.com/office/drawing/2014/main" id="{CEAFF2D8-1A9C-44B0-9198-6142941FCDB5}"/>
              </a:ext>
            </a:extLst>
          </p:cNvPr>
          <p:cNvSpPr>
            <a:spLocks noGrp="1"/>
          </p:cNvSpPr>
          <p:nvPr>
            <p:ph type="body" sz="quarter" idx="25" hasCustomPrompt="1"/>
          </p:nvPr>
        </p:nvSpPr>
        <p:spPr>
          <a:xfrm>
            <a:off x="4494645" y="2785487"/>
            <a:ext cx="3195010" cy="1231106"/>
          </a:xfrm>
          <a:prstGeom prst="rect">
            <a:avLst/>
          </a:prstGeo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texte 15">
            <a:extLst>
              <a:ext uri="{FF2B5EF4-FFF2-40B4-BE49-F238E27FC236}">
                <a16:creationId xmlns:a16="http://schemas.microsoft.com/office/drawing/2014/main" id="{E3D7F208-6D50-442A-A3BA-61611E5E8672}"/>
              </a:ext>
            </a:extLst>
          </p:cNvPr>
          <p:cNvSpPr>
            <a:spLocks noGrp="1"/>
          </p:cNvSpPr>
          <p:nvPr>
            <p:ph type="body" sz="quarter" idx="26" hasCustomPrompt="1"/>
          </p:nvPr>
        </p:nvSpPr>
        <p:spPr>
          <a:xfrm>
            <a:off x="8593109" y="2785487"/>
            <a:ext cx="3195010" cy="1231106"/>
          </a:xfrm>
          <a:prstGeom prst="rect">
            <a:avLst/>
          </a:prstGeom>
        </p:spPr>
        <p:txBody>
          <a:bodyPr wrap="square"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5" name="Espace réservé du texte 4">
            <a:extLst>
              <a:ext uri="{FF2B5EF4-FFF2-40B4-BE49-F238E27FC236}">
                <a16:creationId xmlns:a16="http://schemas.microsoft.com/office/drawing/2014/main" id="{E8F2F6B4-2140-44C5-A120-32F8342665FE}"/>
              </a:ext>
            </a:extLst>
          </p:cNvPr>
          <p:cNvSpPr>
            <a:spLocks noGrp="1"/>
          </p:cNvSpPr>
          <p:nvPr>
            <p:ph type="body" sz="quarter" idx="27" hasCustomPrompt="1"/>
          </p:nvPr>
        </p:nvSpPr>
        <p:spPr>
          <a:xfrm>
            <a:off x="396548" y="1993899"/>
            <a:ext cx="3195009" cy="341633"/>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1CF7206F-481C-4380-B8D3-416C8CFAAA34}"/>
              </a:ext>
            </a:extLst>
          </p:cNvPr>
          <p:cNvSpPr>
            <a:spLocks noGrp="1"/>
          </p:cNvSpPr>
          <p:nvPr>
            <p:ph type="body" sz="quarter" idx="28" hasCustomPrompt="1"/>
          </p:nvPr>
        </p:nvSpPr>
        <p:spPr>
          <a:xfrm>
            <a:off x="4494829" y="1993899"/>
            <a:ext cx="3195009" cy="341633"/>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7" name="Espace réservé du texte 4">
            <a:extLst>
              <a:ext uri="{FF2B5EF4-FFF2-40B4-BE49-F238E27FC236}">
                <a16:creationId xmlns:a16="http://schemas.microsoft.com/office/drawing/2014/main" id="{A48E232D-A901-4275-8D27-BF6BBBAB33F1}"/>
              </a:ext>
            </a:extLst>
          </p:cNvPr>
          <p:cNvSpPr>
            <a:spLocks noGrp="1"/>
          </p:cNvSpPr>
          <p:nvPr>
            <p:ph type="body" sz="quarter" idx="29" hasCustomPrompt="1"/>
          </p:nvPr>
        </p:nvSpPr>
        <p:spPr>
          <a:xfrm>
            <a:off x="8593109" y="1993899"/>
            <a:ext cx="3195009" cy="338554"/>
          </a:xfrm>
          <a:prstGeom prst="rect">
            <a:avLst/>
          </a:prstGeom>
          <a:noFill/>
        </p:spPr>
        <p:txBody>
          <a:bodyPr lIns="72000" rIns="0" anchor="t">
            <a:spAutoFit/>
          </a:bodyPr>
          <a:lstStyle>
            <a:lvl1pPr marL="0" indent="0" algn="l">
              <a:buNone/>
              <a:defRPr b="1" cap="all" baseline="0">
                <a:solidFill>
                  <a:schemeClr val="accent4"/>
                </a:solidFill>
              </a:defRPr>
            </a:lvl1pPr>
          </a:lstStyle>
          <a:p>
            <a:pPr lvl="0"/>
            <a:r>
              <a:rPr lang="en-GB" dirty="0"/>
              <a:t>Title</a:t>
            </a:r>
          </a:p>
        </p:txBody>
      </p:sp>
      <p:cxnSp>
        <p:nvCxnSpPr>
          <p:cNvPr id="28" name="Straight Connector 35">
            <a:extLst>
              <a:ext uri="{FF2B5EF4-FFF2-40B4-BE49-F238E27FC236}">
                <a16:creationId xmlns:a16="http://schemas.microsoft.com/office/drawing/2014/main" id="{24D521F1-2193-411F-B113-AC0566A258B2}"/>
              </a:ext>
            </a:extLst>
          </p:cNvPr>
          <p:cNvCxnSpPr>
            <a:cxnSpLocks/>
          </p:cNvCxnSpPr>
          <p:nvPr userDrawn="1"/>
        </p:nvCxnSpPr>
        <p:spPr>
          <a:xfrm flipV="1">
            <a:off x="4042917"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Straight Connector 35">
            <a:extLst>
              <a:ext uri="{FF2B5EF4-FFF2-40B4-BE49-F238E27FC236}">
                <a16:creationId xmlns:a16="http://schemas.microsoft.com/office/drawing/2014/main" id="{39E588EC-DE9F-4E69-916F-F600E764120E}"/>
              </a:ext>
            </a:extLst>
          </p:cNvPr>
          <p:cNvCxnSpPr>
            <a:cxnSpLocks/>
          </p:cNvCxnSpPr>
          <p:nvPr userDrawn="1"/>
        </p:nvCxnSpPr>
        <p:spPr>
          <a:xfrm flipV="1">
            <a:off x="814138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0" name="Cadre 29">
            <a:extLst>
              <a:ext uri="{FF2B5EF4-FFF2-40B4-BE49-F238E27FC236}">
                <a16:creationId xmlns:a16="http://schemas.microsoft.com/office/drawing/2014/main" id="{17776A7A-21BE-4E7C-926D-B32D9BB305B6}"/>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9F4F281A-BD74-4612-89BC-D9281EBD4F9F}"/>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56606180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s with divider">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40484926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dirty="0"/>
              <a:t>Your </a:t>
            </a:r>
            <a:r>
              <a:rPr lang="nb-NO" noProof="0" dirty="0" err="1"/>
              <a:t>text</a:t>
            </a:r>
            <a:r>
              <a:rPr lang="nb-NO" noProof="0" dirty="0"/>
              <a:t> </a:t>
            </a:r>
            <a:r>
              <a:rPr lang="nb-NO" noProof="0" dirty="0" err="1"/>
              <a:t>here</a:t>
            </a:r>
            <a:endParaRPr lang="nb-NO" noProof="0" dirty="0"/>
          </a:p>
          <a:p>
            <a:pPr lvl="1"/>
            <a:r>
              <a:rPr lang="nb-NO" noProof="0" dirty="0" err="1"/>
              <a:t>Text</a:t>
            </a:r>
            <a:r>
              <a:rPr lang="nb-NO" noProof="0" dirty="0"/>
              <a:t> </a:t>
            </a:r>
            <a:r>
              <a:rPr lang="nb-NO" noProof="0" dirty="0" err="1"/>
              <a:t>level</a:t>
            </a:r>
            <a:r>
              <a:rPr lang="nb-NO" noProof="0" dirty="0"/>
              <a:t> 1</a:t>
            </a:r>
          </a:p>
          <a:p>
            <a:pPr lvl="2"/>
            <a:r>
              <a:rPr lang="nb-NO" noProof="0" dirty="0" err="1"/>
              <a:t>Text</a:t>
            </a:r>
            <a:r>
              <a:rPr lang="nb-NO" noProof="0" dirty="0"/>
              <a:t> </a:t>
            </a:r>
            <a:r>
              <a:rPr lang="nb-NO" noProof="0" dirty="0" err="1"/>
              <a:t>level</a:t>
            </a:r>
            <a:r>
              <a:rPr lang="nb-NO" noProof="0" dirty="0"/>
              <a:t> 2</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80958" y="1808820"/>
            <a:ext cx="5511194" cy="3868080"/>
          </a:xfrm>
          <a:prstGeom prst="rect">
            <a:avLst/>
          </a:prstGeo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a:t>Your text here</a:t>
            </a:r>
          </a:p>
          <a:p>
            <a:pPr lvl="1"/>
            <a:r>
              <a:rPr lang="nb-NO" noProof="0"/>
              <a:t>Text level 1</a:t>
            </a:r>
          </a:p>
          <a:p>
            <a:pPr lvl="2"/>
            <a:r>
              <a:rPr lang="nb-NO" noProof="0"/>
              <a:t>Text level 2</a:t>
            </a:r>
          </a:p>
        </p:txBody>
      </p:sp>
      <p:sp>
        <p:nvSpPr>
          <p:cNvPr id="6" name="Espace réservé du numéro de diapositive 5">
            <a:extLst>
              <a:ext uri="{FF2B5EF4-FFF2-40B4-BE49-F238E27FC236}">
                <a16:creationId xmlns:a16="http://schemas.microsoft.com/office/drawing/2014/main" id="{84B133EB-BD49-4C88-BF23-773A2466DB44}"/>
              </a:ext>
            </a:extLst>
          </p:cNvPr>
          <p:cNvSpPr>
            <a:spLocks noGrp="1"/>
          </p:cNvSpPr>
          <p:nvPr>
            <p:ph type="sldNum" sz="quarter" idx="17"/>
          </p:nvPr>
        </p:nvSpPr>
        <p:spPr/>
        <p:txBody>
          <a:bodyPr/>
          <a:lstStyle/>
          <a:p>
            <a:fld id="{D61AABEC-672F-4B68-B914-690DA978312C}" type="slidenum">
              <a:rPr lang="nb-NO" noProof="0" smtClean="0"/>
              <a:pPr/>
              <a:t>‹#›</a:t>
            </a:fld>
            <a:r>
              <a:rPr lang="nb-NO" noProof="0" dirty="0"/>
              <a:t>  </a:t>
            </a:r>
          </a:p>
        </p:txBody>
      </p:sp>
      <p:sp>
        <p:nvSpPr>
          <p:cNvPr id="7" name="Titre 6">
            <a:extLst>
              <a:ext uri="{FF2B5EF4-FFF2-40B4-BE49-F238E27FC236}">
                <a16:creationId xmlns:a16="http://schemas.microsoft.com/office/drawing/2014/main" id="{A8E7ED9E-A328-4987-9140-8AE92695412D}"/>
              </a:ext>
            </a:extLst>
          </p:cNvPr>
          <p:cNvSpPr>
            <a:spLocks noGrp="1"/>
          </p:cNvSpPr>
          <p:nvPr>
            <p:ph type="title"/>
          </p:nvPr>
        </p:nvSpPr>
        <p:spPr/>
        <p:txBody>
          <a:bodyPr/>
          <a:lstStyle>
            <a:lvl1pPr>
              <a:defRPr/>
            </a:lvl1pPr>
          </a:lstStyle>
          <a:p>
            <a:r>
              <a:rPr lang="en-US" noProof="0"/>
              <a:t>Click to edit Master title style</a:t>
            </a:r>
            <a:endParaRPr lang="nb-NO" noProof="0" dirty="0"/>
          </a:p>
        </p:txBody>
      </p:sp>
      <p:sp>
        <p:nvSpPr>
          <p:cNvPr id="11" name="Text Placeholder 8">
            <a:extLst>
              <a:ext uri="{FF2B5EF4-FFF2-40B4-BE49-F238E27FC236}">
                <a16:creationId xmlns:a16="http://schemas.microsoft.com/office/drawing/2014/main" id="{1280ACD6-00A9-4C39-A87C-3E9B0191EBEA}"/>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b-NO" noProof="0"/>
              <a:t>Sources:</a:t>
            </a:r>
          </a:p>
        </p:txBody>
      </p:sp>
      <p:cxnSp>
        <p:nvCxnSpPr>
          <p:cNvPr id="12" name="Straight Connector 35">
            <a:extLst>
              <a:ext uri="{FF2B5EF4-FFF2-40B4-BE49-F238E27FC236}">
                <a16:creationId xmlns:a16="http://schemas.microsoft.com/office/drawing/2014/main" id="{C67592C2-0DB8-4942-A571-6655A988B75E}"/>
              </a:ext>
            </a:extLst>
          </p:cNvPr>
          <p:cNvCxnSpPr>
            <a:cxnSpLocks/>
          </p:cNvCxnSpPr>
          <p:nvPr userDrawn="1"/>
        </p:nvCxnSpPr>
        <p:spPr>
          <a:xfrm flipV="1">
            <a:off x="6095938"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4" name="Cadre 13">
            <a:extLst>
              <a:ext uri="{FF2B5EF4-FFF2-40B4-BE49-F238E27FC236}">
                <a16:creationId xmlns:a16="http://schemas.microsoft.com/office/drawing/2014/main" id="{4D96FD51-B9F2-4FE7-B772-503E351E589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tx1"/>
              </a:solidFill>
            </a:endParaRPr>
          </a:p>
        </p:txBody>
      </p:sp>
      <p:sp>
        <p:nvSpPr>
          <p:cNvPr id="13" name="Text Placeholder 5">
            <a:extLst>
              <a:ext uri="{FF2B5EF4-FFF2-40B4-BE49-F238E27FC236}">
                <a16:creationId xmlns:a16="http://schemas.microsoft.com/office/drawing/2014/main" id="{4C0DD1BE-AC17-4952-9446-02C5E9403249}"/>
              </a:ext>
            </a:extLst>
          </p:cNvPr>
          <p:cNvSpPr>
            <a:spLocks noGrp="1"/>
          </p:cNvSpPr>
          <p:nvPr>
            <p:ph type="body" sz="quarter" idx="16" hasCustomPrompt="1"/>
          </p:nvPr>
        </p:nvSpPr>
        <p:spPr>
          <a:xfrm>
            <a:off x="399865" y="1346865"/>
            <a:ext cx="2383767" cy="353943"/>
          </a:xfrm>
          <a:prstGeom prst="rect">
            <a:avLst/>
          </a:prstGeom>
          <a:noFill/>
        </p:spPr>
        <p:txBody>
          <a:bodyPr wrap="none" lIns="108000" rIns="108000" bIns="0">
            <a:spAutoFit/>
          </a:bodyPr>
          <a:lstStyle>
            <a:lvl1pPr marL="0" indent="0">
              <a:buNone/>
              <a:defRPr sz="2000">
                <a:solidFill>
                  <a:schemeClr val="tx2"/>
                </a:solidFill>
              </a:defRPr>
            </a:lvl1pPr>
          </a:lstStyle>
          <a:p>
            <a:pPr lvl="0"/>
            <a:r>
              <a:rPr lang="nb-NO" noProof="0"/>
              <a:t>Subtitle of the slide</a:t>
            </a:r>
          </a:p>
        </p:txBody>
      </p:sp>
    </p:spTree>
    <p:extLst>
      <p:ext uri="{BB962C8B-B14F-4D97-AF65-F5344CB8AC3E}">
        <p14:creationId xmlns:p14="http://schemas.microsoft.com/office/powerpoint/2010/main" val="95933729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3 columns with colored titles [V2] with divider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C74B90A9-86C7-4CA7-AC86-9B7C03D23119}"/>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Espace réservé du texte 15">
            <a:extLst>
              <a:ext uri="{FF2B5EF4-FFF2-40B4-BE49-F238E27FC236}">
                <a16:creationId xmlns:a16="http://schemas.microsoft.com/office/drawing/2014/main" id="{B3E82CFB-97D6-45D7-BADA-9AB9D04832F0}"/>
              </a:ext>
            </a:extLst>
          </p:cNvPr>
          <p:cNvSpPr>
            <a:spLocks noGrp="1"/>
          </p:cNvSpPr>
          <p:nvPr>
            <p:ph type="body" sz="quarter" idx="24" hasCustomPrompt="1"/>
          </p:nvPr>
        </p:nvSpPr>
        <p:spPr>
          <a:xfrm>
            <a:off x="396180" y="2785487"/>
            <a:ext cx="3195010" cy="1231106"/>
          </a:xfrm>
          <a:prstGeom prst="rect">
            <a:avLst/>
          </a:prstGeom>
        </p:spPr>
        <p:txBody>
          <a:bodyPr wrap="square"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2" name="Espace réservé du texte 15">
            <a:extLst>
              <a:ext uri="{FF2B5EF4-FFF2-40B4-BE49-F238E27FC236}">
                <a16:creationId xmlns:a16="http://schemas.microsoft.com/office/drawing/2014/main" id="{BFDAFBE7-77A0-416D-9494-5416435885C0}"/>
              </a:ext>
            </a:extLst>
          </p:cNvPr>
          <p:cNvSpPr>
            <a:spLocks noGrp="1"/>
          </p:cNvSpPr>
          <p:nvPr>
            <p:ph type="body" sz="quarter" idx="25" hasCustomPrompt="1"/>
          </p:nvPr>
        </p:nvSpPr>
        <p:spPr>
          <a:xfrm>
            <a:off x="4494645" y="2785487"/>
            <a:ext cx="3195010" cy="1231106"/>
          </a:xfrm>
          <a:prstGeom prst="rect">
            <a:avLst/>
          </a:prstGeo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texte 15">
            <a:extLst>
              <a:ext uri="{FF2B5EF4-FFF2-40B4-BE49-F238E27FC236}">
                <a16:creationId xmlns:a16="http://schemas.microsoft.com/office/drawing/2014/main" id="{44582077-3607-4624-94EF-42536719D7FF}"/>
              </a:ext>
            </a:extLst>
          </p:cNvPr>
          <p:cNvSpPr>
            <a:spLocks noGrp="1"/>
          </p:cNvSpPr>
          <p:nvPr>
            <p:ph type="body" sz="quarter" idx="26" hasCustomPrompt="1"/>
          </p:nvPr>
        </p:nvSpPr>
        <p:spPr>
          <a:xfrm>
            <a:off x="8593109" y="2785487"/>
            <a:ext cx="3195010" cy="1231106"/>
          </a:xfrm>
          <a:prstGeom prst="rect">
            <a:avLst/>
          </a:prstGeom>
        </p:spPr>
        <p:txBody>
          <a:bodyPr wrap="square" lIns="0" rIns="0">
            <a:spAutoFit/>
          </a:bodyPr>
          <a:lstStyle>
            <a:lvl1pPr>
              <a:defRPr sz="1600"/>
            </a:lvl1pPr>
            <a:lvl2pPr marL="447675" indent="-314325">
              <a:buFontTx/>
              <a:buBlip>
                <a:blip r:embed="rId8"/>
              </a:buBlip>
              <a:defRPr lang="en-GB" sz="1600" kern="1200" dirty="0">
                <a:solidFill>
                  <a:schemeClr val="tx1"/>
                </a:solidFill>
                <a:latin typeface="+mn-lt"/>
                <a:ea typeface="+mn-ea"/>
                <a:cs typeface="+mn-cs"/>
              </a:defRPr>
            </a:lvl2pPr>
            <a:lvl3pPr>
              <a:defRPr sz="1400"/>
            </a:lvl3pPr>
            <a:lvl4pPr>
              <a:defRPr sz="1600"/>
            </a:lvl4pPr>
            <a:lvl5pPr>
              <a:defRPr sz="1600"/>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9"/>
              </a:buBlip>
            </a:pPr>
            <a:r>
              <a:rPr lang="en-GB" dirty="0"/>
              <a:t>Second level</a:t>
            </a:r>
          </a:p>
          <a:p>
            <a:pPr lvl="2"/>
            <a:r>
              <a:rPr lang="en-GB" dirty="0"/>
              <a:t>Third level</a:t>
            </a:r>
          </a:p>
        </p:txBody>
      </p:sp>
      <p:sp>
        <p:nvSpPr>
          <p:cNvPr id="25" name="Espace réservé du texte 4">
            <a:extLst>
              <a:ext uri="{FF2B5EF4-FFF2-40B4-BE49-F238E27FC236}">
                <a16:creationId xmlns:a16="http://schemas.microsoft.com/office/drawing/2014/main" id="{D0D64E5F-2B42-446B-9608-5610CA2AC369}"/>
              </a:ext>
            </a:extLst>
          </p:cNvPr>
          <p:cNvSpPr>
            <a:spLocks noGrp="1"/>
          </p:cNvSpPr>
          <p:nvPr>
            <p:ph type="body" sz="quarter" idx="27" hasCustomPrompt="1"/>
          </p:nvPr>
        </p:nvSpPr>
        <p:spPr>
          <a:xfrm>
            <a:off x="396548" y="1993899"/>
            <a:ext cx="3195009" cy="341633"/>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4FDFF29E-822C-437E-B6C9-C13E38631E2B}"/>
              </a:ext>
            </a:extLst>
          </p:cNvPr>
          <p:cNvSpPr>
            <a:spLocks noGrp="1"/>
          </p:cNvSpPr>
          <p:nvPr>
            <p:ph type="body" sz="quarter" idx="28" hasCustomPrompt="1"/>
          </p:nvPr>
        </p:nvSpPr>
        <p:spPr>
          <a:xfrm>
            <a:off x="4494829" y="1993899"/>
            <a:ext cx="3195009" cy="341633"/>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7" name="Espace réservé du texte 4">
            <a:extLst>
              <a:ext uri="{FF2B5EF4-FFF2-40B4-BE49-F238E27FC236}">
                <a16:creationId xmlns:a16="http://schemas.microsoft.com/office/drawing/2014/main" id="{99E1DAEB-5F78-44FD-A2AD-EF997D472DA3}"/>
              </a:ext>
            </a:extLst>
          </p:cNvPr>
          <p:cNvSpPr>
            <a:spLocks noGrp="1"/>
          </p:cNvSpPr>
          <p:nvPr>
            <p:ph type="body" sz="quarter" idx="29" hasCustomPrompt="1"/>
          </p:nvPr>
        </p:nvSpPr>
        <p:spPr>
          <a:xfrm>
            <a:off x="8593109" y="1993899"/>
            <a:ext cx="3195009" cy="338554"/>
          </a:xfrm>
          <a:prstGeom prst="rect">
            <a:avLst/>
          </a:prstGeo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cxnSp>
        <p:nvCxnSpPr>
          <p:cNvPr id="28" name="Straight Connector 35">
            <a:extLst>
              <a:ext uri="{FF2B5EF4-FFF2-40B4-BE49-F238E27FC236}">
                <a16:creationId xmlns:a16="http://schemas.microsoft.com/office/drawing/2014/main" id="{2C504288-9A20-4118-B47D-A6EBD7BD1D88}"/>
              </a:ext>
            </a:extLst>
          </p:cNvPr>
          <p:cNvCxnSpPr>
            <a:cxnSpLocks/>
          </p:cNvCxnSpPr>
          <p:nvPr userDrawn="1"/>
        </p:nvCxnSpPr>
        <p:spPr>
          <a:xfrm flipV="1">
            <a:off x="4042917"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Straight Connector 35">
            <a:extLst>
              <a:ext uri="{FF2B5EF4-FFF2-40B4-BE49-F238E27FC236}">
                <a16:creationId xmlns:a16="http://schemas.microsoft.com/office/drawing/2014/main" id="{EC5596AD-B23F-45D5-9FA4-416451B248FA}"/>
              </a:ext>
            </a:extLst>
          </p:cNvPr>
          <p:cNvCxnSpPr>
            <a:cxnSpLocks/>
          </p:cNvCxnSpPr>
          <p:nvPr userDrawn="1"/>
        </p:nvCxnSpPr>
        <p:spPr>
          <a:xfrm flipV="1">
            <a:off x="814138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0" name="Cadre 29">
            <a:extLst>
              <a:ext uri="{FF2B5EF4-FFF2-40B4-BE49-F238E27FC236}">
                <a16:creationId xmlns:a16="http://schemas.microsoft.com/office/drawing/2014/main" id="{A6BA8172-CD31-447B-879F-F7CC9AAA882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E5B0CA00-40D4-4B05-A9FA-A23D2489FFC8}"/>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408827661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4 columns with colored box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486256" y="1993900"/>
            <a:ext cx="2378846" cy="369332"/>
          </a:xfrm>
          <a:prstGeom prst="rect">
            <a:avLst/>
          </a:prstGeo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3401232" y="1993900"/>
            <a:ext cx="2378846" cy="369332"/>
          </a:xfrm>
          <a:prstGeom prst="rect">
            <a:avLst/>
          </a:prstGeo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6316208" y="1993900"/>
            <a:ext cx="2378846" cy="369332"/>
          </a:xfrm>
          <a:prstGeom prst="rect">
            <a:avLst/>
          </a:prstGeom>
          <a:solidFill>
            <a:schemeClr val="accent4"/>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9231183" y="1993900"/>
            <a:ext cx="2378846" cy="369332"/>
          </a:xfrm>
          <a:prstGeom prst="rect">
            <a:avLst/>
          </a:prstGeom>
          <a:solidFill>
            <a:schemeClr val="accent1"/>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85887" y="2634117"/>
            <a:ext cx="2378847" cy="1477328"/>
          </a:xfrm>
          <a:prstGeom prst="rect">
            <a:avLst/>
          </a:prstGeom>
        </p:spPr>
        <p:txBody>
          <a:bodyPr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3400985" y="2634117"/>
            <a:ext cx="2378847" cy="1477328"/>
          </a:xfrm>
          <a:prstGeom prst="rect">
            <a:avLst/>
          </a:prstGeo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6316083" y="2634117"/>
            <a:ext cx="2378847" cy="1477328"/>
          </a:xfrm>
          <a:prstGeom prst="rect">
            <a:avLst/>
          </a:prstGeom>
        </p:spPr>
        <p:txBody>
          <a:bodyPr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hasCustomPrompt="1"/>
          </p:nvPr>
        </p:nvSpPr>
        <p:spPr>
          <a:xfrm>
            <a:off x="9231182" y="2634117"/>
            <a:ext cx="2378847" cy="1477328"/>
          </a:xfrm>
          <a:prstGeom prst="rect">
            <a:avLst/>
          </a:prstGeom>
        </p:spPr>
        <p:txBody>
          <a:bodyPr lIns="0" rIns="0">
            <a:spAutoFit/>
          </a:bodyPr>
          <a:lstStyle>
            <a:lvl1pPr>
              <a:defRPr sz="1600"/>
            </a:lvl1pPr>
            <a:lvl2pPr marL="447675" indent="-314325">
              <a:buFontTx/>
              <a:buBlip>
                <a:blip r:embed="rId9"/>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0" name="Text Placeholder 8">
            <a:extLst>
              <a:ext uri="{FF2B5EF4-FFF2-40B4-BE49-F238E27FC236}">
                <a16:creationId xmlns:a16="http://schemas.microsoft.com/office/drawing/2014/main" id="{3340DE3B-4ADD-48BE-BCE6-7FE7A7786336}"/>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2" name="Cadre 21">
            <a:extLst>
              <a:ext uri="{FF2B5EF4-FFF2-40B4-BE49-F238E27FC236}">
                <a16:creationId xmlns:a16="http://schemas.microsoft.com/office/drawing/2014/main" id="{E91004BA-7343-436F-9F59-E70C2655FD16}"/>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 Placeholder 5">
            <a:extLst>
              <a:ext uri="{FF2B5EF4-FFF2-40B4-BE49-F238E27FC236}">
                <a16:creationId xmlns:a16="http://schemas.microsoft.com/office/drawing/2014/main" id="{F02206C2-89D7-4BB1-ACD3-6DD6F02F986E}"/>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368360899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4 columns with colored box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486256" y="1993900"/>
            <a:ext cx="2378846" cy="369332"/>
          </a:xfrm>
          <a:prstGeom prst="rect">
            <a:avLst/>
          </a:prstGeo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3401232" y="1993900"/>
            <a:ext cx="2378846" cy="369332"/>
          </a:xfrm>
          <a:prstGeom prst="rect">
            <a:avLst/>
          </a:prstGeo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6316208" y="1993900"/>
            <a:ext cx="2378846" cy="369332"/>
          </a:xfrm>
          <a:prstGeom prst="rect">
            <a:avLst/>
          </a:prstGeom>
          <a:solidFill>
            <a:schemeClr val="accent3"/>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9231183" y="1993900"/>
            <a:ext cx="2378846" cy="369332"/>
          </a:xfrm>
          <a:prstGeom prst="rect">
            <a:avLst/>
          </a:prstGeom>
          <a:solidFill>
            <a:schemeClr val="accent1"/>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85887" y="2634117"/>
            <a:ext cx="2378847" cy="1477328"/>
          </a:xfrm>
          <a:prstGeom prst="rect">
            <a:avLst/>
          </a:prstGeom>
        </p:spPr>
        <p:txBody>
          <a:bodyPr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3400985" y="2634117"/>
            <a:ext cx="2378847" cy="1477328"/>
          </a:xfrm>
          <a:prstGeom prst="rect">
            <a:avLst/>
          </a:prstGeo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6316083" y="2634117"/>
            <a:ext cx="2378847" cy="1477328"/>
          </a:xfrm>
          <a:prstGeom prst="rect">
            <a:avLst/>
          </a:prstGeom>
        </p:spPr>
        <p:txBody>
          <a:bodyPr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hasCustomPrompt="1"/>
          </p:nvPr>
        </p:nvSpPr>
        <p:spPr>
          <a:xfrm>
            <a:off x="9231182" y="2634117"/>
            <a:ext cx="2378847" cy="1477328"/>
          </a:xfrm>
          <a:prstGeom prst="rect">
            <a:avLst/>
          </a:prstGeom>
        </p:spPr>
        <p:txBody>
          <a:bodyPr lIns="0" rIns="0">
            <a:spAutoFit/>
          </a:bodyPr>
          <a:lstStyle>
            <a:lvl1pPr>
              <a:defRPr sz="1600"/>
            </a:lvl1pPr>
            <a:lvl2pPr marL="447675" indent="-314325">
              <a:buFontTx/>
              <a:buBlip>
                <a:blip r:embed="rId9"/>
              </a:buBlip>
              <a:defRPr sz="1600"/>
            </a:lvl2pPr>
            <a:lvl3pPr>
              <a:defRPr sz="1400"/>
            </a:lvl3pPr>
            <a:lvl4pPr marL="758825" indent="0">
              <a:buNone/>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0" name="Text Placeholder 8">
            <a:extLst>
              <a:ext uri="{FF2B5EF4-FFF2-40B4-BE49-F238E27FC236}">
                <a16:creationId xmlns:a16="http://schemas.microsoft.com/office/drawing/2014/main" id="{ED3FC135-82C8-4A96-888D-AB8CE8961301}"/>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2" name="Cadre 21">
            <a:extLst>
              <a:ext uri="{FF2B5EF4-FFF2-40B4-BE49-F238E27FC236}">
                <a16:creationId xmlns:a16="http://schemas.microsoft.com/office/drawing/2014/main" id="{DCCEC75F-BBD9-499D-9268-3D89E7E6B8F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 Placeholder 5">
            <a:extLst>
              <a:ext uri="{FF2B5EF4-FFF2-40B4-BE49-F238E27FC236}">
                <a16:creationId xmlns:a16="http://schemas.microsoft.com/office/drawing/2014/main" id="{CA573106-FD8F-40EB-9CBA-13741FBF8C5D}"/>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178081850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3 columns with colored box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85775" y="2634117"/>
            <a:ext cx="3195010" cy="1231106"/>
          </a:xfrm>
          <a:prstGeom prst="rect">
            <a:avLst/>
          </a:prstGeom>
        </p:spPr>
        <p:txBody>
          <a:bodyPr wrap="square"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4450146" y="2634117"/>
            <a:ext cx="3195010" cy="1231106"/>
          </a:xfrm>
          <a:prstGeom prst="rect">
            <a:avLst/>
          </a:prstGeo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8417062" y="2634117"/>
            <a:ext cx="3195010" cy="1231106"/>
          </a:xfrm>
          <a:prstGeom prst="rect">
            <a:avLst/>
          </a:prstGeom>
        </p:spPr>
        <p:txBody>
          <a:bodyPr wrap="square"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4">
            <a:extLst>
              <a:ext uri="{FF2B5EF4-FFF2-40B4-BE49-F238E27FC236}">
                <a16:creationId xmlns:a16="http://schemas.microsoft.com/office/drawing/2014/main" id="{8F53EFDF-586B-4B52-A77B-E7663334D337}"/>
              </a:ext>
            </a:extLst>
          </p:cNvPr>
          <p:cNvSpPr>
            <a:spLocks noGrp="1"/>
          </p:cNvSpPr>
          <p:nvPr>
            <p:ph type="body" sz="quarter" idx="27" hasCustomPrompt="1"/>
          </p:nvPr>
        </p:nvSpPr>
        <p:spPr>
          <a:xfrm>
            <a:off x="486143" y="1993899"/>
            <a:ext cx="3195009" cy="369332"/>
          </a:xfrm>
          <a:prstGeom prst="rect">
            <a:avLst/>
          </a:prstGeo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20" name="Espace réservé du texte 4">
            <a:extLst>
              <a:ext uri="{FF2B5EF4-FFF2-40B4-BE49-F238E27FC236}">
                <a16:creationId xmlns:a16="http://schemas.microsoft.com/office/drawing/2014/main" id="{C9BF9C92-4CA0-4CDA-A4F8-082D2B2EF99F}"/>
              </a:ext>
            </a:extLst>
          </p:cNvPr>
          <p:cNvSpPr>
            <a:spLocks noGrp="1"/>
          </p:cNvSpPr>
          <p:nvPr>
            <p:ph type="body" sz="quarter" idx="28" hasCustomPrompt="1"/>
          </p:nvPr>
        </p:nvSpPr>
        <p:spPr>
          <a:xfrm>
            <a:off x="4450330" y="1993899"/>
            <a:ext cx="3195009" cy="369332"/>
          </a:xfrm>
          <a:prstGeom prst="rect">
            <a:avLst/>
          </a:prstGeo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21" name="Espace réservé du texte 4">
            <a:extLst>
              <a:ext uri="{FF2B5EF4-FFF2-40B4-BE49-F238E27FC236}">
                <a16:creationId xmlns:a16="http://schemas.microsoft.com/office/drawing/2014/main" id="{681CE642-3E81-4565-8966-09C10814A63E}"/>
              </a:ext>
            </a:extLst>
          </p:cNvPr>
          <p:cNvSpPr>
            <a:spLocks noGrp="1"/>
          </p:cNvSpPr>
          <p:nvPr>
            <p:ph type="body" sz="quarter" idx="29" hasCustomPrompt="1"/>
          </p:nvPr>
        </p:nvSpPr>
        <p:spPr>
          <a:xfrm>
            <a:off x="8417062" y="1993899"/>
            <a:ext cx="3195009" cy="369332"/>
          </a:xfrm>
          <a:prstGeom prst="rect">
            <a:avLst/>
          </a:prstGeom>
          <a:solidFill>
            <a:schemeClr val="accent4"/>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DF5ACA36-D848-4F29-92F9-47321029F315}"/>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CC159F0E-5DEA-49B1-9A35-F946E07E024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Text Placeholder 5">
            <a:extLst>
              <a:ext uri="{FF2B5EF4-FFF2-40B4-BE49-F238E27FC236}">
                <a16:creationId xmlns:a16="http://schemas.microsoft.com/office/drawing/2014/main" id="{E489DA2F-37AC-44E4-9FC7-BB6534078476}"/>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121291814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3 columns with colored box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85775" y="2634117"/>
            <a:ext cx="3195010" cy="1231106"/>
          </a:xfrm>
          <a:prstGeom prst="rect">
            <a:avLst/>
          </a:prstGeom>
        </p:spPr>
        <p:txBody>
          <a:bodyPr wrap="square"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4450146" y="2634117"/>
            <a:ext cx="3195010" cy="1231106"/>
          </a:xfrm>
          <a:prstGeom prst="rect">
            <a:avLst/>
          </a:prstGeo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8417062" y="2634117"/>
            <a:ext cx="3195010" cy="1231106"/>
          </a:xfrm>
          <a:prstGeom prst="rect">
            <a:avLst/>
          </a:prstGeom>
        </p:spPr>
        <p:txBody>
          <a:bodyPr wrap="square"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4">
            <a:extLst>
              <a:ext uri="{FF2B5EF4-FFF2-40B4-BE49-F238E27FC236}">
                <a16:creationId xmlns:a16="http://schemas.microsoft.com/office/drawing/2014/main" id="{8F53EFDF-586B-4B52-A77B-E7663334D337}"/>
              </a:ext>
            </a:extLst>
          </p:cNvPr>
          <p:cNvSpPr>
            <a:spLocks noGrp="1"/>
          </p:cNvSpPr>
          <p:nvPr>
            <p:ph type="body" sz="quarter" idx="27" hasCustomPrompt="1"/>
          </p:nvPr>
        </p:nvSpPr>
        <p:spPr>
          <a:xfrm>
            <a:off x="486143" y="1993899"/>
            <a:ext cx="3195009" cy="369332"/>
          </a:xfrm>
          <a:prstGeom prst="rect">
            <a:avLst/>
          </a:prstGeo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20" name="Espace réservé du texte 4">
            <a:extLst>
              <a:ext uri="{FF2B5EF4-FFF2-40B4-BE49-F238E27FC236}">
                <a16:creationId xmlns:a16="http://schemas.microsoft.com/office/drawing/2014/main" id="{C9BF9C92-4CA0-4CDA-A4F8-082D2B2EF99F}"/>
              </a:ext>
            </a:extLst>
          </p:cNvPr>
          <p:cNvSpPr>
            <a:spLocks noGrp="1"/>
          </p:cNvSpPr>
          <p:nvPr>
            <p:ph type="body" sz="quarter" idx="28" hasCustomPrompt="1"/>
          </p:nvPr>
        </p:nvSpPr>
        <p:spPr>
          <a:xfrm>
            <a:off x="4450330" y="1993899"/>
            <a:ext cx="3195009" cy="369332"/>
          </a:xfrm>
          <a:prstGeom prst="rect">
            <a:avLst/>
          </a:prstGeo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21" name="Espace réservé du texte 4">
            <a:extLst>
              <a:ext uri="{FF2B5EF4-FFF2-40B4-BE49-F238E27FC236}">
                <a16:creationId xmlns:a16="http://schemas.microsoft.com/office/drawing/2014/main" id="{681CE642-3E81-4565-8966-09C10814A63E}"/>
              </a:ext>
            </a:extLst>
          </p:cNvPr>
          <p:cNvSpPr>
            <a:spLocks noGrp="1"/>
          </p:cNvSpPr>
          <p:nvPr>
            <p:ph type="body" sz="quarter" idx="29" hasCustomPrompt="1"/>
          </p:nvPr>
        </p:nvSpPr>
        <p:spPr>
          <a:xfrm>
            <a:off x="8417062" y="1993899"/>
            <a:ext cx="3195009" cy="369332"/>
          </a:xfrm>
          <a:prstGeom prst="rect">
            <a:avLst/>
          </a:prstGeom>
          <a:solidFill>
            <a:schemeClr val="accent3"/>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C8E6DE7D-0FB2-4B25-A7F7-95C4D06B9322}"/>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17FC6A8B-1DAF-41A9-8654-1DA19B158FA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Text Placeholder 5">
            <a:extLst>
              <a:ext uri="{FF2B5EF4-FFF2-40B4-BE49-F238E27FC236}">
                <a16:creationId xmlns:a16="http://schemas.microsoft.com/office/drawing/2014/main" id="{42C34B12-7FFB-4675-97AD-ADA54ECBE709}"/>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290163444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only_dark blue bg">
    <p:bg>
      <p:bgPr>
        <a:solidFill>
          <a:schemeClr val="accent1"/>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4" name="Titre 3">
            <a:extLst>
              <a:ext uri="{FF2B5EF4-FFF2-40B4-BE49-F238E27FC236}">
                <a16:creationId xmlns:a16="http://schemas.microsoft.com/office/drawing/2014/main" id="{20156DF7-56BC-40D5-8DA8-2F22C6D867BD}"/>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4" name="Espace réservé du numéro de diapositive 2">
            <a:extLst>
              <a:ext uri="{FF2B5EF4-FFF2-40B4-BE49-F238E27FC236}">
                <a16:creationId xmlns:a16="http://schemas.microsoft.com/office/drawing/2014/main" id="{050AD626-E7A4-427F-9A3F-B6A6BA21F6B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5" name="Espace réservé du pied de page 4">
            <a:extLst>
              <a:ext uri="{FF2B5EF4-FFF2-40B4-BE49-F238E27FC236}">
                <a16:creationId xmlns:a16="http://schemas.microsoft.com/office/drawing/2014/main" id="{A9AA2E6C-EBCE-4B97-AB00-23968A3265E5}"/>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9" name="Text Placeholder 8">
            <a:extLst>
              <a:ext uri="{FF2B5EF4-FFF2-40B4-BE49-F238E27FC236}">
                <a16:creationId xmlns:a16="http://schemas.microsoft.com/office/drawing/2014/main" id="{317C93FA-7D2C-4658-80E0-B891EA08A0CE}"/>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Text Placeholder 5">
            <a:extLst>
              <a:ext uri="{FF2B5EF4-FFF2-40B4-BE49-F238E27FC236}">
                <a16:creationId xmlns:a16="http://schemas.microsoft.com/office/drawing/2014/main" id="{45D7D27C-78A9-42B0-BF87-F097DEF202C2}"/>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47710037"/>
      </p:ext>
    </p:extLst>
  </p:cSld>
  <p:clrMapOvr>
    <a:masterClrMapping/>
  </p:clrMapOvr>
  <p:extLst>
    <p:ext uri="{DCECCB84-F9BA-43D5-87BE-67443E8EF086}">
      <p15:sldGuideLst xmlns:p15="http://schemas.microsoft.com/office/powerpoint/2012/main">
        <p15:guide id="1" pos="247">
          <p15:clr>
            <a:srgbClr val="F26B43"/>
          </p15:clr>
        </p15:guide>
        <p15:guide id="2" pos="7423">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Verbatim green">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grpSp>
        <p:nvGrpSpPr>
          <p:cNvPr id="18" name="Group 10">
            <a:extLst>
              <a:ext uri="{FF2B5EF4-FFF2-40B4-BE49-F238E27FC236}">
                <a16:creationId xmlns:a16="http://schemas.microsoft.com/office/drawing/2014/main" id="{37034E82-C110-4AF1-81C9-1B2FF8608B01}"/>
              </a:ext>
            </a:extLst>
          </p:cNvPr>
          <p:cNvGrpSpPr>
            <a:grpSpLocks/>
          </p:cNvGrpSpPr>
          <p:nvPr userDrawn="1"/>
        </p:nvGrpSpPr>
        <p:grpSpPr bwMode="auto">
          <a:xfrm rot="10800000" flipH="1">
            <a:off x="701006" y="1494906"/>
            <a:ext cx="1299066" cy="1063368"/>
            <a:chOff x="1033" y="1117"/>
            <a:chExt cx="1907" cy="1561"/>
          </a:xfrm>
          <a:solidFill>
            <a:schemeClr val="tx2"/>
          </a:solidFill>
        </p:grpSpPr>
        <p:sp>
          <p:nvSpPr>
            <p:cNvPr id="19" name="Freeform 11">
              <a:extLst>
                <a:ext uri="{FF2B5EF4-FFF2-40B4-BE49-F238E27FC236}">
                  <a16:creationId xmlns:a16="http://schemas.microsoft.com/office/drawing/2014/main" id="{BD7A13DF-71B0-4DF3-9670-ECE32323174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12">
              <a:extLst>
                <a:ext uri="{FF2B5EF4-FFF2-40B4-BE49-F238E27FC236}">
                  <a16:creationId xmlns:a16="http://schemas.microsoft.com/office/drawing/2014/main" id="{C79DC92B-9CE8-407F-B93F-CA5ACD8F2E8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a:prstGeom prst="rect">
            <a:avLst/>
          </a:prstGeom>
        </p:spPr>
        <p:txBody>
          <a:bodyPr anchor="b">
            <a:normAutofit/>
          </a:bodyPr>
          <a:lstStyle>
            <a:lvl1pPr marL="0" indent="0">
              <a:buNone/>
              <a:defRPr sz="2800"/>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36285"/>
            <a:ext cx="9436100" cy="338554"/>
          </a:xfrm>
          <a:prstGeom prst="rect">
            <a:avLst/>
          </a:prstGeom>
        </p:spPr>
        <p:txBody>
          <a:bodyPr anchor="b">
            <a:spAutoFit/>
          </a:bodyPr>
          <a:lstStyle>
            <a:lvl1pPr marL="0" indent="0" algn="r">
              <a:buNone/>
              <a:defRPr sz="1600" b="1">
                <a:solidFill>
                  <a:schemeClr val="tx1"/>
                </a:solidFill>
              </a:defRPr>
            </a:lvl1pPr>
          </a:lstStyle>
          <a:p>
            <a:pPr lvl="0"/>
            <a:r>
              <a:rPr lang="en-GB" dirty="0"/>
              <a:t>Name, Position</a:t>
            </a:r>
          </a:p>
        </p:txBody>
      </p:sp>
      <p:sp>
        <p:nvSpPr>
          <p:cNvPr id="4" name="Titre 3">
            <a:extLst>
              <a:ext uri="{FF2B5EF4-FFF2-40B4-BE49-F238E27FC236}">
                <a16:creationId xmlns:a16="http://schemas.microsoft.com/office/drawing/2014/main" id="{D69A5C51-135A-4539-8A83-F2DE50C1572C}"/>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1" name="Cadre 10">
            <a:extLst>
              <a:ext uri="{FF2B5EF4-FFF2-40B4-BE49-F238E27FC236}">
                <a16:creationId xmlns:a16="http://schemas.microsoft.com/office/drawing/2014/main" id="{BF7A0D0E-8184-4BA8-BEDC-8D6B253B3340}"/>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78470987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Verbatim blu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a:prstGeom prst="rect">
            <a:avLst/>
          </a:prstGeom>
        </p:spPr>
        <p:txBody>
          <a:bodyPr anchor="b">
            <a:normAutofit/>
          </a:bodyPr>
          <a:lstStyle>
            <a:lvl1pPr marL="0" indent="0">
              <a:buNone/>
              <a:defRPr sz="2800"/>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36285"/>
            <a:ext cx="9436100" cy="338554"/>
          </a:xfrm>
          <a:prstGeom prst="rect">
            <a:avLst/>
          </a:prstGeom>
        </p:spPr>
        <p:txBody>
          <a:bodyPr anchor="b">
            <a:spAutoFit/>
          </a:bodyPr>
          <a:lstStyle>
            <a:lvl1pPr marL="0" indent="0" algn="r">
              <a:buNone/>
              <a:defRPr sz="1600" b="1">
                <a:solidFill>
                  <a:schemeClr val="tx1"/>
                </a:solidFill>
              </a:defRPr>
            </a:lvl1pPr>
          </a:lstStyle>
          <a:p>
            <a:pPr lvl="0"/>
            <a:r>
              <a:rPr lang="en-GB" dirty="0"/>
              <a:t>Name, Position</a:t>
            </a:r>
          </a:p>
        </p:txBody>
      </p:sp>
      <p:grpSp>
        <p:nvGrpSpPr>
          <p:cNvPr id="13" name="Group 10">
            <a:extLst>
              <a:ext uri="{FF2B5EF4-FFF2-40B4-BE49-F238E27FC236}">
                <a16:creationId xmlns:a16="http://schemas.microsoft.com/office/drawing/2014/main" id="{4A038897-2792-4479-8EAB-9A8ABDE74F32}"/>
              </a:ext>
            </a:extLst>
          </p:cNvPr>
          <p:cNvGrpSpPr>
            <a:grpSpLocks/>
          </p:cNvGrpSpPr>
          <p:nvPr userDrawn="1"/>
        </p:nvGrpSpPr>
        <p:grpSpPr bwMode="auto">
          <a:xfrm rot="10800000" flipH="1">
            <a:off x="701006" y="1494906"/>
            <a:ext cx="1299066" cy="1063368"/>
            <a:chOff x="1033" y="1117"/>
            <a:chExt cx="1907" cy="1561"/>
          </a:xfrm>
          <a:solidFill>
            <a:schemeClr val="bg2"/>
          </a:solidFill>
        </p:grpSpPr>
        <p:sp>
          <p:nvSpPr>
            <p:cNvPr id="14" name="Freeform 11">
              <a:extLst>
                <a:ext uri="{FF2B5EF4-FFF2-40B4-BE49-F238E27FC236}">
                  <a16:creationId xmlns:a16="http://schemas.microsoft.com/office/drawing/2014/main" id="{BECFD5B3-64F4-4C51-A672-EBE7467808F1}"/>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12">
              <a:extLst>
                <a:ext uri="{FF2B5EF4-FFF2-40B4-BE49-F238E27FC236}">
                  <a16:creationId xmlns:a16="http://schemas.microsoft.com/office/drawing/2014/main" id="{099295A6-576A-454D-9A3A-871777688331}"/>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4" name="Titre 3">
            <a:extLst>
              <a:ext uri="{FF2B5EF4-FFF2-40B4-BE49-F238E27FC236}">
                <a16:creationId xmlns:a16="http://schemas.microsoft.com/office/drawing/2014/main" id="{9F4AF75B-C07F-40D0-9789-3B7669A9743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1" name="Cadre 10">
            <a:extLst>
              <a:ext uri="{FF2B5EF4-FFF2-40B4-BE49-F238E27FC236}">
                <a16:creationId xmlns:a16="http://schemas.microsoft.com/office/drawing/2014/main" id="{95FA30DA-C1C6-46AC-9495-9AC59758C1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00986997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Verbatim_Turquoise bg">
    <p:bg>
      <p:bgPr>
        <a:solidFill>
          <a:schemeClr val="tx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a:prstGeom prst="rect">
            <a:avLst/>
          </a:prstGeom>
        </p:spPr>
        <p:txBody>
          <a:bodyPr anchor="b">
            <a:normAutofit/>
          </a:bodyPr>
          <a:lstStyle>
            <a:lvl1pPr marL="0" indent="0">
              <a:buNone/>
              <a:defRPr sz="2800">
                <a:solidFill>
                  <a:schemeClr val="bg1"/>
                </a:solidFill>
              </a:defRPr>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60907"/>
            <a:ext cx="9436100" cy="313932"/>
          </a:xfrm>
          <a:prstGeom prst="rect">
            <a:avLst/>
          </a:prstGeom>
        </p:spPr>
        <p:txBody>
          <a:bodyPr anchor="b">
            <a:spAutoFit/>
          </a:bodyPr>
          <a:lstStyle>
            <a:lvl1pPr marL="0" indent="0" algn="r">
              <a:buNone/>
              <a:defRPr sz="1600" b="1">
                <a:solidFill>
                  <a:schemeClr val="bg1"/>
                </a:solidFill>
              </a:defRPr>
            </a:lvl1pPr>
          </a:lstStyle>
          <a:p>
            <a:pPr lvl="0"/>
            <a:r>
              <a:rPr lang="en-GB" dirty="0"/>
              <a:t>Name, Position</a:t>
            </a:r>
          </a:p>
        </p:txBody>
      </p:sp>
      <p:pic>
        <p:nvPicPr>
          <p:cNvPr id="15" name="Graphique 14">
            <a:extLst>
              <a:ext uri="{FF2B5EF4-FFF2-40B4-BE49-F238E27FC236}">
                <a16:creationId xmlns:a16="http://schemas.microsoft.com/office/drawing/2014/main" id="{4F76921A-1CA6-45D7-A760-D7C080EEEB2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255164" y="6135730"/>
            <a:ext cx="549900" cy="495918"/>
          </a:xfrm>
          <a:prstGeom prst="rect">
            <a:avLst/>
          </a:prstGeom>
        </p:spPr>
      </p:pic>
      <p:grpSp>
        <p:nvGrpSpPr>
          <p:cNvPr id="16" name="Group 10">
            <a:extLst>
              <a:ext uri="{FF2B5EF4-FFF2-40B4-BE49-F238E27FC236}">
                <a16:creationId xmlns:a16="http://schemas.microsoft.com/office/drawing/2014/main" id="{B5EE29BA-2D73-4E72-A1CA-6B221F770E63}"/>
              </a:ext>
            </a:extLst>
          </p:cNvPr>
          <p:cNvGrpSpPr>
            <a:grpSpLocks/>
          </p:cNvGrpSpPr>
          <p:nvPr userDrawn="1"/>
        </p:nvGrpSpPr>
        <p:grpSpPr bwMode="auto">
          <a:xfrm rot="10800000" flipH="1">
            <a:off x="701006" y="1494906"/>
            <a:ext cx="1299066" cy="1063368"/>
            <a:chOff x="1033" y="1117"/>
            <a:chExt cx="1907" cy="1561"/>
          </a:xfrm>
          <a:solidFill>
            <a:schemeClr val="bg1"/>
          </a:solidFill>
        </p:grpSpPr>
        <p:sp>
          <p:nvSpPr>
            <p:cNvPr id="17" name="Freeform 11">
              <a:extLst>
                <a:ext uri="{FF2B5EF4-FFF2-40B4-BE49-F238E27FC236}">
                  <a16:creationId xmlns:a16="http://schemas.microsoft.com/office/drawing/2014/main" id="{07E82261-878F-41AC-82EB-D8EEDA8D4775}"/>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12">
              <a:extLst>
                <a:ext uri="{FF2B5EF4-FFF2-40B4-BE49-F238E27FC236}">
                  <a16:creationId xmlns:a16="http://schemas.microsoft.com/office/drawing/2014/main" id="{16276F45-0CAF-4CAB-9066-CAABA52E2532}"/>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4" name="Titre 3">
            <a:extLst>
              <a:ext uri="{FF2B5EF4-FFF2-40B4-BE49-F238E27FC236}">
                <a16:creationId xmlns:a16="http://schemas.microsoft.com/office/drawing/2014/main" id="{BCFA5C14-C9CA-4FFB-9083-AE890C41C0B0}"/>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D4126967-78A5-497D-A140-B29A3E7B98FD}"/>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a:t>
            </a:r>
          </a:p>
        </p:txBody>
      </p:sp>
      <p:sp>
        <p:nvSpPr>
          <p:cNvPr id="13" name="Cadre 12">
            <a:extLst>
              <a:ext uri="{FF2B5EF4-FFF2-40B4-BE49-F238E27FC236}">
                <a16:creationId xmlns:a16="http://schemas.microsoft.com/office/drawing/2014/main" id="{CE5B38A0-F8CE-4105-8A52-31B103BD6472}"/>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65400051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ext &amp; visual">
    <p:spTree>
      <p:nvGrpSpPr>
        <p:cNvPr id="1" name=""/>
        <p:cNvGrpSpPr/>
        <p:nvPr/>
      </p:nvGrpSpPr>
      <p:grpSpPr>
        <a:xfrm>
          <a:off x="0" y="0"/>
          <a:ext cx="0" cy="0"/>
          <a:chOff x="0" y="0"/>
          <a:chExt cx="0" cy="0"/>
        </a:xfrm>
      </p:grpSpPr>
      <p:sp>
        <p:nvSpPr>
          <p:cNvPr id="17" name="Espace réservé pour une image  16">
            <a:extLst>
              <a:ext uri="{FF2B5EF4-FFF2-40B4-BE49-F238E27FC236}">
                <a16:creationId xmlns:a16="http://schemas.microsoft.com/office/drawing/2014/main" id="{ACCC50F6-A13C-4A72-BF1F-65509E750763}"/>
              </a:ext>
            </a:extLst>
          </p:cNvPr>
          <p:cNvSpPr>
            <a:spLocks noGrp="1"/>
          </p:cNvSpPr>
          <p:nvPr>
            <p:ph type="pic" sz="quarter" idx="16" hasCustomPrompt="1"/>
          </p:nvPr>
        </p:nvSpPr>
        <p:spPr>
          <a:xfrm>
            <a:off x="5123892" y="113568"/>
            <a:ext cx="6954540" cy="6630864"/>
          </a:xfrm>
          <a:custGeom>
            <a:avLst/>
            <a:gdLst>
              <a:gd name="connsiteX0" fmla="*/ 0 w 6954540"/>
              <a:gd name="connsiteY0" fmla="*/ 0 h 6630864"/>
              <a:gd name="connsiteX1" fmla="*/ 6954540 w 6954540"/>
              <a:gd name="connsiteY1" fmla="*/ 0 h 6630864"/>
              <a:gd name="connsiteX2" fmla="*/ 6954540 w 6954540"/>
              <a:gd name="connsiteY2" fmla="*/ 6630864 h 6630864"/>
              <a:gd name="connsiteX3" fmla="*/ 0 w 6954540"/>
              <a:gd name="connsiteY3" fmla="*/ 6630864 h 6630864"/>
            </a:gdLst>
            <a:ahLst/>
            <a:cxnLst>
              <a:cxn ang="0">
                <a:pos x="connsiteX0" y="connsiteY0"/>
              </a:cxn>
              <a:cxn ang="0">
                <a:pos x="connsiteX1" y="connsiteY1"/>
              </a:cxn>
              <a:cxn ang="0">
                <a:pos x="connsiteX2" y="connsiteY2"/>
              </a:cxn>
              <a:cxn ang="0">
                <a:pos x="connsiteX3" y="connsiteY3"/>
              </a:cxn>
            </a:cxnLst>
            <a:rect l="l" t="t" r="r" b="b"/>
            <a:pathLst>
              <a:path w="6954540" h="6630864">
                <a:moveTo>
                  <a:pt x="0" y="0"/>
                </a:moveTo>
                <a:lnTo>
                  <a:pt x="6954540" y="0"/>
                </a:lnTo>
                <a:lnTo>
                  <a:pt x="6954540" y="6630864"/>
                </a:lnTo>
                <a:lnTo>
                  <a:pt x="0" y="6630864"/>
                </a:lnTo>
                <a:close/>
              </a:path>
            </a:pathLst>
          </a:custGeom>
          <a:solidFill>
            <a:schemeClr val="bg1">
              <a:lumMod val="95000"/>
            </a:schemeClr>
          </a:solidFill>
        </p:spPr>
        <p:txBody>
          <a:bodyPr wrap="square">
            <a:noAutofit/>
          </a:bodyPr>
          <a:lstStyle/>
          <a:p>
            <a:r>
              <a:rPr lang="en-GB" dirty="0"/>
              <a:t> </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0" name="Content Placeholder 2">
            <a:extLst>
              <a:ext uri="{FF2B5EF4-FFF2-40B4-BE49-F238E27FC236}">
                <a16:creationId xmlns:a16="http://schemas.microsoft.com/office/drawing/2014/main" id="{BC255F4D-0F63-429F-A210-8AB39E1597B6}"/>
              </a:ext>
            </a:extLst>
          </p:cNvPr>
          <p:cNvSpPr>
            <a:spLocks noGrp="1"/>
          </p:cNvSpPr>
          <p:nvPr>
            <p:ph idx="1" hasCustomPrompt="1"/>
          </p:nvPr>
        </p:nvSpPr>
        <p:spPr>
          <a:xfrm>
            <a:off x="404786" y="1808820"/>
            <a:ext cx="4431074" cy="3868080"/>
          </a:xfrm>
          <a:prstGeom prst="rect">
            <a:avLst/>
          </a:prstGeom>
        </p:spPr>
        <p:txBody>
          <a:bodyPr>
            <a:normAutofit/>
          </a:bodyPr>
          <a:lstStyle>
            <a:lvl1pPr>
              <a:spcBef>
                <a:spcPts val="1800"/>
              </a:spcBef>
              <a:defRPr sz="18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3" name="Titre 2">
            <a:extLst>
              <a:ext uri="{FF2B5EF4-FFF2-40B4-BE49-F238E27FC236}">
                <a16:creationId xmlns:a16="http://schemas.microsoft.com/office/drawing/2014/main" id="{8F43575F-7025-4100-95D8-AB5D8B996E18}"/>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2" name="Text Placeholder 8">
            <a:extLst>
              <a:ext uri="{FF2B5EF4-FFF2-40B4-BE49-F238E27FC236}">
                <a16:creationId xmlns:a16="http://schemas.microsoft.com/office/drawing/2014/main" id="{E1843EEE-85CE-4470-99A7-7C858A82380C}"/>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Text Placeholder 5">
            <a:extLst>
              <a:ext uri="{FF2B5EF4-FFF2-40B4-BE49-F238E27FC236}">
                <a16:creationId xmlns:a16="http://schemas.microsoft.com/office/drawing/2014/main" id="{3EAC0C95-AD9D-4FA2-B736-C3D930C8D9A6}"/>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3348525789"/>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490776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a:t>Click to change the text styles on the slide master</a:t>
            </a:r>
          </a:p>
          <a:p>
            <a:pPr lvl="1"/>
            <a:r>
              <a:rPr lang="nb-NO" noProof="0"/>
              <a:t>Second level</a:t>
            </a:r>
          </a:p>
          <a:p>
            <a:pPr lvl="2"/>
            <a:r>
              <a:rPr lang="nb-NO" noProof="0"/>
              <a:t>Third level</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nb-NO" noProof="0" smtClean="0"/>
              <a:pPr/>
              <a:t>‹#›</a:t>
            </a:fld>
            <a:r>
              <a:rPr lang="nb-NO" noProof="0" dirty="0"/>
              <a:t>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a:t>Click to change the text styles on the slide master</a:t>
            </a:r>
          </a:p>
          <a:p>
            <a:pPr lvl="1"/>
            <a:r>
              <a:rPr lang="nb-NO" noProof="0"/>
              <a:t>Second level</a:t>
            </a:r>
          </a:p>
          <a:p>
            <a:pPr lvl="2"/>
            <a:r>
              <a:rPr lang="nb-NO" noProof="0"/>
              <a:t>Third level</a:t>
            </a:r>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a:t>Click to change the text styles on the slide master</a:t>
            </a:r>
          </a:p>
          <a:p>
            <a:pPr lvl="1"/>
            <a:r>
              <a:rPr lang="nb-NO" noProof="0"/>
              <a:t>Second level </a:t>
            </a:r>
          </a:p>
          <a:p>
            <a:pPr lvl="2"/>
            <a:r>
              <a:rPr lang="nb-NO" noProof="0"/>
              <a:t>Third level</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p:nvPr>
        </p:nvSpPr>
        <p:spPr/>
        <p:txBody>
          <a:bodyPr/>
          <a:lstStyle>
            <a:lvl1pPr>
              <a:defRPr/>
            </a:lvl1pPr>
          </a:lstStyle>
          <a:p>
            <a:r>
              <a:rPr lang="en-US" noProof="0"/>
              <a:t>Click to edit Master title style</a:t>
            </a:r>
            <a:endParaRPr lang="nb-NO" noProof="0" dirty="0"/>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b-NO" noProof="0"/>
              <a:t>Sources:</a:t>
            </a:r>
          </a:p>
        </p:txBody>
      </p:sp>
      <p:sp>
        <p:nvSpPr>
          <p:cNvPr id="17" name="Cadre 16">
            <a:extLst>
              <a:ext uri="{FF2B5EF4-FFF2-40B4-BE49-F238E27FC236}">
                <a16:creationId xmlns:a16="http://schemas.microsoft.com/office/drawing/2014/main" id="{05F617A1-E6DF-48EA-BCD2-4A8DD8E15AE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tx1"/>
              </a:solidFill>
            </a:endParaRPr>
          </a:p>
        </p:txBody>
      </p:sp>
      <p:sp>
        <p:nvSpPr>
          <p:cNvPr id="13" name="Text Placeholder 5">
            <a:extLst>
              <a:ext uri="{FF2B5EF4-FFF2-40B4-BE49-F238E27FC236}">
                <a16:creationId xmlns:a16="http://schemas.microsoft.com/office/drawing/2014/main" id="{6996802E-D8E8-4CD9-9D0F-27D6D824F54B}"/>
              </a:ext>
            </a:extLst>
          </p:cNvPr>
          <p:cNvSpPr>
            <a:spLocks noGrp="1"/>
          </p:cNvSpPr>
          <p:nvPr>
            <p:ph type="body" sz="quarter" idx="19" hasCustomPrompt="1"/>
          </p:nvPr>
        </p:nvSpPr>
        <p:spPr>
          <a:xfrm>
            <a:off x="399865" y="1346865"/>
            <a:ext cx="2383767" cy="353943"/>
          </a:xfrm>
          <a:prstGeom prst="rect">
            <a:avLst/>
          </a:prstGeom>
          <a:noFill/>
        </p:spPr>
        <p:txBody>
          <a:bodyPr wrap="none" lIns="108000" rIns="108000" bIns="0">
            <a:spAutoFit/>
          </a:bodyPr>
          <a:lstStyle>
            <a:lvl1pPr marL="0" indent="0">
              <a:buNone/>
              <a:defRPr sz="2000">
                <a:solidFill>
                  <a:schemeClr val="tx2"/>
                </a:solidFill>
              </a:defRPr>
            </a:lvl1pPr>
          </a:lstStyle>
          <a:p>
            <a:pPr lvl="0"/>
            <a:r>
              <a:rPr lang="nb-NO" noProof="0"/>
              <a:t>Subtitle of the slide</a:t>
            </a:r>
          </a:p>
        </p:txBody>
      </p:sp>
    </p:spTree>
    <p:extLst>
      <p:ext uri="{BB962C8B-B14F-4D97-AF65-F5344CB8AC3E}">
        <p14:creationId xmlns:p14="http://schemas.microsoft.com/office/powerpoint/2010/main" val="1643958615"/>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3 Columns with title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6" name="Cadre 15">
            <a:extLst>
              <a:ext uri="{FF2B5EF4-FFF2-40B4-BE49-F238E27FC236}">
                <a16:creationId xmlns:a16="http://schemas.microsoft.com/office/drawing/2014/main" id="{0B635F16-E6B6-4D10-887E-F31D8954A50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98258923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3 Columns with titles [V2]">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6" name="Cadre 15">
            <a:extLst>
              <a:ext uri="{FF2B5EF4-FFF2-40B4-BE49-F238E27FC236}">
                <a16:creationId xmlns:a16="http://schemas.microsoft.com/office/drawing/2014/main" id="{A049C2FF-866E-4770-BF24-2A2A457381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8202463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 Columns with titles with divider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FC8FF2AF-06A0-4B8B-9C11-55AAD938CF0A}"/>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Straight Connector 35">
            <a:extLst>
              <a:ext uri="{FF2B5EF4-FFF2-40B4-BE49-F238E27FC236}">
                <a16:creationId xmlns:a16="http://schemas.microsoft.com/office/drawing/2014/main" id="{2BA67531-D311-47B7-B960-48B899E690DC}"/>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a16="http://schemas.microsoft.com/office/drawing/2014/main" id="{9382E897-FE3C-46CE-9ACE-BEA0D33725B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60434140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3 Columns with titles [V2] with divider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2F8C33B5-002C-4EF1-B673-4461C926FCC8}"/>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Straight Connector 35">
            <a:extLst>
              <a:ext uri="{FF2B5EF4-FFF2-40B4-BE49-F238E27FC236}">
                <a16:creationId xmlns:a16="http://schemas.microsoft.com/office/drawing/2014/main" id="{A95AE8C0-70B8-4713-90A9-411938A16F46}"/>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a16="http://schemas.microsoft.com/office/drawing/2014/main" id="{CEA53D01-537F-435D-939E-B46D503CAC2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64349493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3 Columns with titles_dark blue bg">
    <p:bg>
      <p:bgPr>
        <a:solidFill>
          <a:schemeClr val="accent1"/>
        </a:solidFill>
        <a:effectLst/>
      </p:bgPr>
    </p:bg>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3" name="Titre 2">
            <a:extLst>
              <a:ext uri="{FF2B5EF4-FFF2-40B4-BE49-F238E27FC236}">
                <a16:creationId xmlns:a16="http://schemas.microsoft.com/office/drawing/2014/main" id="{FC2D6908-8D7A-4CE7-9DE7-6E0F205FACE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3" name="Espace réservé du numéro de diapositive 2">
            <a:extLst>
              <a:ext uri="{FF2B5EF4-FFF2-40B4-BE49-F238E27FC236}">
                <a16:creationId xmlns:a16="http://schemas.microsoft.com/office/drawing/2014/main" id="{24ADEA99-782B-4EA9-8B50-5C36455F7ED5}"/>
              </a:ext>
            </a:extLst>
          </p:cNvPr>
          <p:cNvSpPr>
            <a:spLocks noGrp="1"/>
          </p:cNvSpPr>
          <p:nvPr>
            <p:ph type="sldNum" sz="quarter" idx="20"/>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6" name="Espace réservé du pied de page 4">
            <a:extLst>
              <a:ext uri="{FF2B5EF4-FFF2-40B4-BE49-F238E27FC236}">
                <a16:creationId xmlns:a16="http://schemas.microsoft.com/office/drawing/2014/main" id="{1C65FA57-AC6F-4E7C-BFE5-E8B5F9BC4595}"/>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5" name="Text Placeholder 8">
            <a:extLst>
              <a:ext uri="{FF2B5EF4-FFF2-40B4-BE49-F238E27FC236}">
                <a16:creationId xmlns:a16="http://schemas.microsoft.com/office/drawing/2014/main" id="{894C1CDE-19D4-4D84-B267-37EEF280E791}"/>
              </a:ext>
            </a:extLst>
          </p:cNvPr>
          <p:cNvSpPr>
            <a:spLocks noGrp="1"/>
          </p:cNvSpPr>
          <p:nvPr>
            <p:ph type="body" sz="quarter" idx="21"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134337261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10">
          <p15:clr>
            <a:srgbClr val="F26B43"/>
          </p15:clr>
        </p15:guide>
        <p15:guide id="4" orient="horz" pos="600">
          <p15:clr>
            <a:srgbClr val="F26B43"/>
          </p15:clr>
        </p15:guide>
        <p15:guide id="5" pos="306">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prstGeom prst="rect">
            <a:avLst/>
          </a:prstGeo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prstGeom prst="rect">
            <a:avLst/>
          </a:prstGeo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prstGeom prst="rect">
            <a:avLst/>
          </a:prstGeo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Cadre 13">
            <a:extLst>
              <a:ext uri="{FF2B5EF4-FFF2-40B4-BE49-F238E27FC236}">
                <a16:creationId xmlns:a16="http://schemas.microsoft.com/office/drawing/2014/main" id="{1F327ED3-8F17-47CC-A13B-08AE8ED17B2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57317373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V2]">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prstGeom prst="rect">
            <a:avLst/>
          </a:prstGeo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prstGeom prst="rect">
            <a:avLst/>
          </a:prstGeo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prstGeom prst="rect">
            <a:avLst/>
          </a:prstGeo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Cadre 13">
            <a:extLst>
              <a:ext uri="{FF2B5EF4-FFF2-40B4-BE49-F238E27FC236}">
                <a16:creationId xmlns:a16="http://schemas.microsoft.com/office/drawing/2014/main" id="{EF680AAE-5E06-4510-A29A-EA1B5C3FC64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27416098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with divider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prstGeom prst="rect">
            <a:avLst/>
          </a:prstGeo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prstGeom prst="rect">
            <a:avLst/>
          </a:prstGeo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prstGeom prst="rect">
            <a:avLst/>
          </a:prstGeo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46EDFA8F-1089-4EDE-804F-C8EEA747D94B}"/>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E1FE6121-B033-48ED-8125-9D7B1EB9D180}"/>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AFA2E4AD-7204-43D7-8512-89DC1D3D221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2905084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V2] with divider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prstGeom prst="rect">
            <a:avLst/>
          </a:prstGeo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prstGeom prst="rect">
            <a:avLst/>
          </a:prstGeo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prstGeom prst="rect">
            <a:avLst/>
          </a:prstGeo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07307D6C-CFED-478A-8521-38542B995C3C}"/>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38E10114-9C0F-4DDB-BF6F-27B6517277F2}"/>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7CB89C1B-B469-4BD0-A927-DBD9FD988B4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26340697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3 Visuals">
    <p:bg>
      <p:bgPr>
        <a:solidFill>
          <a:schemeClr val="accent1"/>
        </a:solidFill>
        <a:effectLst/>
      </p:bgPr>
    </p:bg>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95300" y="2060848"/>
            <a:ext cx="3121480" cy="2736304"/>
          </a:xfrm>
          <a:prstGeom prst="rect">
            <a:avLst/>
          </a:prstGeom>
          <a:solidFill>
            <a:schemeClr val="bg1">
              <a:lumMod val="95000"/>
            </a:schemeClr>
          </a:solidFill>
        </p:spPr>
        <p:txBody>
          <a:bodyPr/>
          <a:lstStyle/>
          <a:p>
            <a:r>
              <a:rPr lang="en-GB" dirty="0"/>
              <a:t> </a:t>
            </a:r>
          </a:p>
        </p:txBody>
      </p:sp>
      <p:sp>
        <p:nvSpPr>
          <p:cNvPr id="28" name="Espace réservé pour une image  3">
            <a:extLst>
              <a:ext uri="{FF2B5EF4-FFF2-40B4-BE49-F238E27FC236}">
                <a16:creationId xmlns:a16="http://schemas.microsoft.com/office/drawing/2014/main" id="{92DC38E2-6433-425A-AC4B-48625A6E8808}"/>
              </a:ext>
            </a:extLst>
          </p:cNvPr>
          <p:cNvSpPr>
            <a:spLocks noGrp="1"/>
          </p:cNvSpPr>
          <p:nvPr>
            <p:ph type="pic" sz="quarter" idx="22" hasCustomPrompt="1"/>
          </p:nvPr>
        </p:nvSpPr>
        <p:spPr>
          <a:xfrm>
            <a:off x="4535260" y="2060848"/>
            <a:ext cx="3121480" cy="2736304"/>
          </a:xfrm>
          <a:prstGeom prst="rect">
            <a:avLst/>
          </a:prstGeom>
          <a:solidFill>
            <a:schemeClr val="bg1">
              <a:lumMod val="95000"/>
            </a:schemeClr>
          </a:solidFill>
        </p:spPr>
        <p:txBody>
          <a:bodyPr/>
          <a:lstStyle/>
          <a:p>
            <a:r>
              <a:rPr lang="en-GB" dirty="0"/>
              <a:t> </a:t>
            </a:r>
          </a:p>
        </p:txBody>
      </p:sp>
      <p:sp>
        <p:nvSpPr>
          <p:cNvPr id="29" name="Espace réservé pour une image  3">
            <a:extLst>
              <a:ext uri="{FF2B5EF4-FFF2-40B4-BE49-F238E27FC236}">
                <a16:creationId xmlns:a16="http://schemas.microsoft.com/office/drawing/2014/main" id="{D5B047C5-121C-4653-820B-DD6B2F6EE107}"/>
              </a:ext>
            </a:extLst>
          </p:cNvPr>
          <p:cNvSpPr>
            <a:spLocks noGrp="1"/>
          </p:cNvSpPr>
          <p:nvPr>
            <p:ph type="pic" sz="quarter" idx="23" hasCustomPrompt="1"/>
          </p:nvPr>
        </p:nvSpPr>
        <p:spPr>
          <a:xfrm>
            <a:off x="8575220" y="2060848"/>
            <a:ext cx="3121480" cy="2736304"/>
          </a:xfrm>
          <a:prstGeom prst="rect">
            <a:avLst/>
          </a:prstGeo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1AD6EB8C-2615-4D88-8541-9EF352E77BEE}"/>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a:t>
            </a:r>
            <a:r>
              <a:rPr lang="fr-FR" dirty="0" err="1"/>
              <a:t>slidE</a:t>
            </a:r>
            <a:endParaRPr lang="fr-FR" dirty="0"/>
          </a:p>
        </p:txBody>
      </p:sp>
      <p:sp>
        <p:nvSpPr>
          <p:cNvPr id="10" name="Espace réservé du numéro de diapositive 2">
            <a:extLst>
              <a:ext uri="{FF2B5EF4-FFF2-40B4-BE49-F238E27FC236}">
                <a16:creationId xmlns:a16="http://schemas.microsoft.com/office/drawing/2014/main" id="{D9D196F0-E493-49D2-9F1C-A192712DF1B1}"/>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1" name="Espace réservé du pied de page 4">
            <a:extLst>
              <a:ext uri="{FF2B5EF4-FFF2-40B4-BE49-F238E27FC236}">
                <a16:creationId xmlns:a16="http://schemas.microsoft.com/office/drawing/2014/main" id="{1DA3D5A4-C7A8-4D4E-87EB-5E1B7984273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9" name="Text Placeholder 8">
            <a:extLst>
              <a:ext uri="{FF2B5EF4-FFF2-40B4-BE49-F238E27FC236}">
                <a16:creationId xmlns:a16="http://schemas.microsoft.com/office/drawing/2014/main" id="{7C0063D2-D9CA-443F-8ADD-8084E6CAF018}"/>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108924089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guide id="6" pos="30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s with divider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770642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dirty="0" err="1"/>
              <a:t>Click</a:t>
            </a:r>
            <a:r>
              <a:rPr lang="nb-NO" noProof="0" dirty="0"/>
              <a:t> to </a:t>
            </a:r>
            <a:r>
              <a:rPr lang="nb-NO" noProof="0" dirty="0" err="1"/>
              <a:t>change</a:t>
            </a:r>
            <a:r>
              <a:rPr lang="nb-NO" noProof="0" dirty="0"/>
              <a:t> </a:t>
            </a:r>
            <a:r>
              <a:rPr lang="nb-NO" noProof="0" dirty="0" err="1"/>
              <a:t>the</a:t>
            </a:r>
            <a:r>
              <a:rPr lang="nb-NO" noProof="0" dirty="0"/>
              <a:t> </a:t>
            </a:r>
            <a:r>
              <a:rPr lang="nb-NO" noProof="0" dirty="0" err="1"/>
              <a:t>text</a:t>
            </a:r>
            <a:r>
              <a:rPr lang="nb-NO" noProof="0" dirty="0"/>
              <a:t> styles </a:t>
            </a:r>
            <a:r>
              <a:rPr lang="nb-NO" noProof="0" dirty="0" err="1"/>
              <a:t>on</a:t>
            </a:r>
            <a:r>
              <a:rPr lang="nb-NO" noProof="0" dirty="0"/>
              <a:t> </a:t>
            </a:r>
            <a:r>
              <a:rPr lang="nb-NO" noProof="0" dirty="0" err="1"/>
              <a:t>the</a:t>
            </a:r>
            <a:r>
              <a:rPr lang="nb-NO" noProof="0" dirty="0"/>
              <a:t> slide master</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nb-NO" noProof="0" smtClean="0"/>
              <a:pPr/>
              <a:t>‹#›</a:t>
            </a:fld>
            <a:r>
              <a:rPr lang="nb-NO" noProof="0" dirty="0"/>
              <a:t>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a:t>Click to change the text styles on the slide master</a:t>
            </a:r>
          </a:p>
          <a:p>
            <a:pPr lvl="1"/>
            <a:r>
              <a:rPr lang="nb-NO" noProof="0"/>
              <a:t>Second level</a:t>
            </a:r>
          </a:p>
          <a:p>
            <a:pPr lvl="2"/>
            <a:r>
              <a:rPr lang="nb-NO" noProof="0"/>
              <a:t>Third level</a:t>
            </a:r>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a:t>Click to change the text styles on the slide master</a:t>
            </a:r>
          </a:p>
          <a:p>
            <a:pPr lvl="1"/>
            <a:r>
              <a:rPr lang="nb-NO" noProof="0"/>
              <a:t>Second level</a:t>
            </a:r>
          </a:p>
          <a:p>
            <a:pPr lvl="2"/>
            <a:r>
              <a:rPr lang="nb-NO" noProof="0"/>
              <a:t>Third level</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p:nvPr>
        </p:nvSpPr>
        <p:spPr/>
        <p:txBody>
          <a:bodyPr/>
          <a:lstStyle>
            <a:lvl1pPr>
              <a:defRPr/>
            </a:lvl1pPr>
          </a:lstStyle>
          <a:p>
            <a:r>
              <a:rPr lang="en-US" noProof="0"/>
              <a:t>Click to edit Master title style</a:t>
            </a:r>
            <a:endParaRPr lang="nb-NO" noProof="0" dirty="0"/>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b-NO" noProof="0"/>
              <a:t>Sources:</a:t>
            </a:r>
          </a:p>
        </p:txBody>
      </p:sp>
      <p:cxnSp>
        <p:nvCxnSpPr>
          <p:cNvPr id="15" name="Straight Connector 35">
            <a:extLst>
              <a:ext uri="{FF2B5EF4-FFF2-40B4-BE49-F238E27FC236}">
                <a16:creationId xmlns:a16="http://schemas.microsoft.com/office/drawing/2014/main" id="{418BE7AA-B05F-40FC-BE65-334D5A780A55}"/>
              </a:ext>
            </a:extLst>
          </p:cNvPr>
          <p:cNvCxnSpPr>
            <a:cxnSpLocks/>
          </p:cNvCxnSpPr>
          <p:nvPr userDrawn="1"/>
        </p:nvCxnSpPr>
        <p:spPr>
          <a:xfrm flipV="1">
            <a:off x="4158848"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8E28A143-6AE4-4026-8B3B-9C8721F9340E}"/>
              </a:ext>
            </a:extLst>
          </p:cNvPr>
          <p:cNvCxnSpPr>
            <a:cxnSpLocks/>
          </p:cNvCxnSpPr>
          <p:nvPr userDrawn="1"/>
        </p:nvCxnSpPr>
        <p:spPr>
          <a:xfrm flipV="1">
            <a:off x="803313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adre 16">
            <a:extLst>
              <a:ext uri="{FF2B5EF4-FFF2-40B4-BE49-F238E27FC236}">
                <a16:creationId xmlns:a16="http://schemas.microsoft.com/office/drawing/2014/main" id="{919C6419-FFDB-4B8E-901B-D29524A82EF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tx1"/>
              </a:solidFill>
            </a:endParaRPr>
          </a:p>
        </p:txBody>
      </p:sp>
      <p:sp>
        <p:nvSpPr>
          <p:cNvPr id="19" name="Text Placeholder 5">
            <a:extLst>
              <a:ext uri="{FF2B5EF4-FFF2-40B4-BE49-F238E27FC236}">
                <a16:creationId xmlns:a16="http://schemas.microsoft.com/office/drawing/2014/main" id="{6BB5132D-F6F6-4C86-AA5F-0E62EBCAC583}"/>
              </a:ext>
            </a:extLst>
          </p:cNvPr>
          <p:cNvSpPr>
            <a:spLocks noGrp="1"/>
          </p:cNvSpPr>
          <p:nvPr>
            <p:ph type="body" sz="quarter" idx="19" hasCustomPrompt="1"/>
          </p:nvPr>
        </p:nvSpPr>
        <p:spPr>
          <a:xfrm>
            <a:off x="399865" y="1346865"/>
            <a:ext cx="2383767" cy="353943"/>
          </a:xfrm>
          <a:prstGeom prst="rect">
            <a:avLst/>
          </a:prstGeom>
          <a:noFill/>
        </p:spPr>
        <p:txBody>
          <a:bodyPr wrap="none" lIns="108000" rIns="108000" bIns="0">
            <a:spAutoFit/>
          </a:bodyPr>
          <a:lstStyle>
            <a:lvl1pPr marL="0" indent="0">
              <a:buNone/>
              <a:defRPr sz="2000">
                <a:solidFill>
                  <a:schemeClr val="tx2"/>
                </a:solidFill>
              </a:defRPr>
            </a:lvl1pPr>
          </a:lstStyle>
          <a:p>
            <a:pPr lvl="0"/>
            <a:r>
              <a:rPr lang="nb-NO" noProof="0"/>
              <a:t>Subtitle of the slide</a:t>
            </a:r>
          </a:p>
        </p:txBody>
      </p:sp>
    </p:spTree>
    <p:extLst>
      <p:ext uri="{BB962C8B-B14F-4D97-AF65-F5344CB8AC3E}">
        <p14:creationId xmlns:p14="http://schemas.microsoft.com/office/powerpoint/2010/main" val="23149550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Contacts_Dark Blue Bg">
    <p:bg>
      <p:bgPr>
        <a:solidFill>
          <a:schemeClr val="accent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a:prstGeom prst="rect">
            <a:avLst/>
          </a:prstGeom>
        </p:spPr>
        <p:txBody>
          <a:bodyPr/>
          <a:lstStyle>
            <a:lvl1pPr>
              <a:defRPr>
                <a:solidFill>
                  <a:schemeClr val="bg1"/>
                </a:solidFill>
              </a:defRPr>
            </a:lvl1pPr>
          </a:lstStyle>
          <a:p>
            <a:r>
              <a:rPr lang="en-US"/>
              <a:t>Click icon to add picture</a:t>
            </a:r>
            <a:endParaRPr lang="en-GB"/>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a:prstGeom prst="rect">
            <a:avLst/>
          </a:prstGeom>
        </p:spPr>
        <p:txBody>
          <a:bodyPr/>
          <a:lstStyle>
            <a:lvl1pPr>
              <a:defRPr>
                <a:solidFill>
                  <a:schemeClr val="bg1"/>
                </a:solidFill>
              </a:defRPr>
            </a:lvl1pPr>
          </a:lstStyle>
          <a:p>
            <a:r>
              <a:rPr lang="en-US"/>
              <a:t>Click icon to add picture</a:t>
            </a:r>
            <a:endParaRPr lang="en-GB"/>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a:prstGeom prst="rect">
            <a:avLst/>
          </a:prstGeom>
        </p:spPr>
        <p:txBody>
          <a:bodyPr/>
          <a:lstStyle>
            <a:lvl1pPr>
              <a:defRPr>
                <a:solidFill>
                  <a:schemeClr val="bg1"/>
                </a:solidFill>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255164" y="6135730"/>
            <a:ext cx="549900" cy="495918"/>
          </a:xfrm>
          <a:prstGeom prst="rect">
            <a:avLst/>
          </a:prstGeom>
        </p:spPr>
      </p:pic>
      <p:sp>
        <p:nvSpPr>
          <p:cNvPr id="4" name="Titre 3">
            <a:extLst>
              <a:ext uri="{FF2B5EF4-FFF2-40B4-BE49-F238E27FC236}">
                <a16:creationId xmlns:a16="http://schemas.microsoft.com/office/drawing/2014/main" id="{9F68698D-F3B0-4788-AF4C-465233CDAD8E}"/>
              </a:ext>
            </a:extLst>
          </p:cNvPr>
          <p:cNvSpPr>
            <a:spLocks noGrp="1"/>
          </p:cNvSpPr>
          <p:nvPr>
            <p:ph type="title" hasCustomPrompt="1"/>
          </p:nvPr>
        </p:nvSpPr>
        <p:spPr/>
        <p:txBody>
          <a:bodyPr/>
          <a:lstStyle>
            <a:lvl1pPr>
              <a:defRPr>
                <a:solidFill>
                  <a:schemeClr val="bg1"/>
                </a:solidFill>
              </a:defRPr>
            </a:lvl1pPr>
          </a:lstStyle>
          <a:p>
            <a:r>
              <a:rPr lang="fr-FR" dirty="0"/>
              <a:t>TITLE OF THE SLIDE</a:t>
            </a:r>
          </a:p>
        </p:txBody>
      </p:sp>
      <p:sp>
        <p:nvSpPr>
          <p:cNvPr id="21" name="Espace réservé du numéro de diapositive 2">
            <a:extLst>
              <a:ext uri="{FF2B5EF4-FFF2-40B4-BE49-F238E27FC236}">
                <a16:creationId xmlns:a16="http://schemas.microsoft.com/office/drawing/2014/main" id="{C6A7D93F-558B-468A-BD97-4A324D31E450}"/>
              </a:ext>
            </a:extLst>
          </p:cNvPr>
          <p:cNvSpPr>
            <a:spLocks noGrp="1"/>
          </p:cNvSpPr>
          <p:nvPr>
            <p:ph type="sldNum" sz="quarter" idx="25"/>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D836BAF7-4960-44BE-976B-FA96BE235CD4}"/>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9" name="Text Placeholder 8">
            <a:extLst>
              <a:ext uri="{FF2B5EF4-FFF2-40B4-BE49-F238E27FC236}">
                <a16:creationId xmlns:a16="http://schemas.microsoft.com/office/drawing/2014/main" id="{0FD6EC61-BEBC-4E54-BC44-9C1775E70656}"/>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68EED736-1703-4230-AAE3-5752B65C5AC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624255060"/>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1_Contacts_Blue Bg">
    <p:bg>
      <p:bgPr>
        <a:solidFill>
          <a:schemeClr val="bg2"/>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a:prstGeom prst="rect">
            <a:avLst/>
          </a:prstGeom>
        </p:spPr>
        <p:txBody>
          <a:bodyPr/>
          <a:lstStyle>
            <a:lvl1pPr>
              <a:defRPr>
                <a:solidFill>
                  <a:schemeClr val="bg1"/>
                </a:solidFill>
              </a:defRPr>
            </a:lvl1pPr>
          </a:lstStyle>
          <a:p>
            <a:r>
              <a:rPr lang="en-US"/>
              <a:t>Click icon to add picture</a:t>
            </a:r>
            <a:endParaRPr lang="en-GB"/>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a:prstGeom prst="rect">
            <a:avLst/>
          </a:prstGeom>
        </p:spPr>
        <p:txBody>
          <a:bodyPr/>
          <a:lstStyle>
            <a:lvl1pPr>
              <a:defRPr>
                <a:solidFill>
                  <a:schemeClr val="bg1"/>
                </a:solidFill>
              </a:defRPr>
            </a:lvl1pPr>
          </a:lstStyle>
          <a:p>
            <a:r>
              <a:rPr lang="en-US"/>
              <a:t>Click icon to add picture</a:t>
            </a:r>
            <a:endParaRPr lang="en-GB"/>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a:prstGeom prst="rect">
            <a:avLst/>
          </a:prstGeom>
        </p:spPr>
        <p:txBody>
          <a:bodyPr/>
          <a:lstStyle>
            <a:lvl1pPr>
              <a:defRPr>
                <a:solidFill>
                  <a:schemeClr val="bg1"/>
                </a:solidFill>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255164" y="6135730"/>
            <a:ext cx="549900" cy="495918"/>
          </a:xfrm>
          <a:prstGeom prst="rect">
            <a:avLst/>
          </a:prstGeom>
        </p:spPr>
      </p:pic>
      <p:sp>
        <p:nvSpPr>
          <p:cNvPr id="4" name="Titre 3">
            <a:extLst>
              <a:ext uri="{FF2B5EF4-FFF2-40B4-BE49-F238E27FC236}">
                <a16:creationId xmlns:a16="http://schemas.microsoft.com/office/drawing/2014/main" id="{655BB120-DEC8-4862-A749-F95DCFBBD8A3}"/>
              </a:ext>
            </a:extLst>
          </p:cNvPr>
          <p:cNvSpPr>
            <a:spLocks noGrp="1"/>
          </p:cNvSpPr>
          <p:nvPr>
            <p:ph type="title" hasCustomPrompt="1"/>
          </p:nvPr>
        </p:nvSpPr>
        <p:spPr/>
        <p:txBody>
          <a:bodyPr/>
          <a:lstStyle>
            <a:lvl1pPr>
              <a:defRPr>
                <a:solidFill>
                  <a:schemeClr val="bg1"/>
                </a:solidFill>
              </a:defRPr>
            </a:lvl1pPr>
          </a:lstStyle>
          <a:p>
            <a:r>
              <a:rPr lang="fr-FR" dirty="0"/>
              <a:t>TITLE OF THE SLIDE</a:t>
            </a:r>
          </a:p>
        </p:txBody>
      </p:sp>
      <p:sp>
        <p:nvSpPr>
          <p:cNvPr id="21" name="Espace réservé du numéro de diapositive 2">
            <a:extLst>
              <a:ext uri="{FF2B5EF4-FFF2-40B4-BE49-F238E27FC236}">
                <a16:creationId xmlns:a16="http://schemas.microsoft.com/office/drawing/2014/main" id="{884DC4C2-9D2C-4842-A411-C03316909904}"/>
              </a:ext>
            </a:extLst>
          </p:cNvPr>
          <p:cNvSpPr>
            <a:spLocks noGrp="1"/>
          </p:cNvSpPr>
          <p:nvPr>
            <p:ph type="sldNum" sz="quarter" idx="25"/>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80203216-1526-40D8-82F2-453F753FA3DB}"/>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9" name="Text Placeholder 8">
            <a:extLst>
              <a:ext uri="{FF2B5EF4-FFF2-40B4-BE49-F238E27FC236}">
                <a16:creationId xmlns:a16="http://schemas.microsoft.com/office/drawing/2014/main" id="{2B73FA08-BEBA-4849-818A-CAA0CE59A661}"/>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FF22C7FD-AB94-474F-A263-6F71CCCBCD7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854533419"/>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ext Placeholder 8">
            <a:extLst>
              <a:ext uri="{FF2B5EF4-FFF2-40B4-BE49-F238E27FC236}">
                <a16:creationId xmlns:a16="http://schemas.microsoft.com/office/drawing/2014/main" id="{A59EA477-4D96-4C94-A268-87C2D94F0851}"/>
              </a:ext>
            </a:extLst>
          </p:cNvPr>
          <p:cNvSpPr>
            <a:spLocks noGrp="1"/>
          </p:cNvSpPr>
          <p:nvPr>
            <p:ph type="body" sz="quarter" idx="24"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5" name="Cadre 4">
            <a:extLst>
              <a:ext uri="{FF2B5EF4-FFF2-40B4-BE49-F238E27FC236}">
                <a16:creationId xmlns:a16="http://schemas.microsoft.com/office/drawing/2014/main" id="{3DF33BB3-DE83-4590-A4FA-9BC48FEB225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28881440"/>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a:xfrm>
            <a:off x="-1" y="0"/>
            <a:ext cx="59879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Espace réservé du numéro de diapositive 2">
            <a:extLst>
              <a:ext uri="{FF2B5EF4-FFF2-40B4-BE49-F238E27FC236}">
                <a16:creationId xmlns:a16="http://schemas.microsoft.com/office/drawing/2014/main" id="{4E9F0883-33F3-4D62-A0A5-04FAA00189A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8" name="Espace réservé du pied de page 4">
            <a:extLst>
              <a:ext uri="{FF2B5EF4-FFF2-40B4-BE49-F238E27FC236}">
                <a16:creationId xmlns:a16="http://schemas.microsoft.com/office/drawing/2014/main" id="{7CE4141A-CB17-4D34-9EF4-654584A2F66C}"/>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7" name="Cadre 6">
            <a:extLst>
              <a:ext uri="{FF2B5EF4-FFF2-40B4-BE49-F238E27FC236}">
                <a16:creationId xmlns:a16="http://schemas.microsoft.com/office/drawing/2014/main" id="{DDD157D2-6F21-42E5-B4EA-1247BDAA626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784269104"/>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Visual on the right">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7B4C045D-983E-4F2B-8857-9216B119E081}"/>
              </a:ext>
            </a:extLst>
          </p:cNvPr>
          <p:cNvSpPr>
            <a:spLocks noGrp="1"/>
          </p:cNvSpPr>
          <p:nvPr>
            <p:ph type="pic" sz="quarter" idx="13" hasCustomPrompt="1"/>
          </p:nvPr>
        </p:nvSpPr>
        <p:spPr>
          <a:xfrm>
            <a:off x="5123892" y="113568"/>
            <a:ext cx="6954540" cy="6630864"/>
          </a:xfrm>
          <a:custGeom>
            <a:avLst/>
            <a:gdLst>
              <a:gd name="connsiteX0" fmla="*/ 0 w 6954540"/>
              <a:gd name="connsiteY0" fmla="*/ 0 h 6630864"/>
              <a:gd name="connsiteX1" fmla="*/ 6954540 w 6954540"/>
              <a:gd name="connsiteY1" fmla="*/ 0 h 6630864"/>
              <a:gd name="connsiteX2" fmla="*/ 6954540 w 6954540"/>
              <a:gd name="connsiteY2" fmla="*/ 6630864 h 6630864"/>
              <a:gd name="connsiteX3" fmla="*/ 0 w 6954540"/>
              <a:gd name="connsiteY3" fmla="*/ 6630864 h 6630864"/>
            </a:gdLst>
            <a:ahLst/>
            <a:cxnLst>
              <a:cxn ang="0">
                <a:pos x="connsiteX0" y="connsiteY0"/>
              </a:cxn>
              <a:cxn ang="0">
                <a:pos x="connsiteX1" y="connsiteY1"/>
              </a:cxn>
              <a:cxn ang="0">
                <a:pos x="connsiteX2" y="connsiteY2"/>
              </a:cxn>
              <a:cxn ang="0">
                <a:pos x="connsiteX3" y="connsiteY3"/>
              </a:cxn>
            </a:cxnLst>
            <a:rect l="l" t="t" r="r" b="b"/>
            <a:pathLst>
              <a:path w="6954540" h="6630864">
                <a:moveTo>
                  <a:pt x="0" y="0"/>
                </a:moveTo>
                <a:lnTo>
                  <a:pt x="6954540" y="0"/>
                </a:lnTo>
                <a:lnTo>
                  <a:pt x="6954540" y="6630864"/>
                </a:lnTo>
                <a:lnTo>
                  <a:pt x="0" y="6630864"/>
                </a:lnTo>
                <a:close/>
              </a:path>
            </a:pathLst>
          </a:custGeom>
          <a:solidFill>
            <a:schemeClr val="bg1">
              <a:lumMod val="95000"/>
            </a:schemeClr>
          </a:solidFill>
        </p:spPr>
        <p:txBody>
          <a:bodyPr wrap="square">
            <a:noAutofit/>
          </a:bodyPr>
          <a:lstStyle/>
          <a:p>
            <a:r>
              <a:rPr lang="en-GB" dirty="0"/>
              <a:t> </a:t>
            </a: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p>
            <a:fld id="{D61AABEC-672F-4B68-B914-690DA978312C}" type="slidenum">
              <a:rPr lang="en-GB" smtClean="0"/>
              <a:pPr/>
              <a:t>‹#›</a:t>
            </a:fld>
            <a:r>
              <a:rPr lang="en-GB"/>
              <a:t> ‒ </a:t>
            </a:r>
            <a:endParaRPr lang="en-GB" dirty="0"/>
          </a:p>
        </p:txBody>
      </p:sp>
      <p:sp>
        <p:nvSpPr>
          <p:cNvPr id="5" name="Text Placeholder 8">
            <a:extLst>
              <a:ext uri="{FF2B5EF4-FFF2-40B4-BE49-F238E27FC236}">
                <a16:creationId xmlns:a16="http://schemas.microsoft.com/office/drawing/2014/main" id="{0FDE419E-CB0C-43DC-A5A5-526480C8B10D}"/>
              </a:ext>
            </a:extLst>
          </p:cNvPr>
          <p:cNvSpPr>
            <a:spLocks noGrp="1"/>
          </p:cNvSpPr>
          <p:nvPr>
            <p:ph type="body" sz="quarter" idx="24"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1394698104"/>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Image 8" descr="Une image contenant objet&#10;&#10;Description générée automatiquement">
            <a:extLst>
              <a:ext uri="{FF2B5EF4-FFF2-40B4-BE49-F238E27FC236}">
                <a16:creationId xmlns:a16="http://schemas.microsoft.com/office/drawing/2014/main" id="{7AB34238-B7E0-4612-92CE-C4989B35C07E}"/>
              </a:ext>
            </a:extLst>
          </p:cNvPr>
          <p:cNvPicPr>
            <a:picLocks noChangeAspect="1"/>
          </p:cNvPicPr>
          <p:nvPr userDrawn="1"/>
        </p:nvPicPr>
        <p:blipFill rotWithShape="1">
          <a:blip r:embed="rId5">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pic>
        <p:nvPicPr>
          <p:cNvPr id="7" name="Graphique 12">
            <a:extLst>
              <a:ext uri="{FF2B5EF4-FFF2-40B4-BE49-F238E27FC236}">
                <a16:creationId xmlns:a16="http://schemas.microsoft.com/office/drawing/2014/main" id="{4A97E8AF-E7A3-48CB-93FA-FB7ABD189EEE}"/>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8" name="Cadre 7">
            <a:extLst>
              <a:ext uri="{FF2B5EF4-FFF2-40B4-BE49-F238E27FC236}">
                <a16:creationId xmlns:a16="http://schemas.microsoft.com/office/drawing/2014/main" id="{2477EA9A-3073-4EA7-A4DD-B3342BEE6CC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74529443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Thanks 1">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278664" y="2845969"/>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Image 13" descr="Une image contenant objet&#10;&#10;Description générée automatiquement">
            <a:extLst>
              <a:ext uri="{FF2B5EF4-FFF2-40B4-BE49-F238E27FC236}">
                <a16:creationId xmlns:a16="http://schemas.microsoft.com/office/drawing/2014/main" id="{F8221D8A-EA7F-4431-BA65-C4F6154E8931}"/>
              </a:ext>
            </a:extLst>
          </p:cNvPr>
          <p:cNvPicPr>
            <a:picLocks noChangeAspect="1"/>
          </p:cNvPicPr>
          <p:nvPr userDrawn="1"/>
        </p:nvPicPr>
        <p:blipFill rotWithShape="1">
          <a:blip r:embed="rId5">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a:effectLst>
            <a:outerShdw blurRad="50800" dist="38100" dir="5400000" algn="t" rotWithShape="0">
              <a:prstClr val="black">
                <a:alpha val="52000"/>
              </a:prstClr>
            </a:outerShdw>
          </a:effectLst>
        </p:spPr>
      </p:pic>
      <p:pic>
        <p:nvPicPr>
          <p:cNvPr id="9" name="Graphique 12">
            <a:extLst>
              <a:ext uri="{FF2B5EF4-FFF2-40B4-BE49-F238E27FC236}">
                <a16:creationId xmlns:a16="http://schemas.microsoft.com/office/drawing/2014/main" id="{179AD86B-4CB0-4369-A2E2-E512D4A8BC32}"/>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11" name="Cadre 10">
            <a:extLst>
              <a:ext uri="{FF2B5EF4-FFF2-40B4-BE49-F238E27FC236}">
                <a16:creationId xmlns:a16="http://schemas.microsoft.com/office/drawing/2014/main" id="{F945265E-2B42-4452-B3C5-C3D6662D38A9}"/>
              </a:ext>
            </a:extLst>
          </p:cNvPr>
          <p:cNvSpPr/>
          <p:nvPr userDrawn="1"/>
        </p:nvSpPr>
        <p:spPr>
          <a:xfrm>
            <a:off x="0" y="-9525"/>
            <a:ext cx="12192000" cy="6894909"/>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95090130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Thanks 2">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Image 13" descr="Une image contenant objet&#10;&#10;Description générée automatiquement">
            <a:extLst>
              <a:ext uri="{FF2B5EF4-FFF2-40B4-BE49-F238E27FC236}">
                <a16:creationId xmlns:a16="http://schemas.microsoft.com/office/drawing/2014/main" id="{99BF86A5-F0B8-42C9-A87E-16C8B6F68080}"/>
              </a:ext>
            </a:extLst>
          </p:cNvPr>
          <p:cNvPicPr>
            <a:picLocks noChangeAspect="1"/>
          </p:cNvPicPr>
          <p:nvPr userDrawn="1"/>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33" name="Rectangle 32">
            <a:extLst>
              <a:ext uri="{FF2B5EF4-FFF2-40B4-BE49-F238E27FC236}">
                <a16:creationId xmlns:a16="http://schemas.microsoft.com/office/drawing/2014/main" id="{F679F638-3664-4A3D-B3CC-1AE9AB09B32C}"/>
              </a:ext>
            </a:extLst>
          </p:cNvPr>
          <p:cNvSpPr/>
          <p:nvPr userDrawn="1"/>
        </p:nvSpPr>
        <p:spPr>
          <a:xfrm>
            <a:off x="613347" y="2022491"/>
            <a:ext cx="3322414" cy="1116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e 33">
            <a:extLst>
              <a:ext uri="{FF2B5EF4-FFF2-40B4-BE49-F238E27FC236}">
                <a16:creationId xmlns:a16="http://schemas.microsoft.com/office/drawing/2014/main" id="{113FDBA7-5D27-421C-85B6-3FA82D4FF202}"/>
              </a:ext>
            </a:extLst>
          </p:cNvPr>
          <p:cNvGrpSpPr/>
          <p:nvPr userDrawn="1"/>
        </p:nvGrpSpPr>
        <p:grpSpPr>
          <a:xfrm>
            <a:off x="697167" y="1903445"/>
            <a:ext cx="3141104" cy="1354217"/>
            <a:chOff x="794460" y="1664804"/>
            <a:chExt cx="3141104" cy="1354217"/>
          </a:xfrm>
        </p:grpSpPr>
        <p:sp>
          <p:nvSpPr>
            <p:cNvPr id="36" name="TextBox 12">
              <a:extLst>
                <a:ext uri="{FF2B5EF4-FFF2-40B4-BE49-F238E27FC236}">
                  <a16:creationId xmlns:a16="http://schemas.microsoft.com/office/drawing/2014/main" id="{6DBE849B-11CF-4A64-8448-70B62EB6CF22}"/>
                </a:ext>
              </a:extLst>
            </p:cNvPr>
            <p:cNvSpPr txBox="1">
              <a:spLocks/>
            </p:cNvSpPr>
            <p:nvPr userDrawn="1"/>
          </p:nvSpPr>
          <p:spPr>
            <a:xfrm>
              <a:off x="794460" y="1664804"/>
              <a:ext cx="814325" cy="1354217"/>
            </a:xfrm>
            <a:prstGeom prst="rect">
              <a:avLst/>
            </a:prstGeom>
            <a:noFill/>
          </p:spPr>
          <p:txBody>
            <a:bodyPr wrap="none" lIns="0" tIns="0" rIns="0" bIns="0" rtlCol="0" anchor="ctr">
              <a:noAutofit/>
            </a:bodyPr>
            <a:lstStyle/>
            <a:p>
              <a:pPr algn="ctr"/>
              <a:r>
                <a:rPr lang="en-GB" sz="8000" b="1" dirty="0">
                  <a:blipFill>
                    <a:blip r:embed="rId7"/>
                    <a:stretch>
                      <a:fillRect/>
                    </a:stretch>
                  </a:blipFill>
                </a:rPr>
                <a:t>T</a:t>
              </a:r>
            </a:p>
          </p:txBody>
        </p:sp>
        <p:sp>
          <p:nvSpPr>
            <p:cNvPr id="37" name="TextBox 12">
              <a:extLst>
                <a:ext uri="{FF2B5EF4-FFF2-40B4-BE49-F238E27FC236}">
                  <a16:creationId xmlns:a16="http://schemas.microsoft.com/office/drawing/2014/main" id="{A243C84E-50CC-4C5F-B7D5-5A14645EA45A}"/>
                </a:ext>
              </a:extLst>
            </p:cNvPr>
            <p:cNvSpPr txBox="1">
              <a:spLocks/>
            </p:cNvSpPr>
            <p:nvPr userDrawn="1"/>
          </p:nvSpPr>
          <p:spPr>
            <a:xfrm>
              <a:off x="1550687" y="1664804"/>
              <a:ext cx="814325" cy="1354217"/>
            </a:xfrm>
            <a:prstGeom prst="rect">
              <a:avLst/>
            </a:prstGeom>
            <a:noFill/>
          </p:spPr>
          <p:txBody>
            <a:bodyPr wrap="none" lIns="0" tIns="0" rIns="0" bIns="0" rtlCol="0" anchor="ctr">
              <a:noAutofit/>
            </a:bodyPr>
            <a:lstStyle/>
            <a:p>
              <a:pPr algn="ctr"/>
              <a:r>
                <a:rPr lang="en-GB" sz="8000" b="1" dirty="0">
                  <a:blipFill>
                    <a:blip r:embed="rId7"/>
                    <a:stretch>
                      <a:fillRect/>
                    </a:stretch>
                  </a:blipFill>
                </a:rPr>
                <a:t>A</a:t>
              </a:r>
            </a:p>
          </p:txBody>
        </p:sp>
        <p:sp>
          <p:nvSpPr>
            <p:cNvPr id="38" name="TextBox 12">
              <a:extLst>
                <a:ext uri="{FF2B5EF4-FFF2-40B4-BE49-F238E27FC236}">
                  <a16:creationId xmlns:a16="http://schemas.microsoft.com/office/drawing/2014/main" id="{4DE2360C-0138-43FB-88B6-A916D5FF6C06}"/>
                </a:ext>
              </a:extLst>
            </p:cNvPr>
            <p:cNvSpPr txBox="1">
              <a:spLocks/>
            </p:cNvSpPr>
            <p:nvPr userDrawn="1"/>
          </p:nvSpPr>
          <p:spPr>
            <a:xfrm>
              <a:off x="2356918" y="1664804"/>
              <a:ext cx="814325" cy="1354217"/>
            </a:xfrm>
            <a:prstGeom prst="rect">
              <a:avLst/>
            </a:prstGeom>
            <a:noFill/>
          </p:spPr>
          <p:txBody>
            <a:bodyPr wrap="none" lIns="0" tIns="0" rIns="0" bIns="0" rtlCol="0" anchor="ctr">
              <a:noAutofit/>
            </a:bodyPr>
            <a:lstStyle/>
            <a:p>
              <a:pPr algn="ctr"/>
              <a:r>
                <a:rPr lang="en-GB" sz="8000" b="1" dirty="0">
                  <a:blipFill>
                    <a:blip r:embed="rId7"/>
                    <a:stretch>
                      <a:fillRect/>
                    </a:stretch>
                  </a:blipFill>
                </a:rPr>
                <a:t>K</a:t>
              </a:r>
            </a:p>
          </p:txBody>
        </p:sp>
        <p:sp>
          <p:nvSpPr>
            <p:cNvPr id="16" name="TextBox 12">
              <a:extLst>
                <a:ext uri="{FF2B5EF4-FFF2-40B4-BE49-F238E27FC236}">
                  <a16:creationId xmlns:a16="http://schemas.microsoft.com/office/drawing/2014/main" id="{2DF71DA4-98CD-454B-B3E1-EFAF31A3C876}"/>
                </a:ext>
              </a:extLst>
            </p:cNvPr>
            <p:cNvSpPr txBox="1">
              <a:spLocks/>
            </p:cNvSpPr>
            <p:nvPr userDrawn="1"/>
          </p:nvSpPr>
          <p:spPr>
            <a:xfrm>
              <a:off x="3121239" y="1664804"/>
              <a:ext cx="814325" cy="1354217"/>
            </a:xfrm>
            <a:prstGeom prst="rect">
              <a:avLst/>
            </a:prstGeom>
            <a:noFill/>
          </p:spPr>
          <p:txBody>
            <a:bodyPr wrap="none" lIns="0" tIns="0" rIns="0" bIns="0" rtlCol="0" anchor="ctr">
              <a:noAutofit/>
            </a:bodyPr>
            <a:lstStyle/>
            <a:p>
              <a:pPr algn="ctr"/>
              <a:r>
                <a:rPr lang="en-GB" sz="8000" b="1" dirty="0">
                  <a:blipFill>
                    <a:blip r:embed="rId7"/>
                    <a:stretch>
                      <a:fillRect/>
                    </a:stretch>
                  </a:blipFill>
                </a:rPr>
                <a:t>K</a:t>
              </a:r>
            </a:p>
          </p:txBody>
        </p:sp>
      </p:grpSp>
      <p:pic>
        <p:nvPicPr>
          <p:cNvPr id="15" name="Graphique 12">
            <a:extLst>
              <a:ext uri="{FF2B5EF4-FFF2-40B4-BE49-F238E27FC236}">
                <a16:creationId xmlns:a16="http://schemas.microsoft.com/office/drawing/2014/main" id="{9A6E24CF-8D33-4CD9-8F42-13A4AED0D589}"/>
              </a:ext>
            </a:extLst>
          </p:cNvPr>
          <p:cNvPicPr>
            <a:picLocks noChangeAspect="1"/>
          </p:cNvPicPr>
          <p:nvPr userDrawn="1"/>
        </p:nvPicPr>
        <p:blipFill>
          <a:blip r:embed="rId8" cstate="hq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13" name="Cadre 12">
            <a:extLst>
              <a:ext uri="{FF2B5EF4-FFF2-40B4-BE49-F238E27FC236}">
                <a16:creationId xmlns:a16="http://schemas.microsoft.com/office/drawing/2014/main" id="{DD99AA5A-3B38-4496-8080-775E9B06BE0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871035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6391565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nb-NO" noProof="0" smtClean="0"/>
              <a:pPr/>
              <a:t>‹#›</a:t>
            </a:fld>
            <a:r>
              <a:rPr lang="nb-NO" noProof="0"/>
              <a:t> ‒ </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lvl1pPr>
          </a:lstStyle>
          <a:p>
            <a:r>
              <a:rPr lang="nb-NO" noProof="0"/>
              <a:t>Title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b-NO" noProof="0"/>
              <a:t>Sources:</a:t>
            </a:r>
          </a:p>
        </p:txBody>
      </p:sp>
      <p:sp>
        <p:nvSpPr>
          <p:cNvPr id="16" name="Content Placeholder 2">
            <a:extLst>
              <a:ext uri="{FF2B5EF4-FFF2-40B4-BE49-F238E27FC236}">
                <a16:creationId xmlns:a16="http://schemas.microsoft.com/office/drawing/2014/main" id="{C3448DD5-93B4-4A86-B5D7-CD4057F61538}"/>
              </a:ext>
            </a:extLst>
          </p:cNvPr>
          <p:cNvSpPr>
            <a:spLocks noGrp="1"/>
          </p:cNvSpPr>
          <p:nvPr>
            <p:ph idx="1" hasCustomPrompt="1"/>
          </p:nvPr>
        </p:nvSpPr>
        <p:spPr>
          <a:xfrm>
            <a:off x="404785"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a:t>Click to change the text styles on the slide master</a:t>
            </a:r>
          </a:p>
          <a:p>
            <a:pPr lvl="1"/>
            <a:r>
              <a:rPr lang="nb-NO" noProof="0"/>
              <a:t>Second level</a:t>
            </a:r>
          </a:p>
          <a:p>
            <a:pPr lvl="2"/>
            <a:r>
              <a:rPr lang="nb-NO" noProof="0"/>
              <a:t>Third level</a:t>
            </a:r>
          </a:p>
        </p:txBody>
      </p:sp>
      <p:sp>
        <p:nvSpPr>
          <p:cNvPr id="17" name="Content Placeholder 2">
            <a:extLst>
              <a:ext uri="{FF2B5EF4-FFF2-40B4-BE49-F238E27FC236}">
                <a16:creationId xmlns:a16="http://schemas.microsoft.com/office/drawing/2014/main" id="{3D580420-D108-4DFA-B447-3503E53C92F1}"/>
              </a:ext>
            </a:extLst>
          </p:cNvPr>
          <p:cNvSpPr>
            <a:spLocks noGrp="1"/>
          </p:cNvSpPr>
          <p:nvPr>
            <p:ph idx="15" hasCustomPrompt="1"/>
          </p:nvPr>
        </p:nvSpPr>
        <p:spPr>
          <a:xfrm>
            <a:off x="3309868"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a:t>Click to change the text styles on the slide master</a:t>
            </a:r>
          </a:p>
          <a:p>
            <a:pPr lvl="1"/>
            <a:r>
              <a:rPr lang="nb-NO" noProof="0"/>
              <a:t>Second level</a:t>
            </a:r>
          </a:p>
          <a:p>
            <a:pPr lvl="2"/>
            <a:r>
              <a:rPr lang="nb-NO" noProof="0"/>
              <a:t>Third level</a:t>
            </a:r>
          </a:p>
        </p:txBody>
      </p:sp>
      <p:sp>
        <p:nvSpPr>
          <p:cNvPr id="18" name="Content Placeholder 2">
            <a:extLst>
              <a:ext uri="{FF2B5EF4-FFF2-40B4-BE49-F238E27FC236}">
                <a16:creationId xmlns:a16="http://schemas.microsoft.com/office/drawing/2014/main" id="{22215690-EA4B-4816-B47C-BFB80C4C015D}"/>
              </a:ext>
            </a:extLst>
          </p:cNvPr>
          <p:cNvSpPr>
            <a:spLocks noGrp="1"/>
          </p:cNvSpPr>
          <p:nvPr>
            <p:ph idx="16" hasCustomPrompt="1"/>
          </p:nvPr>
        </p:nvSpPr>
        <p:spPr>
          <a:xfrm>
            <a:off x="6214951"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a:t>Click to change the text styles on the slide master</a:t>
            </a:r>
          </a:p>
          <a:p>
            <a:pPr lvl="1"/>
            <a:r>
              <a:rPr lang="nb-NO" noProof="0"/>
              <a:t>Second level</a:t>
            </a:r>
          </a:p>
          <a:p>
            <a:pPr lvl="2"/>
            <a:r>
              <a:rPr lang="nb-NO" noProof="0"/>
              <a:t>Third level</a:t>
            </a:r>
          </a:p>
        </p:txBody>
      </p:sp>
      <p:sp>
        <p:nvSpPr>
          <p:cNvPr id="19" name="Content Placeholder 2">
            <a:extLst>
              <a:ext uri="{FF2B5EF4-FFF2-40B4-BE49-F238E27FC236}">
                <a16:creationId xmlns:a16="http://schemas.microsoft.com/office/drawing/2014/main" id="{17D90A67-975F-482E-9AB6-7B0ED64C41FE}"/>
              </a:ext>
            </a:extLst>
          </p:cNvPr>
          <p:cNvSpPr>
            <a:spLocks noGrp="1"/>
          </p:cNvSpPr>
          <p:nvPr>
            <p:ph idx="19" hasCustomPrompt="1"/>
          </p:nvPr>
        </p:nvSpPr>
        <p:spPr>
          <a:xfrm>
            <a:off x="9120035"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a:t>Click to change the text styles on the slide master</a:t>
            </a:r>
          </a:p>
          <a:p>
            <a:pPr lvl="1"/>
            <a:r>
              <a:rPr lang="nb-NO" noProof="0"/>
              <a:t>Second level</a:t>
            </a:r>
          </a:p>
          <a:p>
            <a:pPr lvl="2"/>
            <a:r>
              <a:rPr lang="nb-NO" noProof="0"/>
              <a:t>Third level</a:t>
            </a:r>
          </a:p>
        </p:txBody>
      </p:sp>
      <p:sp>
        <p:nvSpPr>
          <p:cNvPr id="20" name="Cadre 19">
            <a:extLst>
              <a:ext uri="{FF2B5EF4-FFF2-40B4-BE49-F238E27FC236}">
                <a16:creationId xmlns:a16="http://schemas.microsoft.com/office/drawing/2014/main" id="{886789B0-90FF-4F37-9433-42344C0A572F}"/>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tx1"/>
              </a:solidFill>
            </a:endParaRPr>
          </a:p>
        </p:txBody>
      </p:sp>
      <p:sp>
        <p:nvSpPr>
          <p:cNvPr id="13" name="Text Placeholder 5">
            <a:extLst>
              <a:ext uri="{FF2B5EF4-FFF2-40B4-BE49-F238E27FC236}">
                <a16:creationId xmlns:a16="http://schemas.microsoft.com/office/drawing/2014/main" id="{280BA077-27FC-41FB-9A93-6BD14A48D7F0}"/>
              </a:ext>
            </a:extLst>
          </p:cNvPr>
          <p:cNvSpPr>
            <a:spLocks noGrp="1"/>
          </p:cNvSpPr>
          <p:nvPr>
            <p:ph type="body" sz="quarter" idx="20" hasCustomPrompt="1"/>
          </p:nvPr>
        </p:nvSpPr>
        <p:spPr>
          <a:xfrm>
            <a:off x="399865" y="1346865"/>
            <a:ext cx="2383767" cy="353943"/>
          </a:xfrm>
          <a:prstGeom prst="rect">
            <a:avLst/>
          </a:prstGeom>
          <a:noFill/>
        </p:spPr>
        <p:txBody>
          <a:bodyPr wrap="none" lIns="108000" rIns="108000" bIns="0">
            <a:spAutoFit/>
          </a:bodyPr>
          <a:lstStyle>
            <a:lvl1pPr marL="0" indent="0">
              <a:buNone/>
              <a:defRPr sz="2000">
                <a:solidFill>
                  <a:schemeClr val="tx2"/>
                </a:solidFill>
              </a:defRPr>
            </a:lvl1pPr>
          </a:lstStyle>
          <a:p>
            <a:pPr lvl="0"/>
            <a:r>
              <a:rPr lang="nb-NO" noProof="0"/>
              <a:t>Subtitle of the slide</a:t>
            </a:r>
          </a:p>
        </p:txBody>
      </p:sp>
    </p:spTree>
    <p:extLst>
      <p:ext uri="{BB962C8B-B14F-4D97-AF65-F5344CB8AC3E}">
        <p14:creationId xmlns:p14="http://schemas.microsoft.com/office/powerpoint/2010/main" val="399646241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columns with divider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47908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5"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a:t>Click to change the text styles on the slide master</a:t>
            </a:r>
          </a:p>
          <a:p>
            <a:pPr lvl="1"/>
            <a:r>
              <a:rPr lang="nb-NO" noProof="0"/>
              <a:t>Second level</a:t>
            </a:r>
          </a:p>
          <a:p>
            <a:pPr lvl="2"/>
            <a:r>
              <a:rPr lang="nb-NO" noProof="0"/>
              <a:t>Third level</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nb-NO" noProof="0" smtClean="0"/>
              <a:pPr/>
              <a:t>‹#›</a:t>
            </a:fld>
            <a:r>
              <a:rPr lang="nb-NO" noProof="0"/>
              <a:t> ‒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3309868"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a:t>Click to change the text styles on the slide master</a:t>
            </a:r>
          </a:p>
          <a:p>
            <a:pPr lvl="1"/>
            <a:r>
              <a:rPr lang="nb-NO" noProof="0"/>
              <a:t>Second level</a:t>
            </a:r>
          </a:p>
          <a:p>
            <a:pPr lvl="2"/>
            <a:r>
              <a:rPr lang="nb-NO" noProof="0"/>
              <a:t>Third level</a:t>
            </a:r>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hasCustomPrompt="1"/>
          </p:nvPr>
        </p:nvSpPr>
        <p:spPr>
          <a:xfrm>
            <a:off x="6214951"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a:t>Click to change the text styles on the slide master</a:t>
            </a:r>
          </a:p>
          <a:p>
            <a:pPr lvl="1"/>
            <a:r>
              <a:rPr lang="nb-NO" noProof="0"/>
              <a:t>Second level</a:t>
            </a:r>
          </a:p>
          <a:p>
            <a:pPr lvl="2"/>
            <a:r>
              <a:rPr lang="nb-NO" noProof="0"/>
              <a:t>Third level</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lvl1pPr>
          </a:lstStyle>
          <a:p>
            <a:r>
              <a:rPr lang="nb-NO" noProof="0"/>
              <a:t>Title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b-NO" noProof="0"/>
              <a:t>Sources:</a:t>
            </a:r>
          </a:p>
        </p:txBody>
      </p:sp>
      <p:sp>
        <p:nvSpPr>
          <p:cNvPr id="15" name="Content Placeholder 2">
            <a:extLst>
              <a:ext uri="{FF2B5EF4-FFF2-40B4-BE49-F238E27FC236}">
                <a16:creationId xmlns:a16="http://schemas.microsoft.com/office/drawing/2014/main" id="{1D0309A2-2C77-4A6B-86B6-B5D04081C276}"/>
              </a:ext>
            </a:extLst>
          </p:cNvPr>
          <p:cNvSpPr>
            <a:spLocks noGrp="1"/>
          </p:cNvSpPr>
          <p:nvPr>
            <p:ph idx="19" hasCustomPrompt="1"/>
          </p:nvPr>
        </p:nvSpPr>
        <p:spPr>
          <a:xfrm>
            <a:off x="9120035"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a:t>Click to change the text styles on the slide master</a:t>
            </a:r>
          </a:p>
          <a:p>
            <a:pPr lvl="1"/>
            <a:r>
              <a:rPr lang="nb-NO" noProof="0"/>
              <a:t>Second level</a:t>
            </a:r>
          </a:p>
          <a:p>
            <a:pPr lvl="2"/>
            <a:r>
              <a:rPr lang="nb-NO" noProof="0"/>
              <a:t>Third level</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3C50CCED-DF68-4D21-B175-373AD9E463DD}"/>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tx1"/>
              </a:solidFill>
            </a:endParaRPr>
          </a:p>
        </p:txBody>
      </p:sp>
      <p:sp>
        <p:nvSpPr>
          <p:cNvPr id="17" name="Text Placeholder 5">
            <a:extLst>
              <a:ext uri="{FF2B5EF4-FFF2-40B4-BE49-F238E27FC236}">
                <a16:creationId xmlns:a16="http://schemas.microsoft.com/office/drawing/2014/main" id="{9662D3B7-0344-4CA3-BB4D-B98E7E5ECEEA}"/>
              </a:ext>
            </a:extLst>
          </p:cNvPr>
          <p:cNvSpPr>
            <a:spLocks noGrp="1"/>
          </p:cNvSpPr>
          <p:nvPr>
            <p:ph type="body" sz="quarter" idx="20" hasCustomPrompt="1"/>
          </p:nvPr>
        </p:nvSpPr>
        <p:spPr>
          <a:xfrm>
            <a:off x="399865" y="1346865"/>
            <a:ext cx="2383767" cy="353943"/>
          </a:xfrm>
          <a:prstGeom prst="rect">
            <a:avLst/>
          </a:prstGeom>
          <a:noFill/>
        </p:spPr>
        <p:txBody>
          <a:bodyPr wrap="none" lIns="108000" rIns="108000" bIns="0">
            <a:spAutoFit/>
          </a:bodyPr>
          <a:lstStyle>
            <a:lvl1pPr marL="0" indent="0">
              <a:buNone/>
              <a:defRPr sz="2000">
                <a:solidFill>
                  <a:schemeClr val="tx2"/>
                </a:solidFill>
              </a:defRPr>
            </a:lvl1pPr>
          </a:lstStyle>
          <a:p>
            <a:pPr lvl="0"/>
            <a:r>
              <a:rPr lang="nb-NO" noProof="0"/>
              <a:t>Subtitle of the slide</a:t>
            </a:r>
          </a:p>
        </p:txBody>
      </p:sp>
    </p:spTree>
    <p:extLst>
      <p:ext uri="{BB962C8B-B14F-4D97-AF65-F5344CB8AC3E}">
        <p14:creationId xmlns:p14="http://schemas.microsoft.com/office/powerpoint/2010/main" val="32520526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4510364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7584906" cy="3868080"/>
          </a:xfrm>
          <a:prstGeom prst="rect">
            <a:avLst/>
          </a:prstGeo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US" noProof="0"/>
              <a:t>Click to edit Master text styles</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p:nvPr>
        </p:nvSpPr>
        <p:spPr>
          <a:xfrm>
            <a:off x="404786" y="1357678"/>
            <a:ext cx="2090814" cy="353943"/>
          </a:xfrm>
          <a:prstGeom prst="rect">
            <a:avLst/>
          </a:prstGeom>
          <a:noFill/>
        </p:spPr>
        <p:txBody>
          <a:bodyPr wrap="square" lIns="72000" rIns="72000" bIns="0">
            <a:spAutoFit/>
          </a:bodyPr>
          <a:lstStyle>
            <a:lvl1pPr marL="0" indent="0">
              <a:buNone/>
              <a:defRPr sz="2000">
                <a:solidFill>
                  <a:schemeClr val="tx2"/>
                </a:solidFill>
              </a:defRPr>
            </a:lvl1pPr>
          </a:lstStyle>
          <a:p>
            <a:pPr lvl="0"/>
            <a:r>
              <a:rPr lang="en-US" noProof="0"/>
              <a:t>Click to edit Master text styles</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b-NO" noProof="0"/>
              <a:t>Sources:</a:t>
            </a: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p>
            <a:fld id="{D61AABEC-672F-4B68-B914-690DA978312C}" type="slidenum">
              <a:rPr lang="nb-NO" noProof="0" smtClean="0"/>
              <a:pPr/>
              <a:t>‹#›</a:t>
            </a:fld>
            <a:r>
              <a:rPr lang="nb-NO" noProof="0" dirty="0"/>
              <a:t>  </a:t>
            </a:r>
          </a:p>
        </p:txBody>
      </p:sp>
      <p:sp>
        <p:nvSpPr>
          <p:cNvPr id="8" name="Titre 7">
            <a:extLst>
              <a:ext uri="{FF2B5EF4-FFF2-40B4-BE49-F238E27FC236}">
                <a16:creationId xmlns:a16="http://schemas.microsoft.com/office/drawing/2014/main" id="{E05915BF-F664-49DE-8489-CADDC55CA228}"/>
              </a:ext>
            </a:extLst>
          </p:cNvPr>
          <p:cNvSpPr>
            <a:spLocks noGrp="1"/>
          </p:cNvSpPr>
          <p:nvPr>
            <p:ph type="title"/>
          </p:nvPr>
        </p:nvSpPr>
        <p:spPr/>
        <p:txBody>
          <a:bodyPr/>
          <a:lstStyle>
            <a:lvl1pPr>
              <a:defRPr/>
            </a:lvl1pPr>
          </a:lstStyle>
          <a:p>
            <a:r>
              <a:rPr lang="en-US" noProof="0"/>
              <a:t>Click to edit Master title style</a:t>
            </a:r>
            <a:endParaRPr lang="nb-NO" noProof="0" dirty="0"/>
          </a:p>
        </p:txBody>
      </p:sp>
      <p:sp>
        <p:nvSpPr>
          <p:cNvPr id="9" name="Cadre 8">
            <a:extLst>
              <a:ext uri="{FF2B5EF4-FFF2-40B4-BE49-F238E27FC236}">
                <a16:creationId xmlns:a16="http://schemas.microsoft.com/office/drawing/2014/main" id="{2F76EB0B-D792-435A-A672-36B46B20BA9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tx1"/>
              </a:solidFill>
            </a:endParaRPr>
          </a:p>
        </p:txBody>
      </p:sp>
    </p:spTree>
    <p:extLst>
      <p:ext uri="{BB962C8B-B14F-4D97-AF65-F5344CB8AC3E}">
        <p14:creationId xmlns:p14="http://schemas.microsoft.com/office/powerpoint/2010/main" val="1193695246"/>
      </p:ext>
    </p:extLst>
  </p:cSld>
  <p:clrMapOvr>
    <a:masterClrMapping/>
  </p:clrMapOvr>
  <p:extLst>
    <p:ext uri="{DCECCB84-F9BA-43D5-87BE-67443E8EF086}">
      <p15:sldGuideLst xmlns:p15="http://schemas.microsoft.com/office/powerpoint/2012/main">
        <p15:guide id="1" pos="248" userDrawn="1">
          <p15:clr>
            <a:srgbClr val="F26B43"/>
          </p15:clr>
        </p15:guide>
        <p15:guide id="2" pos="7425" userDrawn="1">
          <p15:clr>
            <a:srgbClr val="F26B43"/>
          </p15:clr>
        </p15:guide>
        <p15:guide id="3" orient="horz" pos="232" userDrawn="1">
          <p15:clr>
            <a:srgbClr val="F26B43"/>
          </p15:clr>
        </p15:guide>
        <p15:guide id="5" orient="horz" pos="1136" userDrawn="1">
          <p15:clr>
            <a:srgbClr val="F26B43"/>
          </p15:clr>
        </p15:guide>
        <p15:guide id="6" orient="horz" pos="3584" userDrawn="1">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mpty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695396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0" name="Graphique 8">
            <a:extLst>
              <a:ext uri="{FF2B5EF4-FFF2-40B4-BE49-F238E27FC236}">
                <a16:creationId xmlns:a16="http://schemas.microsoft.com/office/drawing/2014/main" id="{03FBAD7D-854D-404C-B8B3-4E2C7D8E19D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5" name="Espace réservé du numéro de diapositive 2">
            <a:extLst>
              <a:ext uri="{FF2B5EF4-FFF2-40B4-BE49-F238E27FC236}">
                <a16:creationId xmlns:a16="http://schemas.microsoft.com/office/drawing/2014/main" id="{3E5B363C-4834-4022-B3EF-4F0B2F86B47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a:t>
            </a:r>
          </a:p>
        </p:txBody>
      </p:sp>
      <p:sp>
        <p:nvSpPr>
          <p:cNvPr id="5" name="Titre 4">
            <a:extLst>
              <a:ext uri="{FF2B5EF4-FFF2-40B4-BE49-F238E27FC236}">
                <a16:creationId xmlns:a16="http://schemas.microsoft.com/office/drawing/2014/main" id="{DC39ED46-ACD4-4140-8AE3-6EA8A681DA9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1" name="Text Placeholder 8">
            <a:extLst>
              <a:ext uri="{FF2B5EF4-FFF2-40B4-BE49-F238E27FC236}">
                <a16:creationId xmlns:a16="http://schemas.microsoft.com/office/drawing/2014/main" id="{2B038926-763C-48F5-9721-AE1BAF188A38}"/>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Cadre 11">
            <a:extLst>
              <a:ext uri="{FF2B5EF4-FFF2-40B4-BE49-F238E27FC236}">
                <a16:creationId xmlns:a16="http://schemas.microsoft.com/office/drawing/2014/main" id="{1B796240-8CD8-43A3-8D1A-C67B7CF9EE7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 Placeholder 5">
            <a:extLst>
              <a:ext uri="{FF2B5EF4-FFF2-40B4-BE49-F238E27FC236}">
                <a16:creationId xmlns:a16="http://schemas.microsoft.com/office/drawing/2014/main" id="{CE811145-30D4-4346-98CA-B97A784975AD}"/>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74613006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ent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2774926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8319506" cy="3868080"/>
          </a:xfrm>
          <a:prstGeom prst="rect">
            <a:avLst/>
          </a:prstGeom>
        </p:spPr>
        <p:txBody>
          <a:bodyPr/>
          <a:lstStyle>
            <a:lvl1pPr>
              <a:defRPr>
                <a:solidFill>
                  <a:schemeClr val="bg1"/>
                </a:solidFill>
              </a:defRPr>
            </a:lvl1pPr>
            <a:lvl2pPr marL="447675" indent="-314325">
              <a:buFontTx/>
              <a:buBlip>
                <a:blip r:embed="rId6"/>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5266C08B-2F7E-4F8B-BF8E-E61C11C088ED}"/>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CE0DAD37-9E91-4CB5-BBFB-D7D0AE680ADC}"/>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7" name="Espace réservé du numéro de diapositive 2">
            <a:extLst>
              <a:ext uri="{FF2B5EF4-FFF2-40B4-BE49-F238E27FC236}">
                <a16:creationId xmlns:a16="http://schemas.microsoft.com/office/drawing/2014/main" id="{FF24FD81-7B55-4044-B852-C1B3DF92DCD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8" name="Espace réservé du pied de page 4">
            <a:extLst>
              <a:ext uri="{FF2B5EF4-FFF2-40B4-BE49-F238E27FC236}">
                <a16:creationId xmlns:a16="http://schemas.microsoft.com/office/drawing/2014/main" id="{B9B9ED51-C446-4AC1-B24E-06FFE95D92F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Text Placeholder 8">
            <a:extLst>
              <a:ext uri="{FF2B5EF4-FFF2-40B4-BE49-F238E27FC236}">
                <a16:creationId xmlns:a16="http://schemas.microsoft.com/office/drawing/2014/main" id="{29E12D94-276B-4046-B3E1-AA0B7ECE75A3}"/>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Cadre 11">
            <a:extLst>
              <a:ext uri="{FF2B5EF4-FFF2-40B4-BE49-F238E27FC236}">
                <a16:creationId xmlns:a16="http://schemas.microsoft.com/office/drawing/2014/main" id="{CE3DF51A-74C3-4387-8AC2-7451AC9EA26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 Placeholder 5">
            <a:extLst>
              <a:ext uri="{FF2B5EF4-FFF2-40B4-BE49-F238E27FC236}">
                <a16:creationId xmlns:a16="http://schemas.microsoft.com/office/drawing/2014/main" id="{D139AACC-CA50-4151-87D7-5E65665D2864}"/>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686634683"/>
      </p:ext>
    </p:extLst>
  </p:cSld>
  <p:clrMapOvr>
    <a:masterClrMapping/>
  </p:clrMapOvr>
  <p:extLst>
    <p:ext uri="{DCECCB84-F9BA-43D5-87BE-67443E8EF086}">
      <p15:sldGuideLst xmlns:p15="http://schemas.microsoft.com/office/powerpoint/2012/main">
        <p15:guide id="1" pos="248">
          <p15:clr>
            <a:srgbClr val="F26B43"/>
          </p15:clr>
        </p15:guide>
        <p15:guide id="2" pos="7428" userDrawn="1">
          <p15:clr>
            <a:srgbClr val="F26B43"/>
          </p15:clr>
        </p15:guide>
        <p15:guide id="3" orient="horz" pos="232" userDrawn="1">
          <p15:clr>
            <a:srgbClr val="F26B43"/>
          </p15:clr>
        </p15:guide>
        <p15:guide id="5" orient="horz" pos="1136" userDrawn="1">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291682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367D8D94-1F4F-4570-BE87-CC0ACCECF1F4}"/>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2F236AEC-C7EC-4113-A52E-42CBE9E2CEC5}"/>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35F5DA09-4EA3-477B-8AB6-2107939FF734}"/>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3F49335F-1C58-4990-9C3F-134638C480AB}"/>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9" name="Espace réservé du numéro de diapositive 2">
            <a:extLst>
              <a:ext uri="{FF2B5EF4-FFF2-40B4-BE49-F238E27FC236}">
                <a16:creationId xmlns:a16="http://schemas.microsoft.com/office/drawing/2014/main" id="{98936663-DB8F-4803-AE7D-C907BA7F10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a16="http://schemas.microsoft.com/office/drawing/2014/main" id="{24E312FF-57A8-41D2-8CEA-B8E4B94D39B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8700E46C-E029-4D65-9750-72D1F0CADC93}"/>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id="{A3C6331E-7AA2-48FC-848A-107CE4F05F72}"/>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 Placeholder 5">
            <a:extLst>
              <a:ext uri="{FF2B5EF4-FFF2-40B4-BE49-F238E27FC236}">
                <a16:creationId xmlns:a16="http://schemas.microsoft.com/office/drawing/2014/main" id="{E4713064-6C17-45BD-90AB-6E9E0B88803A}"/>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45765526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 columns_Dark Blue Bg with divider">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6952602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367D8D94-1F4F-4570-BE87-CC0ACCECF1F4}"/>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2F236AEC-C7EC-4113-A52E-42CBE9E2CEC5}"/>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35F5DA09-4EA3-477B-8AB6-2107939FF734}"/>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3F49335F-1C58-4990-9C3F-134638C480AB}"/>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9" name="Espace réservé du numéro de diapositive 2">
            <a:extLst>
              <a:ext uri="{FF2B5EF4-FFF2-40B4-BE49-F238E27FC236}">
                <a16:creationId xmlns:a16="http://schemas.microsoft.com/office/drawing/2014/main" id="{98936663-DB8F-4803-AE7D-C907BA7F10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a16="http://schemas.microsoft.com/office/drawing/2014/main" id="{24E312FF-57A8-41D2-8CEA-B8E4B94D39B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8700E46C-E029-4D65-9750-72D1F0CADC93}"/>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3" name="Straight Connector 35">
            <a:extLst>
              <a:ext uri="{FF2B5EF4-FFF2-40B4-BE49-F238E27FC236}">
                <a16:creationId xmlns:a16="http://schemas.microsoft.com/office/drawing/2014/main" id="{1F374AA6-28F4-41FD-A410-764242D207E0}"/>
              </a:ext>
            </a:extLst>
          </p:cNvPr>
          <p:cNvCxnSpPr>
            <a:cxnSpLocks/>
          </p:cNvCxnSpPr>
          <p:nvPr userDrawn="1"/>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 name="Cadre 14">
            <a:extLst>
              <a:ext uri="{FF2B5EF4-FFF2-40B4-BE49-F238E27FC236}">
                <a16:creationId xmlns:a16="http://schemas.microsoft.com/office/drawing/2014/main" id="{559CE3AF-CA30-4ED6-8552-329F4537E11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 Placeholder 5">
            <a:extLst>
              <a:ext uri="{FF2B5EF4-FFF2-40B4-BE49-F238E27FC236}">
                <a16:creationId xmlns:a16="http://schemas.microsoft.com/office/drawing/2014/main" id="{AD1B61BB-BDEF-4DAB-8CDD-EE8FE2A14DB6}"/>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82320248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615579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97A52EDD-AB3D-46B8-9552-5D0D13D5F36D}"/>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8768F86D-E142-4E52-9D2E-634CC9C1576C}"/>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0768956C-096A-4710-B05A-BFA418BB4758}"/>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F0A4DBDF-9DE1-4159-B9A5-0F036DC8A42F}"/>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1480B72C-9876-453C-9F2F-0AE2DB43A878}"/>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1B7C54F0-393D-414A-AB4A-9C866103590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a16="http://schemas.microsoft.com/office/drawing/2014/main" id="{053CAEAD-747A-422E-A5A4-8DCFAFD21E8D}"/>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C789CF81-246C-4814-B82F-ECB801F4C802}"/>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id="{5CE47666-5F6C-4221-BE57-EDA03F18B75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D13D2839-C8C2-47A5-929D-74BCB3BF83A3}"/>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71123866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 columns_Dark Blue Bg with dividers">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227425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97A52EDD-AB3D-46B8-9552-5D0D13D5F36D}"/>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8768F86D-E142-4E52-9D2E-634CC9C1576C}"/>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0768956C-096A-4710-B05A-BFA418BB4758}"/>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F0A4DBDF-9DE1-4159-B9A5-0F036DC8A42F}"/>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1480B72C-9876-453C-9F2F-0AE2DB43A878}"/>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1B7C54F0-393D-414A-AB4A-9C866103590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a16="http://schemas.microsoft.com/office/drawing/2014/main" id="{053CAEAD-747A-422E-A5A4-8DCFAFD21E8D}"/>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C789CF81-246C-4814-B82F-ECB801F4C802}"/>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3" name="Straight Connector 35">
            <a:extLst>
              <a:ext uri="{FF2B5EF4-FFF2-40B4-BE49-F238E27FC236}">
                <a16:creationId xmlns:a16="http://schemas.microsoft.com/office/drawing/2014/main" id="{38BA5899-CDBB-42D8-BFCD-64F5857EFC65}"/>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35">
            <a:extLst>
              <a:ext uri="{FF2B5EF4-FFF2-40B4-BE49-F238E27FC236}">
                <a16:creationId xmlns:a16="http://schemas.microsoft.com/office/drawing/2014/main" id="{0319CC48-B0CA-4682-86EB-D878921F8F3B}"/>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Cadre 17">
            <a:extLst>
              <a:ext uri="{FF2B5EF4-FFF2-40B4-BE49-F238E27FC236}">
                <a16:creationId xmlns:a16="http://schemas.microsoft.com/office/drawing/2014/main" id="{EB3C9E83-59DE-4031-99F8-8E589A475E76}"/>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 Placeholder 5">
            <a:extLst>
              <a:ext uri="{FF2B5EF4-FFF2-40B4-BE49-F238E27FC236}">
                <a16:creationId xmlns:a16="http://schemas.microsoft.com/office/drawing/2014/main" id="{68207C00-928F-496F-B7C6-9171CBC214C4}"/>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74197529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columns_Dark Blue Bg ">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042955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pied de page 4">
            <a:extLst>
              <a:ext uri="{FF2B5EF4-FFF2-40B4-BE49-F238E27FC236}">
                <a16:creationId xmlns:a16="http://schemas.microsoft.com/office/drawing/2014/main" id="{A3E362D2-078D-4128-B488-B68D1D62549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24" name="Cadre 23">
            <a:extLst>
              <a:ext uri="{FF2B5EF4-FFF2-40B4-BE49-F238E27FC236}">
                <a16:creationId xmlns:a16="http://schemas.microsoft.com/office/drawing/2014/main" id="{8099771D-F956-4DB9-B4F7-7E761C11A3B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Text Placeholder 5">
            <a:extLst>
              <a:ext uri="{FF2B5EF4-FFF2-40B4-BE49-F238E27FC236}">
                <a16:creationId xmlns:a16="http://schemas.microsoft.com/office/drawing/2014/main" id="{581BF1F8-6CC9-494D-8602-9E9AB8CE19EC}"/>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94286131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columns_Dark Blue Bg with dividers">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3250717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 </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pied de page 4">
            <a:extLst>
              <a:ext uri="{FF2B5EF4-FFF2-40B4-BE49-F238E27FC236}">
                <a16:creationId xmlns:a16="http://schemas.microsoft.com/office/drawing/2014/main" id="{5A248F93-3019-4CAF-B706-E2441D4F541A}"/>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24" name="Cadre 23">
            <a:extLst>
              <a:ext uri="{FF2B5EF4-FFF2-40B4-BE49-F238E27FC236}">
                <a16:creationId xmlns:a16="http://schemas.microsoft.com/office/drawing/2014/main" id="{325EBEA5-1389-448B-8CAE-B7B85188084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Text Placeholder 5">
            <a:extLst>
              <a:ext uri="{FF2B5EF4-FFF2-40B4-BE49-F238E27FC236}">
                <a16:creationId xmlns:a16="http://schemas.microsoft.com/office/drawing/2014/main" id="{588D9899-BB37-4FE9-A385-9495B967978B}"/>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864351106"/>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Empty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6208956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7D382778-4BBE-4E08-86E4-7B7315AC1A6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BA150D9F-19CF-41D5-863B-7F91F1AB7D3B}"/>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31F9D6FB-8DB3-4379-851A-D7F19062A2E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a16="http://schemas.microsoft.com/office/drawing/2014/main" id="{ADCF342B-275C-4A27-A66D-2820075198A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0" name="Text Placeholder 8">
            <a:extLst>
              <a:ext uri="{FF2B5EF4-FFF2-40B4-BE49-F238E27FC236}">
                <a16:creationId xmlns:a16="http://schemas.microsoft.com/office/drawing/2014/main" id="{D47377B4-5609-49EE-8F95-1C8A59DF904C}"/>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1" name="Cadre 10">
            <a:extLst>
              <a:ext uri="{FF2B5EF4-FFF2-40B4-BE49-F238E27FC236}">
                <a16:creationId xmlns:a16="http://schemas.microsoft.com/office/drawing/2014/main" id="{77A1E76D-CD0A-45A9-B7A0-29F80C335450}"/>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 Placeholder 5">
            <a:extLst>
              <a:ext uri="{FF2B5EF4-FFF2-40B4-BE49-F238E27FC236}">
                <a16:creationId xmlns:a16="http://schemas.microsoft.com/office/drawing/2014/main" id="{D8A5B67A-D907-474E-A084-15CB97FC3B9E}"/>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50767359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ent_Blue Bg">
    <p:bg>
      <p:bgPr>
        <a:solidFill>
          <a:schemeClr val="bg2"/>
        </a:solidFill>
        <a:effectLst/>
      </p:bgPr>
    </p:bg>
    <p:spTree>
      <p:nvGrpSpPr>
        <p:cNvPr id="1" name=""/>
        <p:cNvGrpSpPr/>
        <p:nvPr/>
      </p:nvGrpSpPr>
      <p:grpSpPr>
        <a:xfrm>
          <a:off x="0" y="0"/>
          <a:ext cx="0" cy="0"/>
          <a:chOff x="0" y="0"/>
          <a:chExt cx="0" cy="0"/>
        </a:xfrm>
      </p:grpSpPr>
      <p:sp>
        <p:nvSpPr>
          <p:cNvPr id="15" name="Espace réservé du contenu 2">
            <a:extLst>
              <a:ext uri="{FF2B5EF4-FFF2-40B4-BE49-F238E27FC236}">
                <a16:creationId xmlns:a16="http://schemas.microsoft.com/office/drawing/2014/main" id="{EA31DD0A-B87C-4F5D-B7AB-7E8A0082D2F9}"/>
              </a:ext>
            </a:extLst>
          </p:cNvPr>
          <p:cNvSpPr>
            <a:spLocks noGrp="1"/>
          </p:cNvSpPr>
          <p:nvPr>
            <p:ph idx="18" hasCustomPrompt="1"/>
          </p:nvPr>
        </p:nvSpPr>
        <p:spPr>
          <a:xfrm>
            <a:off x="404786" y="1808820"/>
            <a:ext cx="8319506" cy="3868080"/>
          </a:xfrm>
          <a:prstGeom prst="rect">
            <a:avLst/>
          </a:prstGeom>
        </p:spPr>
        <p:txBody>
          <a:bodyPr/>
          <a:lstStyle>
            <a:lvl1pPr>
              <a:defRPr>
                <a:solidFill>
                  <a:schemeClr val="bg1"/>
                </a:solidFill>
              </a:defRPr>
            </a:lvl1pPr>
            <a:lvl2pPr marL="447675" indent="-314325">
              <a:buFontTx/>
              <a:buBlip>
                <a:blip r:embed="rId4"/>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Your text here</a:t>
            </a:r>
          </a:p>
          <a:p>
            <a:pPr lvl="1"/>
            <a:r>
              <a:rPr lang="en-GB" dirty="0"/>
              <a:t>Text level 1</a:t>
            </a:r>
          </a:p>
          <a:p>
            <a:pPr lvl="2"/>
            <a:r>
              <a:rPr lang="en-GB" dirty="0"/>
              <a:t>Text level 2</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463794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3E2F2A02-19F4-4543-A149-7BA6112B4EB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3A83716A-3280-4F1F-A538-84B68BE706CD}"/>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EA13E63A-DB9A-4943-94F5-7D1662AF82ED}"/>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a16="http://schemas.microsoft.com/office/drawing/2014/main" id="{AF25B436-5E52-4A56-8F65-3680B6E8DD4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Text Placeholder 8">
            <a:extLst>
              <a:ext uri="{FF2B5EF4-FFF2-40B4-BE49-F238E27FC236}">
                <a16:creationId xmlns:a16="http://schemas.microsoft.com/office/drawing/2014/main" id="{121403F2-4414-4234-BC39-C68A3C040066}"/>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id="{7C4457B5-A8C3-46A7-868D-52171EF747ED}"/>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Text Placeholder 5">
            <a:extLst>
              <a:ext uri="{FF2B5EF4-FFF2-40B4-BE49-F238E27FC236}">
                <a16:creationId xmlns:a16="http://schemas.microsoft.com/office/drawing/2014/main" id="{94936C9F-D43C-4659-B9C5-2BCCD34522C8}"/>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47683236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39520474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32" imgH="530" progId="TCLayout.ActiveDocument.1">
                  <p:embed/>
                </p:oleObj>
              </mc:Choice>
              <mc:Fallback>
                <p:oleObj name="Diapositive think-cell" r:id="rId5" imgW="532" imgH="53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noProof="0"/>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noProof="0"/>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9131" y="3001503"/>
            <a:ext cx="7551997" cy="461665"/>
          </a:xfrm>
          <a:prstGeom prst="rect">
            <a:avLst/>
          </a:prstGeo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Undertittel</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9132" y="4402897"/>
            <a:ext cx="1484794" cy="215444"/>
          </a:xfrm>
          <a:prstGeom prst="rect">
            <a:avLst/>
          </a:prstGeom>
        </p:spPr>
        <p:txBody>
          <a:bodyPr wrap="none" lIns="108000" tIns="0" rIns="180000" bIns="0">
            <a:spAutoFit/>
          </a:bodyPr>
          <a:lstStyle>
            <a:lvl1pPr>
              <a:defRPr sz="1400">
                <a:solidFill>
                  <a:schemeClr val="bg1"/>
                </a:solidFill>
              </a:defRPr>
            </a:lvl1pPr>
          </a:lstStyle>
          <a:p>
            <a:endParaRPr lang="nb-NO" noProof="0"/>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9207" y="521852"/>
            <a:ext cx="7551997" cy="2475348"/>
          </a:xfrm>
        </p:spPr>
        <p:txBody>
          <a:bodyPr lIns="72000" anchor="t">
            <a:noAutofit/>
          </a:bodyPr>
          <a:lstStyle>
            <a:lvl1pPr algn="l">
              <a:lnSpc>
                <a:spcPct val="80000"/>
              </a:lnSpc>
              <a:defRPr sz="6000" b="1" cap="all" spc="-200" baseline="0">
                <a:solidFill>
                  <a:schemeClr val="bg1"/>
                </a:solidFill>
                <a:latin typeface="Arial Black" panose="020B0A04020102020204" pitchFamily="34" charset="0"/>
              </a:defRPr>
            </a:lvl1pPr>
          </a:lstStyle>
          <a:p>
            <a:r>
              <a:rPr lang="nb-NO" noProof="0" dirty="0"/>
              <a:t>Tittel </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9132" y="4014515"/>
            <a:ext cx="1120550" cy="400110"/>
          </a:xfrm>
          <a:prstGeom prst="rect">
            <a:avLst/>
          </a:prstGeo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noProof="0" dirty="0"/>
              <a:t>Ditt navn</a:t>
            </a:r>
          </a:p>
        </p:txBody>
      </p:sp>
      <p:cxnSp>
        <p:nvCxnSpPr>
          <p:cNvPr id="27" name="Connecteur droit 26">
            <a:extLst>
              <a:ext uri="{FF2B5EF4-FFF2-40B4-BE49-F238E27FC236}">
                <a16:creationId xmlns:a16="http://schemas.microsoft.com/office/drawing/2014/main" id="{55C72328-61FF-4531-AF88-298161BE3728}"/>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Graphique 12">
            <a:extLst>
              <a:ext uri="{FF2B5EF4-FFF2-40B4-BE49-F238E27FC236}">
                <a16:creationId xmlns:a16="http://schemas.microsoft.com/office/drawing/2014/main" id="{33FF114A-8E2E-4078-8447-E6672F2878C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15" name="Cadre 14">
            <a:extLst>
              <a:ext uri="{FF2B5EF4-FFF2-40B4-BE49-F238E27FC236}">
                <a16:creationId xmlns:a16="http://schemas.microsoft.com/office/drawing/2014/main" id="{FBAD0157-C8A9-43A3-BB2C-AE46F0750E4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tx1"/>
              </a:solidFill>
            </a:endParaRPr>
          </a:p>
        </p:txBody>
      </p:sp>
    </p:spTree>
    <p:extLst>
      <p:ext uri="{BB962C8B-B14F-4D97-AF65-F5344CB8AC3E}">
        <p14:creationId xmlns:p14="http://schemas.microsoft.com/office/powerpoint/2010/main" val="3745595763"/>
      </p:ext>
    </p:extLst>
  </p:cSld>
  <p:clrMapOvr>
    <a:masterClrMapping/>
  </p:clrMapOvr>
  <p:extLst>
    <p:ext uri="{DCECCB84-F9BA-43D5-87BE-67443E8EF086}">
      <p15:sldGuideLst xmlns:p15="http://schemas.microsoft.com/office/powerpoint/2012/main">
        <p15:guide id="1" pos="288" userDrawn="1">
          <p15:clr>
            <a:srgbClr val="F26B43"/>
          </p15:clr>
        </p15:guide>
        <p15:guide id="2" pos="360" userDrawn="1">
          <p15:clr>
            <a:srgbClr val="A4A3A4"/>
          </p15:clr>
        </p15:guide>
        <p15:guide id="3" orient="horz" pos="329" userDrawn="1">
          <p15:clr>
            <a:srgbClr val="F26B43"/>
          </p15:clr>
        </p15:guide>
        <p15:guide id="4" orient="horz" pos="1888" userDrawn="1">
          <p15:clr>
            <a:srgbClr val="F26B43"/>
          </p15:clr>
        </p15:guide>
        <p15:guide id="5" orient="horz" pos="3317" userDrawn="1">
          <p15:clr>
            <a:srgbClr val="F26B43"/>
          </p15:clr>
        </p15:guide>
        <p15:guide id="6" orient="horz" pos="3929" userDrawn="1">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5747383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3" name="Graphique 8">
            <a:extLst>
              <a:ext uri="{FF2B5EF4-FFF2-40B4-BE49-F238E27FC236}">
                <a16:creationId xmlns:a16="http://schemas.microsoft.com/office/drawing/2014/main" id="{FAB72C51-19EB-42BF-84AF-F648EA3B2BB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7E11A5F4-9100-441C-8387-740981956A17}"/>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9" name="Espace réservé du numéro de diapositive 2">
            <a:extLst>
              <a:ext uri="{FF2B5EF4-FFF2-40B4-BE49-F238E27FC236}">
                <a16:creationId xmlns:a16="http://schemas.microsoft.com/office/drawing/2014/main" id="{13763D44-1A8C-41DD-9E5B-CB819BE4C5DF}"/>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a16="http://schemas.microsoft.com/office/drawing/2014/main" id="{3B60D1F3-5624-4887-AC07-8B788D01CBD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76E829D9-0666-4D5B-9896-28C1CEC4B7EB}"/>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Cadre 13">
            <a:extLst>
              <a:ext uri="{FF2B5EF4-FFF2-40B4-BE49-F238E27FC236}">
                <a16:creationId xmlns:a16="http://schemas.microsoft.com/office/drawing/2014/main" id="{5ABA2AAA-2D64-4286-AA8D-E8C4B33EF196}"/>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6818929B-5A27-4738-A956-5210DE317E64}"/>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82664441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 columns_Blue Bg with divider">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52202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3" name="Graphique 8">
            <a:extLst>
              <a:ext uri="{FF2B5EF4-FFF2-40B4-BE49-F238E27FC236}">
                <a16:creationId xmlns:a16="http://schemas.microsoft.com/office/drawing/2014/main" id="{FAB72C51-19EB-42BF-84AF-F648EA3B2BB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7E11A5F4-9100-441C-8387-740981956A17}"/>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9" name="Espace réservé du numéro de diapositive 2">
            <a:extLst>
              <a:ext uri="{FF2B5EF4-FFF2-40B4-BE49-F238E27FC236}">
                <a16:creationId xmlns:a16="http://schemas.microsoft.com/office/drawing/2014/main" id="{13763D44-1A8C-41DD-9E5B-CB819BE4C5DF}"/>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a16="http://schemas.microsoft.com/office/drawing/2014/main" id="{3B60D1F3-5624-4887-AC07-8B788D01CBD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76E829D9-0666-4D5B-9896-28C1CEC4B7EB}"/>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5E3D423D-34E1-4BDE-8374-98A2C452EFBE}"/>
              </a:ext>
            </a:extLst>
          </p:cNvPr>
          <p:cNvCxnSpPr>
            <a:cxnSpLocks/>
          </p:cNvCxnSpPr>
          <p:nvPr userDrawn="1"/>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 name="Cadre 14">
            <a:extLst>
              <a:ext uri="{FF2B5EF4-FFF2-40B4-BE49-F238E27FC236}">
                <a16:creationId xmlns:a16="http://schemas.microsoft.com/office/drawing/2014/main" id="{A05C525A-2558-46E8-80B5-9413899901D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539E13C7-429D-4FD8-8D51-1CD98F074621}"/>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53164379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471171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Content Placeholder 2">
            <a:extLst>
              <a:ext uri="{FF2B5EF4-FFF2-40B4-BE49-F238E27FC236}">
                <a16:creationId xmlns:a16="http://schemas.microsoft.com/office/drawing/2014/main" id="{A86D5BC3-F5D3-415B-B920-B84A14BC8E32}"/>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0114C476-0380-4CDD-850C-316ADAE5BF6C}"/>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Content Placeholder 2">
            <a:extLst>
              <a:ext uri="{FF2B5EF4-FFF2-40B4-BE49-F238E27FC236}">
                <a16:creationId xmlns:a16="http://schemas.microsoft.com/office/drawing/2014/main" id="{6A1D61AC-BD7C-4366-9299-08E3EFE54064}"/>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7" name="Graphique 8">
            <a:extLst>
              <a:ext uri="{FF2B5EF4-FFF2-40B4-BE49-F238E27FC236}">
                <a16:creationId xmlns:a16="http://schemas.microsoft.com/office/drawing/2014/main" id="{179657D5-47C7-4E75-BEE7-A780E55EE72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0D86C3E4-5B42-4A1F-B550-10045E81063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3" name="Espace réservé du numéro de diapositive 2">
            <a:extLst>
              <a:ext uri="{FF2B5EF4-FFF2-40B4-BE49-F238E27FC236}">
                <a16:creationId xmlns:a16="http://schemas.microsoft.com/office/drawing/2014/main" id="{5D573DBF-7B78-4EB4-859D-55DACC88EEC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4" name="Espace réservé du pied de page 4">
            <a:extLst>
              <a:ext uri="{FF2B5EF4-FFF2-40B4-BE49-F238E27FC236}">
                <a16:creationId xmlns:a16="http://schemas.microsoft.com/office/drawing/2014/main" id="{BA89C3CB-68C8-4D8E-9AFC-40C4E7D1120F}"/>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4" name="Text Placeholder 8">
            <a:extLst>
              <a:ext uri="{FF2B5EF4-FFF2-40B4-BE49-F238E27FC236}">
                <a16:creationId xmlns:a16="http://schemas.microsoft.com/office/drawing/2014/main" id="{4AD0B33D-4376-4867-B390-624086846458}"/>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2B4A1FD1-2F6F-4AF1-B710-F76E885B228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Text Placeholder 5">
            <a:extLst>
              <a:ext uri="{FF2B5EF4-FFF2-40B4-BE49-F238E27FC236}">
                <a16:creationId xmlns:a16="http://schemas.microsoft.com/office/drawing/2014/main" id="{9F66FD42-E6CB-4E63-977B-EE506F961D3C}"/>
              </a:ext>
            </a:extLst>
          </p:cNvPr>
          <p:cNvSpPr>
            <a:spLocks noGrp="1"/>
          </p:cNvSpPr>
          <p:nvPr>
            <p:ph type="body" sz="quarter" idx="19"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407947476"/>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 columns_Blue Bg with dividers">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7709088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Content Placeholder 2">
            <a:extLst>
              <a:ext uri="{FF2B5EF4-FFF2-40B4-BE49-F238E27FC236}">
                <a16:creationId xmlns:a16="http://schemas.microsoft.com/office/drawing/2014/main" id="{A86D5BC3-F5D3-415B-B920-B84A14BC8E32}"/>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0114C476-0380-4CDD-850C-316ADAE5BF6C}"/>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Content Placeholder 2">
            <a:extLst>
              <a:ext uri="{FF2B5EF4-FFF2-40B4-BE49-F238E27FC236}">
                <a16:creationId xmlns:a16="http://schemas.microsoft.com/office/drawing/2014/main" id="{6A1D61AC-BD7C-4366-9299-08E3EFE54064}"/>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7" name="Graphique 8">
            <a:extLst>
              <a:ext uri="{FF2B5EF4-FFF2-40B4-BE49-F238E27FC236}">
                <a16:creationId xmlns:a16="http://schemas.microsoft.com/office/drawing/2014/main" id="{179657D5-47C7-4E75-BEE7-A780E55EE72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0D86C3E4-5B42-4A1F-B550-10045E81063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3" name="Espace réservé du numéro de diapositive 2">
            <a:extLst>
              <a:ext uri="{FF2B5EF4-FFF2-40B4-BE49-F238E27FC236}">
                <a16:creationId xmlns:a16="http://schemas.microsoft.com/office/drawing/2014/main" id="{5D573DBF-7B78-4EB4-859D-55DACC88EEC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4" name="Espace réservé du pied de page 4">
            <a:extLst>
              <a:ext uri="{FF2B5EF4-FFF2-40B4-BE49-F238E27FC236}">
                <a16:creationId xmlns:a16="http://schemas.microsoft.com/office/drawing/2014/main" id="{BA89C3CB-68C8-4D8E-9AFC-40C4E7D1120F}"/>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4" name="Text Placeholder 8">
            <a:extLst>
              <a:ext uri="{FF2B5EF4-FFF2-40B4-BE49-F238E27FC236}">
                <a16:creationId xmlns:a16="http://schemas.microsoft.com/office/drawing/2014/main" id="{4AD0B33D-4376-4867-B390-624086846458}"/>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6D1337EB-DEA5-4E68-BE59-E3A0603AE2DF}"/>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F9606CDD-74E8-4C9E-BCA3-937206DAC0A3}"/>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Cadre 17">
            <a:extLst>
              <a:ext uri="{FF2B5EF4-FFF2-40B4-BE49-F238E27FC236}">
                <a16:creationId xmlns:a16="http://schemas.microsoft.com/office/drawing/2014/main" id="{2D1E5417-BAA4-429E-95E5-698476B6619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Text Placeholder 5">
            <a:extLst>
              <a:ext uri="{FF2B5EF4-FFF2-40B4-BE49-F238E27FC236}">
                <a16:creationId xmlns:a16="http://schemas.microsoft.com/office/drawing/2014/main" id="{DED434F4-3F5A-4CC8-AF47-2D44BC94F886}"/>
              </a:ext>
            </a:extLst>
          </p:cNvPr>
          <p:cNvSpPr>
            <a:spLocks noGrp="1"/>
          </p:cNvSpPr>
          <p:nvPr>
            <p:ph type="body" sz="quarter" idx="19"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64656460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columns_Blue Bg ">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4170910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16" name="Text Placeholder 8">
            <a:extLst>
              <a:ext uri="{FF2B5EF4-FFF2-40B4-BE49-F238E27FC236}">
                <a16:creationId xmlns:a16="http://schemas.microsoft.com/office/drawing/2014/main" id="{DECC98CB-42ED-4358-8632-DB1E5894A4AC}"/>
              </a:ext>
            </a:extLst>
          </p:cNvPr>
          <p:cNvSpPr>
            <a:spLocks noGrp="1"/>
          </p:cNvSpPr>
          <p:nvPr>
            <p:ph type="body" sz="quarter" idx="23"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Espace réservé du pied de page 4">
            <a:extLst>
              <a:ext uri="{FF2B5EF4-FFF2-40B4-BE49-F238E27FC236}">
                <a16:creationId xmlns:a16="http://schemas.microsoft.com/office/drawing/2014/main" id="{4B2C0F4A-6984-48C5-B4CD-E7BBF23E101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3" name="Espace réservé du numéro de diapositive 2">
            <a:extLst>
              <a:ext uri="{FF2B5EF4-FFF2-40B4-BE49-F238E27FC236}">
                <a16:creationId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8" name="Cadre 17">
            <a:extLst>
              <a:ext uri="{FF2B5EF4-FFF2-40B4-BE49-F238E27FC236}">
                <a16:creationId xmlns:a16="http://schemas.microsoft.com/office/drawing/2014/main" id="{285449E9-76FD-41C4-AB0F-35C777B4B50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 Placeholder 5">
            <a:extLst>
              <a:ext uri="{FF2B5EF4-FFF2-40B4-BE49-F238E27FC236}">
                <a16:creationId xmlns:a16="http://schemas.microsoft.com/office/drawing/2014/main" id="{6959EC62-365E-4C00-96A9-63E12DBFEC2C}"/>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35828371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userDrawn="1">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columns_Blue Bg with dividers">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714034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6" name="Text Placeholder 8">
            <a:extLst>
              <a:ext uri="{FF2B5EF4-FFF2-40B4-BE49-F238E27FC236}">
                <a16:creationId xmlns:a16="http://schemas.microsoft.com/office/drawing/2014/main" id="{8D0EA6A7-13A6-4F7C-BD66-1B36B778A722}"/>
              </a:ext>
            </a:extLst>
          </p:cNvPr>
          <p:cNvSpPr>
            <a:spLocks noGrp="1"/>
          </p:cNvSpPr>
          <p:nvPr>
            <p:ph type="body" sz="quarter" idx="23"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7" name="Espace réservé du pied de page 4">
            <a:extLst>
              <a:ext uri="{FF2B5EF4-FFF2-40B4-BE49-F238E27FC236}">
                <a16:creationId xmlns:a16="http://schemas.microsoft.com/office/drawing/2014/main" id="{41A1F7B3-78F2-4338-8319-8B897FA823B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5" name="Espace réservé du numéro de diapositive 4">
            <a:extLst>
              <a:ext uri="{FF2B5EF4-FFF2-40B4-BE49-F238E27FC236}">
                <a16:creationId xmlns:a16="http://schemas.microsoft.com/office/drawing/2014/main" id="{ED3453C5-5187-47ED-80EA-CF36689212CA}"/>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Text Placeholder 5">
            <a:extLst>
              <a:ext uri="{FF2B5EF4-FFF2-40B4-BE49-F238E27FC236}">
                <a16:creationId xmlns:a16="http://schemas.microsoft.com/office/drawing/2014/main" id="{BF5012EE-F70F-4DC9-B099-EE7C58FBE720}"/>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62181426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mpty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40214049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D89E5884-F1A8-4E0D-9234-BB2A7C6AA43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818C64AC-1412-4DDD-9F43-C2EF0519216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8" name="Espace réservé du numéro de diapositive 2">
            <a:extLst>
              <a:ext uri="{FF2B5EF4-FFF2-40B4-BE49-F238E27FC236}">
                <a16:creationId xmlns:a16="http://schemas.microsoft.com/office/drawing/2014/main" id="{83E3C24A-2205-49DD-8B09-37A94D1654F9}"/>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9" name="Espace réservé du pied de page 4">
            <a:extLst>
              <a:ext uri="{FF2B5EF4-FFF2-40B4-BE49-F238E27FC236}">
                <a16:creationId xmlns:a16="http://schemas.microsoft.com/office/drawing/2014/main" id="{D391BA41-15A6-4B3E-AA8F-038F30517DCA}"/>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0" name="Text Placeholder 8">
            <a:extLst>
              <a:ext uri="{FF2B5EF4-FFF2-40B4-BE49-F238E27FC236}">
                <a16:creationId xmlns:a16="http://schemas.microsoft.com/office/drawing/2014/main" id="{43749402-7B23-4B7E-B9FD-7CAE1CA86FA4}"/>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1" name="Cadre 10">
            <a:extLst>
              <a:ext uri="{FF2B5EF4-FFF2-40B4-BE49-F238E27FC236}">
                <a16:creationId xmlns:a16="http://schemas.microsoft.com/office/drawing/2014/main" id="{194712C5-0D63-4C06-B235-CC788C7E08B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 Placeholder 5">
            <a:extLst>
              <a:ext uri="{FF2B5EF4-FFF2-40B4-BE49-F238E27FC236}">
                <a16:creationId xmlns:a16="http://schemas.microsoft.com/office/drawing/2014/main" id="{B2E2F58F-0CC0-4B8A-9FDF-4861071FFF34}"/>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86245141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5">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464905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2513B4C4-9B08-40EC-B04E-201CA7DE434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B6971712-3753-4718-88F2-399AFD21BA78}"/>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3F3ECF30-253F-41F7-AE85-6ED0B962BF5D}"/>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a16="http://schemas.microsoft.com/office/drawing/2014/main" id="{EBE9D903-93C1-4E77-A737-5DA411D2FA94}"/>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Text Placeholder 8">
            <a:extLst>
              <a:ext uri="{FF2B5EF4-FFF2-40B4-BE49-F238E27FC236}">
                <a16:creationId xmlns:a16="http://schemas.microsoft.com/office/drawing/2014/main" id="{24E21DDE-C5A0-4A10-8DBA-9017D1642C9A}"/>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id="{4E714486-5B7B-4F48-BEFC-281DDDE3220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 Placeholder 5">
            <a:extLst>
              <a:ext uri="{FF2B5EF4-FFF2-40B4-BE49-F238E27FC236}">
                <a16:creationId xmlns:a16="http://schemas.microsoft.com/office/drawing/2014/main" id="{8BCED95E-D46F-45DA-A8CA-82C0D5EC5C71}"/>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18" name="Espace réservé du contenu 2">
            <a:extLst>
              <a:ext uri="{FF2B5EF4-FFF2-40B4-BE49-F238E27FC236}">
                <a16:creationId xmlns:a16="http://schemas.microsoft.com/office/drawing/2014/main" id="{23AE9234-7A03-47E3-B9FB-301147275941}"/>
              </a:ext>
            </a:extLst>
          </p:cNvPr>
          <p:cNvSpPr>
            <a:spLocks noGrp="1"/>
          </p:cNvSpPr>
          <p:nvPr>
            <p:ph idx="18" hasCustomPrompt="1"/>
          </p:nvPr>
        </p:nvSpPr>
        <p:spPr>
          <a:xfrm>
            <a:off x="404786" y="1808820"/>
            <a:ext cx="8319506" cy="3868080"/>
          </a:xfrm>
          <a:prstGeom prst="rect">
            <a:avLst/>
          </a:prstGeom>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Your text here</a:t>
            </a:r>
          </a:p>
          <a:p>
            <a:pPr lvl="1"/>
            <a:r>
              <a:rPr lang="en-GB" dirty="0"/>
              <a:t>Text level 1</a:t>
            </a:r>
          </a:p>
          <a:p>
            <a:pPr lvl="2"/>
            <a:r>
              <a:rPr lang="en-GB" dirty="0"/>
              <a:t>Text level 2</a:t>
            </a:r>
          </a:p>
        </p:txBody>
      </p:sp>
    </p:spTree>
    <p:extLst>
      <p:ext uri="{BB962C8B-B14F-4D97-AF65-F5344CB8AC3E}">
        <p14:creationId xmlns:p14="http://schemas.microsoft.com/office/powerpoint/2010/main" val="1357981734"/>
      </p:ext>
    </p:extLst>
  </p:cSld>
  <p:clrMapOvr>
    <a:masterClrMapping/>
  </p:clrMapOvr>
  <p:extLst>
    <p:ext uri="{DCECCB84-F9BA-43D5-87BE-67443E8EF086}">
      <p15:sldGuideLst xmlns:p15="http://schemas.microsoft.com/office/powerpoint/2012/main">
        <p15:guide id="1" pos="248">
          <p15:clr>
            <a:srgbClr val="F26B43"/>
          </p15:clr>
        </p15:guide>
        <p15:guide id="2" pos="7428" userDrawn="1">
          <p15:clr>
            <a:srgbClr val="F26B43"/>
          </p15:clr>
        </p15:guide>
        <p15:guide id="3" orient="horz" pos="232" userDrawn="1">
          <p15:clr>
            <a:srgbClr val="F26B43"/>
          </p15:clr>
        </p15:guide>
        <p15:guide id="5" orient="horz" pos="1135" userDrawn="1">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41198594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D5051729-BB8F-4F8B-9768-535B59EB220A}"/>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4A67810E-C380-4F6B-97F0-4AACF4232B48}"/>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FD938CEE-A044-4227-9DE9-9D7C74815781}"/>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A123DD79-4804-466E-858A-943320EFB042}"/>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2D9890A8-BA01-4982-A473-4ABF58AED3D5}"/>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1" name="Espace réservé du pied de page 4">
            <a:extLst>
              <a:ext uri="{FF2B5EF4-FFF2-40B4-BE49-F238E27FC236}">
                <a16:creationId xmlns:a16="http://schemas.microsoft.com/office/drawing/2014/main" id="{A1BE0EC3-13A4-4B01-B222-35E0403F4ED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5E1329CB-08A8-4373-99C4-D2CCF23098ED}"/>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07C69250-80AB-4E19-908E-FE1A9C259EA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521F5727-3448-4D99-A3D4-D79C85230CBE}"/>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64843000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5">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 columns_Turquoise Bg with divider">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880808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D5051729-BB8F-4F8B-9768-535B59EB220A}"/>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4A67810E-C380-4F6B-97F0-4AACF4232B48}"/>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FD938CEE-A044-4227-9DE9-9D7C74815781}"/>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A123DD79-4804-466E-858A-943320EFB042}"/>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 </a:t>
            </a:r>
          </a:p>
        </p:txBody>
      </p:sp>
      <p:sp>
        <p:nvSpPr>
          <p:cNvPr id="20" name="Espace réservé du numéro de diapositive 2">
            <a:extLst>
              <a:ext uri="{FF2B5EF4-FFF2-40B4-BE49-F238E27FC236}">
                <a16:creationId xmlns:a16="http://schemas.microsoft.com/office/drawing/2014/main" id="{2D9890A8-BA01-4982-A473-4ABF58AED3D5}"/>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1" name="Espace réservé du pied de page 4">
            <a:extLst>
              <a:ext uri="{FF2B5EF4-FFF2-40B4-BE49-F238E27FC236}">
                <a16:creationId xmlns:a16="http://schemas.microsoft.com/office/drawing/2014/main" id="{A1BE0EC3-13A4-4B01-B222-35E0403F4ED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5E1329CB-08A8-4373-99C4-D2CCF23098ED}"/>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CCC03A1B-8149-4249-BC87-D1342F48BC4A}"/>
              </a:ext>
            </a:extLst>
          </p:cNvPr>
          <p:cNvCxnSpPr>
            <a:cxnSpLocks/>
          </p:cNvCxnSpPr>
          <p:nvPr userDrawn="1"/>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a16="http://schemas.microsoft.com/office/drawing/2014/main" id="{AF8F0B5D-F839-44E6-BB0C-0E7ADA65D542}"/>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 Placeholder 5">
            <a:extLst>
              <a:ext uri="{FF2B5EF4-FFF2-40B4-BE49-F238E27FC236}">
                <a16:creationId xmlns:a16="http://schemas.microsoft.com/office/drawing/2014/main" id="{9E667A18-410F-481D-B8EA-8C065FCA6C95}"/>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77724893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ummary">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7CED06AF-D77F-40B5-AC37-133B89CE02D4}"/>
              </a:ext>
            </a:extLst>
          </p:cNvPr>
          <p:cNvGraphicFramePr>
            <a:graphicFrameLocks noChangeAspect="1"/>
          </p:cNvGraphicFramePr>
          <p:nvPr userDrawn="1">
            <p:custDataLst>
              <p:tags r:id="rId1"/>
            </p:custDataLst>
            <p:extLst>
              <p:ext uri="{D42A27DB-BD31-4B8C-83A1-F6EECF244321}">
                <p14:modId xmlns:p14="http://schemas.microsoft.com/office/powerpoint/2010/main" val="1232666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459207" y="425366"/>
            <a:ext cx="7551996" cy="923330"/>
          </a:xfrm>
        </p:spPr>
        <p:txBody>
          <a:bodyPr lIns="72000" anchor="b">
            <a:spAutoFit/>
          </a:bodyPr>
          <a:lstStyle>
            <a:lvl1pPr>
              <a:defRPr sz="6000" spc="-200" baseline="0">
                <a:solidFill>
                  <a:schemeClr val="bg1"/>
                </a:solidFill>
              </a:defRPr>
            </a:lvl1pPr>
          </a:lstStyle>
          <a:p>
            <a:r>
              <a:rPr lang="en-GB" dirty="0"/>
              <a:t>Agenda/</a:t>
            </a:r>
            <a:r>
              <a:rPr lang="en-GB" dirty="0" err="1"/>
              <a:t>innhold</a:t>
            </a:r>
            <a:endParaRPr lang="en-GB" dirty="0"/>
          </a:p>
        </p:txBody>
      </p:sp>
      <p:sp>
        <p:nvSpPr>
          <p:cNvPr id="9" name="Espace réservé du texte 8">
            <a:extLst>
              <a:ext uri="{FF2B5EF4-FFF2-40B4-BE49-F238E27FC236}">
                <a16:creationId xmlns:a16="http://schemas.microsoft.com/office/drawing/2014/main" id="{A137A81A-F5D3-4438-B99F-AC1EABFB6631}"/>
              </a:ext>
            </a:extLst>
          </p:cNvPr>
          <p:cNvSpPr>
            <a:spLocks noGrp="1"/>
          </p:cNvSpPr>
          <p:nvPr>
            <p:ph type="body" sz="quarter" idx="13" hasCustomPrompt="1"/>
          </p:nvPr>
        </p:nvSpPr>
        <p:spPr>
          <a:xfrm>
            <a:off x="464988" y="1649866"/>
            <a:ext cx="7546216" cy="661720"/>
          </a:xfrm>
          <a:prstGeom prst="rect">
            <a:avLst/>
          </a:prstGeom>
        </p:spPr>
        <p:txBody>
          <a:bodyPr wrap="square" lIns="108000" rIns="180000">
            <a:spAutoFit/>
          </a:bodyPr>
          <a:lstStyle>
            <a:lvl1pPr marL="450850" indent="-450850">
              <a:lnSpc>
                <a:spcPct val="100000"/>
              </a:lnSpc>
              <a:spcBef>
                <a:spcPts val="1800"/>
              </a:spcBef>
              <a:buSzPct val="100000"/>
              <a:buFont typeface="+mj-lt"/>
              <a:buAutoNum type="arabicPeriod"/>
              <a:defRPr sz="1600">
                <a:solidFill>
                  <a:schemeClr val="bg1"/>
                </a:solidFill>
                <a:latin typeface="+mn-lt"/>
              </a:defRPr>
            </a:lvl1pPr>
            <a:lvl2pPr marL="447675" indent="-314325">
              <a:lnSpc>
                <a:spcPct val="100000"/>
              </a:lnSpc>
              <a:buFont typeface="Arial" panose="020B0604020202020204" pitchFamily="34" charset="0"/>
              <a:buChar char=" "/>
              <a:defRPr sz="1600">
                <a:solidFill>
                  <a:schemeClr val="bg1"/>
                </a:solidFill>
              </a:defRPr>
            </a:lvl2pPr>
            <a:lvl3pPr marL="542925" indent="0">
              <a:buNone/>
              <a:defRPr>
                <a:solidFill>
                  <a:schemeClr val="bg1"/>
                </a:solidFill>
              </a:defRPr>
            </a:lvl3pPr>
            <a:lvl4pPr>
              <a:defRPr>
                <a:solidFill>
                  <a:schemeClr val="bg1"/>
                </a:solidFill>
              </a:defRPr>
            </a:lvl4pPr>
            <a:lvl5pPr>
              <a:defRPr>
                <a:solidFill>
                  <a:schemeClr val="bg1"/>
                </a:solidFill>
              </a:defRPr>
            </a:lvl5pPr>
          </a:lstStyle>
          <a:p>
            <a:pPr lvl="0"/>
            <a:r>
              <a:rPr lang="en-GB" dirty="0"/>
              <a:t>Your text here</a:t>
            </a:r>
          </a:p>
          <a:p>
            <a:pPr lvl="1"/>
            <a:r>
              <a:rPr lang="en-GB" dirty="0"/>
              <a:t>Text level 2</a:t>
            </a:r>
          </a:p>
        </p:txBody>
      </p:sp>
      <p:pic>
        <p:nvPicPr>
          <p:cNvPr id="10" name="Graphique 8">
            <a:extLst>
              <a:ext uri="{FF2B5EF4-FFF2-40B4-BE49-F238E27FC236}">
                <a16:creationId xmlns:a16="http://schemas.microsoft.com/office/drawing/2014/main" id="{9A9743B7-8D0B-4F4B-900B-FE6932488C3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Espace réservé du numéro de diapositive 2">
            <a:extLst>
              <a:ext uri="{FF2B5EF4-FFF2-40B4-BE49-F238E27FC236}">
                <a16:creationId xmlns:a16="http://schemas.microsoft.com/office/drawing/2014/main" id="{0DC99564-1E2A-412E-A628-7BCE8232D5EA}"/>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2" name="Espace réservé du pied de page 4">
            <a:extLst>
              <a:ext uri="{FF2B5EF4-FFF2-40B4-BE49-F238E27FC236}">
                <a16:creationId xmlns:a16="http://schemas.microsoft.com/office/drawing/2014/main" id="{26F3B280-A751-4795-8CA3-6E2A172C029E}"/>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a:t>
            </a:r>
          </a:p>
        </p:txBody>
      </p:sp>
      <p:sp>
        <p:nvSpPr>
          <p:cNvPr id="11" name="Cadre 10">
            <a:extLst>
              <a:ext uri="{FF2B5EF4-FFF2-40B4-BE49-F238E27FC236}">
                <a16:creationId xmlns:a16="http://schemas.microsoft.com/office/drawing/2014/main" id="{6F646978-984E-4505-9B5C-9086DFEE204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566412616"/>
      </p:ext>
    </p:extLst>
  </p:cSld>
  <p:clrMapOvr>
    <a:masterClrMapping/>
  </p:clrMapOvr>
  <p:extLst>
    <p:ext uri="{DCECCB84-F9BA-43D5-87BE-67443E8EF086}">
      <p15:sldGuideLst xmlns:p15="http://schemas.microsoft.com/office/powerpoint/2012/main">
        <p15:guide id="1" pos="288" userDrawn="1">
          <p15:clr>
            <a:srgbClr val="F26B43"/>
          </p15:clr>
        </p15:guide>
        <p15:guide id="2" pos="360" userDrawn="1">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3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541841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Content Placeholder 2">
            <a:extLst>
              <a:ext uri="{FF2B5EF4-FFF2-40B4-BE49-F238E27FC236}">
                <a16:creationId xmlns:a16="http://schemas.microsoft.com/office/drawing/2014/main" id="{E6FF21A3-5C44-47ED-B6D7-AE6CB6A1102B}"/>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6" name="Content Placeholder 2">
            <a:extLst>
              <a:ext uri="{FF2B5EF4-FFF2-40B4-BE49-F238E27FC236}">
                <a16:creationId xmlns:a16="http://schemas.microsoft.com/office/drawing/2014/main" id="{75D31501-DC21-4740-ACF3-F1316E598191}"/>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7" name="Content Placeholder 2">
            <a:extLst>
              <a:ext uri="{FF2B5EF4-FFF2-40B4-BE49-F238E27FC236}">
                <a16:creationId xmlns:a16="http://schemas.microsoft.com/office/drawing/2014/main" id="{C9E9C974-F8D0-482E-9985-E67DFC62129F}"/>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F84A8F74-C187-471B-BECD-90117FE9539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96221AE0-5837-481C-BC68-0F09E348A56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3" name="Espace réservé du numéro de diapositive 2">
            <a:extLst>
              <a:ext uri="{FF2B5EF4-FFF2-40B4-BE49-F238E27FC236}">
                <a16:creationId xmlns:a16="http://schemas.microsoft.com/office/drawing/2014/main" id="{473C7761-AA9D-4D80-922D-D9468B5F3BAA}"/>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4" name="Espace réservé du pied de page 4">
            <a:extLst>
              <a:ext uri="{FF2B5EF4-FFF2-40B4-BE49-F238E27FC236}">
                <a16:creationId xmlns:a16="http://schemas.microsoft.com/office/drawing/2014/main" id="{A199F665-569C-4DB3-8791-44F0F59D740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3" name="Text Placeholder 8">
            <a:extLst>
              <a:ext uri="{FF2B5EF4-FFF2-40B4-BE49-F238E27FC236}">
                <a16:creationId xmlns:a16="http://schemas.microsoft.com/office/drawing/2014/main" id="{A93F987A-170C-4E76-A7D8-DC706875F85A}"/>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Cadre 13">
            <a:extLst>
              <a:ext uri="{FF2B5EF4-FFF2-40B4-BE49-F238E27FC236}">
                <a16:creationId xmlns:a16="http://schemas.microsoft.com/office/drawing/2014/main" id="{AEAD5079-35F7-4EBC-8A2B-EF2178EF685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Text Placeholder 5">
            <a:extLst>
              <a:ext uri="{FF2B5EF4-FFF2-40B4-BE49-F238E27FC236}">
                <a16:creationId xmlns:a16="http://schemas.microsoft.com/office/drawing/2014/main" id="{622EFE7B-A7FA-48C9-BE52-BF05F7886DBD}"/>
              </a:ext>
            </a:extLst>
          </p:cNvPr>
          <p:cNvSpPr>
            <a:spLocks noGrp="1"/>
          </p:cNvSpPr>
          <p:nvPr>
            <p:ph type="body" sz="quarter" idx="19"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573450497"/>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5">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3 columns_Turquoise Bg with dividers">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5890444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Content Placeholder 2">
            <a:extLst>
              <a:ext uri="{FF2B5EF4-FFF2-40B4-BE49-F238E27FC236}">
                <a16:creationId xmlns:a16="http://schemas.microsoft.com/office/drawing/2014/main" id="{E6FF21A3-5C44-47ED-B6D7-AE6CB6A1102B}"/>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6" name="Content Placeholder 2">
            <a:extLst>
              <a:ext uri="{FF2B5EF4-FFF2-40B4-BE49-F238E27FC236}">
                <a16:creationId xmlns:a16="http://schemas.microsoft.com/office/drawing/2014/main" id="{75D31501-DC21-4740-ACF3-F1316E598191}"/>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7" name="Content Placeholder 2">
            <a:extLst>
              <a:ext uri="{FF2B5EF4-FFF2-40B4-BE49-F238E27FC236}">
                <a16:creationId xmlns:a16="http://schemas.microsoft.com/office/drawing/2014/main" id="{C9E9C974-F8D0-482E-9985-E67DFC62129F}"/>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F84A8F74-C187-471B-BECD-90117FE9539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96221AE0-5837-481C-BC68-0F09E348A56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3" name="Espace réservé du numéro de diapositive 2">
            <a:extLst>
              <a:ext uri="{FF2B5EF4-FFF2-40B4-BE49-F238E27FC236}">
                <a16:creationId xmlns:a16="http://schemas.microsoft.com/office/drawing/2014/main" id="{473C7761-AA9D-4D80-922D-D9468B5F3BAA}"/>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4" name="Espace réservé du pied de page 4">
            <a:extLst>
              <a:ext uri="{FF2B5EF4-FFF2-40B4-BE49-F238E27FC236}">
                <a16:creationId xmlns:a16="http://schemas.microsoft.com/office/drawing/2014/main" id="{A199F665-569C-4DB3-8791-44F0F59D740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3" name="Text Placeholder 8">
            <a:extLst>
              <a:ext uri="{FF2B5EF4-FFF2-40B4-BE49-F238E27FC236}">
                <a16:creationId xmlns:a16="http://schemas.microsoft.com/office/drawing/2014/main" id="{A93F987A-170C-4E76-A7D8-DC706875F85A}"/>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FAF1B7B1-87E0-46A4-AA07-C1063E54C3AD}"/>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18811E3C-6550-477D-B750-990B471D9E0E}"/>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037D93BB-8CB2-444A-9066-CCC9764644F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 Placeholder 5">
            <a:extLst>
              <a:ext uri="{FF2B5EF4-FFF2-40B4-BE49-F238E27FC236}">
                <a16:creationId xmlns:a16="http://schemas.microsoft.com/office/drawing/2014/main" id="{7FD16900-C8E9-45BA-B9BE-43095C95AD15}"/>
              </a:ext>
            </a:extLst>
          </p:cNvPr>
          <p:cNvSpPr>
            <a:spLocks noGrp="1"/>
          </p:cNvSpPr>
          <p:nvPr>
            <p:ph type="body" sz="quarter" idx="19"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44946032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columns_Green Bg ">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4225431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6" name="Text Placeholder 8">
            <a:extLst>
              <a:ext uri="{FF2B5EF4-FFF2-40B4-BE49-F238E27FC236}">
                <a16:creationId xmlns:a16="http://schemas.microsoft.com/office/drawing/2014/main" id="{DECC98CB-42ED-4358-8632-DB1E5894A4AC}"/>
              </a:ext>
            </a:extLst>
          </p:cNvPr>
          <p:cNvSpPr>
            <a:spLocks noGrp="1"/>
          </p:cNvSpPr>
          <p:nvPr>
            <p:ph type="body" sz="quarter" idx="23"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Espace réservé du pied de page 4">
            <a:extLst>
              <a:ext uri="{FF2B5EF4-FFF2-40B4-BE49-F238E27FC236}">
                <a16:creationId xmlns:a16="http://schemas.microsoft.com/office/drawing/2014/main" id="{4B2C0F4A-6984-48C5-B4CD-E7BBF23E101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3" name="Espace réservé du numéro de diapositive 2">
            <a:extLst>
              <a:ext uri="{FF2B5EF4-FFF2-40B4-BE49-F238E27FC236}">
                <a16:creationId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3" name="Text Placeholder 5">
            <a:extLst>
              <a:ext uri="{FF2B5EF4-FFF2-40B4-BE49-F238E27FC236}">
                <a16:creationId xmlns:a16="http://schemas.microsoft.com/office/drawing/2014/main" id="{793AA855-02DB-4B05-8E81-A158AE9F8E1F}"/>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65566436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columns_Green Bg with dividers">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37880888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6" name="Text Placeholder 8">
            <a:extLst>
              <a:ext uri="{FF2B5EF4-FFF2-40B4-BE49-F238E27FC236}">
                <a16:creationId xmlns:a16="http://schemas.microsoft.com/office/drawing/2014/main" id="{8D0EA6A7-13A6-4F7C-BD66-1B36B778A722}"/>
              </a:ext>
            </a:extLst>
          </p:cNvPr>
          <p:cNvSpPr>
            <a:spLocks noGrp="1"/>
          </p:cNvSpPr>
          <p:nvPr>
            <p:ph type="body" sz="quarter" idx="23"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7" name="Espace réservé du pied de page 4">
            <a:extLst>
              <a:ext uri="{FF2B5EF4-FFF2-40B4-BE49-F238E27FC236}">
                <a16:creationId xmlns:a16="http://schemas.microsoft.com/office/drawing/2014/main" id="{41A1F7B3-78F2-4338-8319-8B897FA823B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5" name="Espace réservé du numéro de diapositive 4">
            <a:extLst>
              <a:ext uri="{FF2B5EF4-FFF2-40B4-BE49-F238E27FC236}">
                <a16:creationId xmlns:a16="http://schemas.microsoft.com/office/drawing/2014/main" id="{ED3453C5-5187-47ED-80EA-CF36689212CA}"/>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4" name="Text Placeholder 5">
            <a:extLst>
              <a:ext uri="{FF2B5EF4-FFF2-40B4-BE49-F238E27FC236}">
                <a16:creationId xmlns:a16="http://schemas.microsoft.com/office/drawing/2014/main" id="{E1B1BC3B-7D47-4411-98E0-572B5105AF6C}"/>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42456981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Empty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3691271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437C81F6-288B-4CD6-8434-31E05629586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934B8D39-A21D-4C23-9BB3-0812B9F0884C}"/>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F763B716-FDA1-4D3C-824D-1B00864184A9}"/>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a16="http://schemas.microsoft.com/office/drawing/2014/main" id="{49679F60-0A60-49CD-A33B-A0143C31A6D1}"/>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0" name="Text Placeholder 8">
            <a:extLst>
              <a:ext uri="{FF2B5EF4-FFF2-40B4-BE49-F238E27FC236}">
                <a16:creationId xmlns:a16="http://schemas.microsoft.com/office/drawing/2014/main" id="{D1CD4711-4D41-4B4B-B260-0ED56BC2605B}"/>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1" name="Cadre 10">
            <a:extLst>
              <a:ext uri="{FF2B5EF4-FFF2-40B4-BE49-F238E27FC236}">
                <a16:creationId xmlns:a16="http://schemas.microsoft.com/office/drawing/2014/main" id="{1F69778B-1BE8-4B74-A9C2-53A5A24C5B1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 Placeholder 5">
            <a:extLst>
              <a:ext uri="{FF2B5EF4-FFF2-40B4-BE49-F238E27FC236}">
                <a16:creationId xmlns:a16="http://schemas.microsoft.com/office/drawing/2014/main" id="{A81E7374-DE66-4A4C-993E-9A02D2E28994}"/>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28725639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5">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ntent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7428696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668B2CFD-22F1-4431-AF94-F5F28A5873D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4160477B-743B-492A-BC15-89FE6D09C284}"/>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77A23A92-4733-4D64-9578-199845FA4004}"/>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a16="http://schemas.microsoft.com/office/drawing/2014/main" id="{2143B5D6-D335-415F-ABD0-9712884C01B1}"/>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Text Placeholder 8">
            <a:extLst>
              <a:ext uri="{FF2B5EF4-FFF2-40B4-BE49-F238E27FC236}">
                <a16:creationId xmlns:a16="http://schemas.microsoft.com/office/drawing/2014/main" id="{4DA76F43-5248-440F-A481-AE3424C906AE}"/>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id="{1F5493F3-3396-494C-B7AA-936DEA3472CF}"/>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 Placeholder 5">
            <a:extLst>
              <a:ext uri="{FF2B5EF4-FFF2-40B4-BE49-F238E27FC236}">
                <a16:creationId xmlns:a16="http://schemas.microsoft.com/office/drawing/2014/main" id="{F9A54449-0787-49BE-8221-6DC2BB765B5A}"/>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18" name="Espace réservé du contenu 2">
            <a:extLst>
              <a:ext uri="{FF2B5EF4-FFF2-40B4-BE49-F238E27FC236}">
                <a16:creationId xmlns:a16="http://schemas.microsoft.com/office/drawing/2014/main" id="{3BCC29E8-FA01-420B-86AB-93C9CF30F36D}"/>
              </a:ext>
            </a:extLst>
          </p:cNvPr>
          <p:cNvSpPr>
            <a:spLocks noGrp="1"/>
          </p:cNvSpPr>
          <p:nvPr>
            <p:ph idx="18" hasCustomPrompt="1"/>
          </p:nvPr>
        </p:nvSpPr>
        <p:spPr>
          <a:xfrm>
            <a:off x="404786" y="1808820"/>
            <a:ext cx="8319506" cy="3868080"/>
          </a:xfrm>
          <a:prstGeom prst="rect">
            <a:avLst/>
          </a:prstGeom>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Your text here</a:t>
            </a:r>
          </a:p>
          <a:p>
            <a:pPr lvl="1"/>
            <a:r>
              <a:rPr lang="en-GB" dirty="0"/>
              <a:t>Text level 1</a:t>
            </a:r>
          </a:p>
          <a:p>
            <a:pPr lvl="2"/>
            <a:r>
              <a:rPr lang="en-GB" dirty="0"/>
              <a:t>Text level 2</a:t>
            </a:r>
          </a:p>
        </p:txBody>
      </p:sp>
    </p:spTree>
    <p:extLst>
      <p:ext uri="{BB962C8B-B14F-4D97-AF65-F5344CB8AC3E}">
        <p14:creationId xmlns:p14="http://schemas.microsoft.com/office/powerpoint/2010/main" val="3387335603"/>
      </p:ext>
    </p:extLst>
  </p:cSld>
  <p:clrMapOvr>
    <a:masterClrMapping/>
  </p:clrMapOvr>
  <p:extLst>
    <p:ext uri="{DCECCB84-F9BA-43D5-87BE-67443E8EF086}">
      <p15:sldGuideLst xmlns:p15="http://schemas.microsoft.com/office/powerpoint/2012/main">
        <p15:guide id="1" pos="248">
          <p15:clr>
            <a:srgbClr val="F26B43"/>
          </p15:clr>
        </p15:guide>
        <p15:guide id="2" pos="7428" userDrawn="1">
          <p15:clr>
            <a:srgbClr val="F26B43"/>
          </p15:clr>
        </p15:guide>
        <p15:guide id="3" orient="horz" pos="232" userDrawn="1">
          <p15:clr>
            <a:srgbClr val="F26B43"/>
          </p15:clr>
        </p15:guide>
        <p15:guide id="5" orient="horz" pos="1135" userDrawn="1">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167944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FC0E9943-F655-4D87-8A71-C5CD7B1F3302}"/>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66438B2F-8ED1-4D14-A1C7-E9F68322689E}"/>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ACDC552B-8CDA-48CA-A8A8-811FCC54FFE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263ED53C-324B-4E02-A190-3A1DB4E58E0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15860257-6371-40C0-A1CD-7F88E895871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1" name="Espace réservé du pied de page 4">
            <a:extLst>
              <a:ext uri="{FF2B5EF4-FFF2-40B4-BE49-F238E27FC236}">
                <a16:creationId xmlns:a16="http://schemas.microsoft.com/office/drawing/2014/main" id="{C64E4412-2519-4051-AC29-ED56CF367D6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7894B4D6-48C5-485B-A19E-2E2EFB7416D6}"/>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BBDD52F3-BBB0-4B91-8EEB-208C077F83A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A5925EE1-CD2E-4A0E-9B4A-F4222DBCD6C2}"/>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18131459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5">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 columns_Violet Bg with divider">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4073076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FC0E9943-F655-4D87-8A71-C5CD7B1F3302}"/>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66438B2F-8ED1-4D14-A1C7-E9F68322689E}"/>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ACDC552B-8CDA-48CA-A8A8-811FCC54FFE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263ED53C-324B-4E02-A190-3A1DB4E58E0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15860257-6371-40C0-A1CD-7F88E895871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1" name="Espace réservé du pied de page 4">
            <a:extLst>
              <a:ext uri="{FF2B5EF4-FFF2-40B4-BE49-F238E27FC236}">
                <a16:creationId xmlns:a16="http://schemas.microsoft.com/office/drawing/2014/main" id="{C64E4412-2519-4051-AC29-ED56CF367D6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7894B4D6-48C5-485B-A19E-2E2EFB7416D6}"/>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23DB9D5B-DC75-428B-A756-12D2B3B16114}"/>
              </a:ext>
            </a:extLst>
          </p:cNvPr>
          <p:cNvCxnSpPr>
            <a:cxnSpLocks/>
          </p:cNvCxnSpPr>
          <p:nvPr userDrawn="1"/>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a16="http://schemas.microsoft.com/office/drawing/2014/main" id="{A69985D8-FF27-401D-AE13-C8809DEE9C6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 Placeholder 5">
            <a:extLst>
              <a:ext uri="{FF2B5EF4-FFF2-40B4-BE49-F238E27FC236}">
                <a16:creationId xmlns:a16="http://schemas.microsoft.com/office/drawing/2014/main" id="{1E443905-DD6D-4529-8F0A-C4C0DAAF9FF5}"/>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27922946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3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0820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2B84738E-FC65-4057-B3F9-EDDD50E90A80}"/>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787E670E-DB4B-44E8-8FE3-D62DABA7F3D8}"/>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49614C37-0687-453B-98AC-92943109E118}"/>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63FE658E-9ADA-4627-B4E3-4DE0E374FD5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511B61A5-D4C6-4685-8C16-DCFA216B92B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2" name="Espace réservé du numéro de diapositive 2">
            <a:extLst>
              <a:ext uri="{FF2B5EF4-FFF2-40B4-BE49-F238E27FC236}">
                <a16:creationId xmlns:a16="http://schemas.microsoft.com/office/drawing/2014/main" id="{F2B16B7C-A9B4-4FD7-826E-9D73B19E65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B0C6C810-3AC8-4CF2-81C8-1D7058CBD48D}"/>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6" name="Text Placeholder 8">
            <a:extLst>
              <a:ext uri="{FF2B5EF4-FFF2-40B4-BE49-F238E27FC236}">
                <a16:creationId xmlns:a16="http://schemas.microsoft.com/office/drawing/2014/main" id="{7BDDDA5B-7CD0-43A3-9A8B-D5946ECB060B}"/>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Cadre 16">
            <a:extLst>
              <a:ext uri="{FF2B5EF4-FFF2-40B4-BE49-F238E27FC236}">
                <a16:creationId xmlns:a16="http://schemas.microsoft.com/office/drawing/2014/main" id="{752D4BAC-73DB-4CB5-B77A-A9F7350DB68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Text Placeholder 5">
            <a:extLst>
              <a:ext uri="{FF2B5EF4-FFF2-40B4-BE49-F238E27FC236}">
                <a16:creationId xmlns:a16="http://schemas.microsoft.com/office/drawing/2014/main" id="{426EDF6B-3086-43E5-A0E3-18E19E75AB9D}"/>
              </a:ext>
            </a:extLst>
          </p:cNvPr>
          <p:cNvSpPr>
            <a:spLocks noGrp="1"/>
          </p:cNvSpPr>
          <p:nvPr>
            <p:ph type="body" sz="quarter" idx="19"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2676285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5">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3 columns_Violet Bg with dividers">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401950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2B84738E-FC65-4057-B3F9-EDDD50E90A80}"/>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787E670E-DB4B-44E8-8FE3-D62DABA7F3D8}"/>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49614C37-0687-453B-98AC-92943109E118}"/>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63FE658E-9ADA-4627-B4E3-4DE0E374FD5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511B61A5-D4C6-4685-8C16-DCFA216B92B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2" name="Espace réservé du numéro de diapositive 2">
            <a:extLst>
              <a:ext uri="{FF2B5EF4-FFF2-40B4-BE49-F238E27FC236}">
                <a16:creationId xmlns:a16="http://schemas.microsoft.com/office/drawing/2014/main" id="{F2B16B7C-A9B4-4FD7-826E-9D73B19E65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B0C6C810-3AC8-4CF2-81C8-1D7058CBD48D}"/>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6" name="Text Placeholder 8">
            <a:extLst>
              <a:ext uri="{FF2B5EF4-FFF2-40B4-BE49-F238E27FC236}">
                <a16:creationId xmlns:a16="http://schemas.microsoft.com/office/drawing/2014/main" id="{7BDDDA5B-7CD0-43A3-9A8B-D5946ECB060B}"/>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7" name="Straight Connector 35">
            <a:extLst>
              <a:ext uri="{FF2B5EF4-FFF2-40B4-BE49-F238E27FC236}">
                <a16:creationId xmlns:a16="http://schemas.microsoft.com/office/drawing/2014/main" id="{983523C1-7153-4692-B90B-65F30FC43340}"/>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68E2FD7F-148A-4626-93A8-57B0F05B1379}"/>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B232E484-4563-4A71-9DDC-EE6C0E44DBE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 Placeholder 5">
            <a:extLst>
              <a:ext uri="{FF2B5EF4-FFF2-40B4-BE49-F238E27FC236}">
                <a16:creationId xmlns:a16="http://schemas.microsoft.com/office/drawing/2014/main" id="{F40076C0-E4EA-4B32-8A67-B88BF86ECC13}"/>
              </a:ext>
            </a:extLst>
          </p:cNvPr>
          <p:cNvSpPr>
            <a:spLocks noGrp="1"/>
          </p:cNvSpPr>
          <p:nvPr>
            <p:ph type="body" sz="quarter" idx="19"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642363707"/>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extLst>
              <p:ext uri="{D42A27DB-BD31-4B8C-83A1-F6EECF244321}">
                <p14:modId xmlns:p14="http://schemas.microsoft.com/office/powerpoint/2010/main" val="2575327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6" name="Graphique 8">
            <a:extLst>
              <a:ext uri="{FF2B5EF4-FFF2-40B4-BE49-F238E27FC236}">
                <a16:creationId xmlns:a16="http://schemas.microsoft.com/office/drawing/2014/main" id="{E4759D16-3C68-46E4-914B-85AEC88CBD33}"/>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7" name="Espace réservé du numéro de diapositive 2">
            <a:extLst>
              <a:ext uri="{FF2B5EF4-FFF2-40B4-BE49-F238E27FC236}">
                <a16:creationId xmlns:a16="http://schemas.microsoft.com/office/drawing/2014/main" id="{3DEA2039-7C0C-4137-BC63-7489537E8A7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8" name="Espace réservé du pied de page 4">
            <a:extLst>
              <a:ext uri="{FF2B5EF4-FFF2-40B4-BE49-F238E27FC236}">
                <a16:creationId xmlns:a16="http://schemas.microsoft.com/office/drawing/2014/main" id="{6F0D60AE-1577-4008-9F3D-2335AB963E1E}"/>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a:t>
            </a:r>
          </a:p>
        </p:txBody>
      </p:sp>
      <p:sp>
        <p:nvSpPr>
          <p:cNvPr id="20" name="Cadre 19">
            <a:extLst>
              <a:ext uri="{FF2B5EF4-FFF2-40B4-BE49-F238E27FC236}">
                <a16:creationId xmlns:a16="http://schemas.microsoft.com/office/drawing/2014/main" id="{907E0E55-DA25-4581-B98C-62CD55A16F5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974098006"/>
      </p:ext>
    </p:extLst>
  </p:cSld>
  <p:clrMapOvr>
    <a:masterClrMapping/>
  </p:clrMapOvr>
  <p:extLst>
    <p:ext uri="{DCECCB84-F9BA-43D5-87BE-67443E8EF086}">
      <p15:sldGuideLst xmlns:p15="http://schemas.microsoft.com/office/powerpoint/2012/main">
        <p15:guide id="1" pos="288" userDrawn="1">
          <p15:clr>
            <a:srgbClr val="F26B43"/>
          </p15:clr>
        </p15:guide>
        <p15:guide id="2" pos="360" userDrawn="1">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columns_Violet Bg ">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3023352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6" name="Text Placeholder 8">
            <a:extLst>
              <a:ext uri="{FF2B5EF4-FFF2-40B4-BE49-F238E27FC236}">
                <a16:creationId xmlns:a16="http://schemas.microsoft.com/office/drawing/2014/main" id="{DECC98CB-42ED-4358-8632-DB1E5894A4AC}"/>
              </a:ext>
            </a:extLst>
          </p:cNvPr>
          <p:cNvSpPr>
            <a:spLocks noGrp="1"/>
          </p:cNvSpPr>
          <p:nvPr>
            <p:ph type="body" sz="quarter" idx="23"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Espace réservé du pied de page 4">
            <a:extLst>
              <a:ext uri="{FF2B5EF4-FFF2-40B4-BE49-F238E27FC236}">
                <a16:creationId xmlns:a16="http://schemas.microsoft.com/office/drawing/2014/main" id="{4B2C0F4A-6984-48C5-B4CD-E7BBF23E101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3" name="Espace réservé du numéro de diapositive 2">
            <a:extLst>
              <a:ext uri="{FF2B5EF4-FFF2-40B4-BE49-F238E27FC236}">
                <a16:creationId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3" name="Text Placeholder 5">
            <a:extLst>
              <a:ext uri="{FF2B5EF4-FFF2-40B4-BE49-F238E27FC236}">
                <a16:creationId xmlns:a16="http://schemas.microsoft.com/office/drawing/2014/main" id="{BC578CCC-EDB7-4322-A715-598B7CD25A6E}"/>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91469759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 columns_Violet Bg with dividers">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889312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6" name="Text Placeholder 8">
            <a:extLst>
              <a:ext uri="{FF2B5EF4-FFF2-40B4-BE49-F238E27FC236}">
                <a16:creationId xmlns:a16="http://schemas.microsoft.com/office/drawing/2014/main" id="{8D0EA6A7-13A6-4F7C-BD66-1B36B778A722}"/>
              </a:ext>
            </a:extLst>
          </p:cNvPr>
          <p:cNvSpPr>
            <a:spLocks noGrp="1"/>
          </p:cNvSpPr>
          <p:nvPr>
            <p:ph type="body" sz="quarter" idx="23"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7" name="Espace réservé du pied de page 4">
            <a:extLst>
              <a:ext uri="{FF2B5EF4-FFF2-40B4-BE49-F238E27FC236}">
                <a16:creationId xmlns:a16="http://schemas.microsoft.com/office/drawing/2014/main" id="{41A1F7B3-78F2-4338-8319-8B897FA823B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5" name="Espace réservé du numéro de diapositive 4">
            <a:extLst>
              <a:ext uri="{FF2B5EF4-FFF2-40B4-BE49-F238E27FC236}">
                <a16:creationId xmlns:a16="http://schemas.microsoft.com/office/drawing/2014/main" id="{ED3453C5-5187-47ED-80EA-CF36689212CA}"/>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4" name="Text Placeholder 5">
            <a:extLst>
              <a:ext uri="{FF2B5EF4-FFF2-40B4-BE49-F238E27FC236}">
                <a16:creationId xmlns:a16="http://schemas.microsoft.com/office/drawing/2014/main" id="{F090C5BD-4BCD-4A76-B315-2E94DF279451}"/>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89261118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3847817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nb-NO" noProof="0" smtClean="0"/>
              <a:pPr/>
              <a:t>‹#›</a:t>
            </a:fld>
            <a:r>
              <a:rPr lang="nb-NO" noProof="0"/>
              <a:t> ‒ </a:t>
            </a:r>
          </a:p>
        </p:txBody>
      </p:sp>
      <p:sp>
        <p:nvSpPr>
          <p:cNvPr id="4" name="Titre 3">
            <a:extLst>
              <a:ext uri="{FF2B5EF4-FFF2-40B4-BE49-F238E27FC236}">
                <a16:creationId xmlns:a16="http://schemas.microsoft.com/office/drawing/2014/main" id="{8A63819D-3826-4C37-A6B2-F6BF2FA7C128}"/>
              </a:ext>
            </a:extLst>
          </p:cNvPr>
          <p:cNvSpPr>
            <a:spLocks noGrp="1"/>
          </p:cNvSpPr>
          <p:nvPr>
            <p:ph type="title" hasCustomPrompt="1"/>
          </p:nvPr>
        </p:nvSpPr>
        <p:spPr/>
        <p:txBody>
          <a:bodyPr/>
          <a:lstStyle>
            <a:lvl1pPr>
              <a:defRPr/>
            </a:lvl1pPr>
          </a:lstStyle>
          <a:p>
            <a:r>
              <a:rPr lang="nb-NO" noProof="0"/>
              <a:t>Title of the slide</a:t>
            </a:r>
          </a:p>
        </p:txBody>
      </p:sp>
      <p:sp>
        <p:nvSpPr>
          <p:cNvPr id="11" name="Text Placeholder 8">
            <a:extLst>
              <a:ext uri="{FF2B5EF4-FFF2-40B4-BE49-F238E27FC236}">
                <a16:creationId xmlns:a16="http://schemas.microsoft.com/office/drawing/2014/main" id="{2E3BBFF9-605D-4045-AFCA-0630CAF62903}"/>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b-NO" noProof="0"/>
              <a:t>Sources:</a:t>
            </a:r>
          </a:p>
        </p:txBody>
      </p:sp>
      <p:sp>
        <p:nvSpPr>
          <p:cNvPr id="10" name="Cadre 9">
            <a:extLst>
              <a:ext uri="{FF2B5EF4-FFF2-40B4-BE49-F238E27FC236}">
                <a16:creationId xmlns:a16="http://schemas.microsoft.com/office/drawing/2014/main" id="{890877FE-2B52-4BAA-A5B3-3185907E441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tx1"/>
              </a:solidFill>
            </a:endParaRPr>
          </a:p>
        </p:txBody>
      </p:sp>
      <p:sp>
        <p:nvSpPr>
          <p:cNvPr id="13" name="Text Placeholder 5">
            <a:extLst>
              <a:ext uri="{FF2B5EF4-FFF2-40B4-BE49-F238E27FC236}">
                <a16:creationId xmlns:a16="http://schemas.microsoft.com/office/drawing/2014/main" id="{AC3FB288-71BB-4BE4-BA5F-316EB2EBC053}"/>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nb-NO" noProof="0"/>
              <a:t>Subtitle of the slide</a:t>
            </a:r>
          </a:p>
        </p:txBody>
      </p:sp>
    </p:spTree>
    <p:extLst>
      <p:ext uri="{BB962C8B-B14F-4D97-AF65-F5344CB8AC3E}">
        <p14:creationId xmlns:p14="http://schemas.microsoft.com/office/powerpoint/2010/main" val="2871359840"/>
      </p:ext>
    </p:extLst>
  </p:cSld>
  <p:clrMapOvr>
    <a:masterClrMapping/>
  </p:clrMapOvr>
  <p:extLst>
    <p:ext uri="{DCECCB84-F9BA-43D5-87BE-67443E8EF086}">
      <p15:sldGuideLst xmlns:p15="http://schemas.microsoft.com/office/powerpoint/2012/main">
        <p15:guide id="1" pos="247" userDrawn="1">
          <p15:clr>
            <a:srgbClr val="F26B43"/>
          </p15:clr>
        </p15:guide>
        <p15:guide id="2" pos="7427" userDrawn="1">
          <p15:clr>
            <a:srgbClr val="F26B43"/>
          </p15:clr>
        </p15:guide>
        <p15:guide id="3" orient="horz" pos="232" userDrawn="1">
          <p15:clr>
            <a:srgbClr val="F26B43"/>
          </p15:clr>
        </p15:guide>
        <p15:guide id="4" orient="horz" pos="600" userDrawn="1">
          <p15:clr>
            <a:srgbClr val="F26B43"/>
          </p15:clr>
        </p15:guide>
        <p15:guide id="5" orient="horz" pos="3906" userDrawn="1">
          <p15:clr>
            <a:srgbClr val="F26B43"/>
          </p15:clr>
        </p15:guide>
        <p15:guide id="6" orient="horz" pos="4156" userDrawn="1">
          <p15:clr>
            <a:srgbClr val="F26B43"/>
          </p15:clr>
        </p15:guide>
        <p15:guide id="7" pos="306"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columns with colored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21526982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nb-NO" noProof="0" smtClean="0"/>
              <a:pPr/>
              <a:t>‹#›</a:t>
            </a:fld>
            <a:r>
              <a:rPr lang="nb-NO" noProof="0"/>
              <a:t> ‒ </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404786" y="1993900"/>
            <a:ext cx="2378846" cy="341632"/>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nb-NO" noProof="0"/>
              <a:t>Title</a:t>
            </a:r>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3405979" y="1993900"/>
            <a:ext cx="2378846" cy="341632"/>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nb-NO" noProof="0"/>
              <a:t>Title</a:t>
            </a:r>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6407173" y="1993900"/>
            <a:ext cx="2378846" cy="338554"/>
          </a:xfrm>
          <a:prstGeom prst="rect">
            <a:avLst/>
          </a:prstGeom>
          <a:noFill/>
        </p:spPr>
        <p:txBody>
          <a:bodyPr lIns="72000" rIns="0" anchor="t">
            <a:spAutoFit/>
          </a:bodyPr>
          <a:lstStyle>
            <a:lvl1pPr marL="0" indent="0" algn="l">
              <a:buNone/>
              <a:defRPr b="1" cap="all" baseline="0">
                <a:solidFill>
                  <a:schemeClr val="accent4"/>
                </a:solidFill>
              </a:defRPr>
            </a:lvl1pPr>
          </a:lstStyle>
          <a:p>
            <a:pPr lvl="0"/>
            <a:r>
              <a:rPr lang="nb-NO" noProof="0"/>
              <a:t>Title</a:t>
            </a:r>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9408368" y="1993900"/>
            <a:ext cx="2378846" cy="341632"/>
          </a:xfrm>
          <a:prstGeom prst="rect">
            <a:avLst/>
          </a:prstGeom>
          <a:noFill/>
        </p:spPr>
        <p:txBody>
          <a:bodyPr lIns="72000" rIns="0" anchor="t">
            <a:spAutoFit/>
          </a:bodyPr>
          <a:lstStyle>
            <a:lvl1pPr marL="0" indent="0" algn="l">
              <a:buNone/>
              <a:defRPr b="1" cap="all" baseline="0">
                <a:solidFill>
                  <a:schemeClr val="accent1"/>
                </a:solidFill>
              </a:defRPr>
            </a:lvl1pPr>
          </a:lstStyle>
          <a:p>
            <a:pPr lvl="0"/>
            <a:r>
              <a:rPr lang="nb-NO" noProof="0"/>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04786" y="2785487"/>
            <a:ext cx="2378847" cy="1477328"/>
          </a:xfrm>
          <a:prstGeom prst="rect">
            <a:avLst/>
          </a:prstGeom>
        </p:spPr>
        <p:txBody>
          <a:bodyPr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nb-NO" noProof="0"/>
              <a:t>Click to change the text styles on the slide master</a:t>
            </a:r>
          </a:p>
          <a:p>
            <a:pPr lvl="1"/>
            <a:r>
              <a:rPr lang="nb-NO" noProof="0"/>
              <a:t>Second level</a:t>
            </a:r>
          </a:p>
          <a:p>
            <a:pPr lvl="2"/>
            <a:r>
              <a:rPr lang="nb-NO" noProof="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3405979" y="2785487"/>
            <a:ext cx="2378847" cy="1477328"/>
          </a:xfrm>
          <a:prstGeom prst="rect">
            <a:avLst/>
          </a:prstGeo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nb-NO" noProof="0"/>
              <a:t>Click to change the text styles on the slide master</a:t>
            </a:r>
          </a:p>
          <a:p>
            <a:pPr lvl="1"/>
            <a:r>
              <a:rPr lang="nb-NO" noProof="0"/>
              <a:t>Second level</a:t>
            </a:r>
          </a:p>
          <a:p>
            <a:pPr lvl="2"/>
            <a:r>
              <a:rPr lang="nb-NO" noProof="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6407172" y="2785487"/>
            <a:ext cx="2378847" cy="1477328"/>
          </a:xfrm>
          <a:prstGeom prst="rect">
            <a:avLst/>
          </a:prstGeom>
        </p:spPr>
        <p:txBody>
          <a:bodyPr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nb-NO" noProof="0"/>
              <a:t>Click to change the text styles on the slide master</a:t>
            </a:r>
          </a:p>
          <a:p>
            <a:pPr lvl="1"/>
            <a:r>
              <a:rPr lang="nb-NO" noProof="0"/>
              <a:t>Second level</a:t>
            </a:r>
          </a:p>
          <a:p>
            <a:pPr lvl="2"/>
            <a:r>
              <a:rPr lang="nb-NO" noProof="0"/>
              <a:t>Third level</a:t>
            </a:r>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hasCustomPrompt="1"/>
          </p:nvPr>
        </p:nvSpPr>
        <p:spPr>
          <a:xfrm>
            <a:off x="9408367" y="2785487"/>
            <a:ext cx="2378847" cy="1477328"/>
          </a:xfrm>
          <a:prstGeom prst="rect">
            <a:avLst/>
          </a:prstGeom>
        </p:spPr>
        <p:txBody>
          <a:bodyPr lIns="0" rIns="0">
            <a:spAutoFit/>
          </a:bodyPr>
          <a:lstStyle>
            <a:lvl1pPr>
              <a:defRPr sz="1600"/>
            </a:lvl1pPr>
            <a:lvl2pPr marL="447675" indent="-314325">
              <a:buFontTx/>
              <a:buBlip>
                <a:blip r:embed="rId9"/>
              </a:buBlip>
              <a:defRPr sz="1600"/>
            </a:lvl2pPr>
            <a:lvl3pPr>
              <a:defRPr sz="1400"/>
            </a:lvl3pPr>
            <a:lvl4pPr>
              <a:defRPr sz="1600"/>
            </a:lvl4pPr>
            <a:lvl5pPr>
              <a:defRPr sz="1600"/>
            </a:lvl5pPr>
          </a:lstStyle>
          <a:p>
            <a:pPr lvl="0"/>
            <a:r>
              <a:rPr lang="nb-NO" noProof="0"/>
              <a:t>Click to change the text styles on the slide master</a:t>
            </a:r>
          </a:p>
          <a:p>
            <a:pPr lvl="1"/>
            <a:r>
              <a:rPr lang="nb-NO" noProof="0"/>
              <a:t>Second level</a:t>
            </a:r>
          </a:p>
          <a:p>
            <a:pPr lvl="2"/>
            <a:r>
              <a:rPr lang="nb-NO" noProof="0"/>
              <a:t>Third level</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nb-NO" noProof="0"/>
              <a:t>Title of the slide</a:t>
            </a:r>
          </a:p>
        </p:txBody>
      </p:sp>
      <p:sp>
        <p:nvSpPr>
          <p:cNvPr id="20" name="Text Placeholder 8">
            <a:extLst>
              <a:ext uri="{FF2B5EF4-FFF2-40B4-BE49-F238E27FC236}">
                <a16:creationId xmlns:a16="http://schemas.microsoft.com/office/drawing/2014/main" id="{72A123BC-64B8-4F7B-855D-41D9EB63A6FB}"/>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b-NO" noProof="0"/>
              <a:t>Sources:</a:t>
            </a:r>
          </a:p>
        </p:txBody>
      </p:sp>
      <p:sp>
        <p:nvSpPr>
          <p:cNvPr id="28" name="Cadre 27">
            <a:extLst>
              <a:ext uri="{FF2B5EF4-FFF2-40B4-BE49-F238E27FC236}">
                <a16:creationId xmlns:a16="http://schemas.microsoft.com/office/drawing/2014/main" id="{DEB3BC3E-E116-4E0A-97F3-66A29CB1DC5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tx1"/>
              </a:solidFill>
            </a:endParaRPr>
          </a:p>
        </p:txBody>
      </p:sp>
      <p:sp>
        <p:nvSpPr>
          <p:cNvPr id="21" name="Text Placeholder 5">
            <a:extLst>
              <a:ext uri="{FF2B5EF4-FFF2-40B4-BE49-F238E27FC236}">
                <a16:creationId xmlns:a16="http://schemas.microsoft.com/office/drawing/2014/main" id="{58438A79-7265-451F-8F84-EB08D57EE577}"/>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nb-NO" noProof="0"/>
              <a:t>Subtitle of the slide</a:t>
            </a:r>
          </a:p>
        </p:txBody>
      </p:sp>
    </p:spTree>
    <p:extLst>
      <p:ext uri="{BB962C8B-B14F-4D97-AF65-F5344CB8AC3E}">
        <p14:creationId xmlns:p14="http://schemas.microsoft.com/office/powerpoint/2010/main" val="217976475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userDrawn="1">
          <p15:clr>
            <a:srgbClr val="F26B43"/>
          </p15:clr>
        </p15:guide>
        <p15:guide id="4" orient="horz" pos="600">
          <p15:clr>
            <a:srgbClr val="F26B43"/>
          </p15:clr>
        </p15:guide>
        <p15:guide id="5" orient="horz" pos="3906" userDrawn="1">
          <p15:clr>
            <a:srgbClr val="F26B43"/>
          </p15:clr>
        </p15:guide>
        <p15:guide id="6" orient="horz" pos="4156" userDrawn="1">
          <p15:clr>
            <a:srgbClr val="F26B43"/>
          </p15:clr>
        </p15:guide>
        <p15:guide id="7" pos="306"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 columns with colored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4134648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nb-NO" noProof="0" smtClean="0"/>
              <a:pPr/>
              <a:t>‹#›</a:t>
            </a:fld>
            <a:r>
              <a:rPr lang="nb-NO" noProof="0"/>
              <a:t> ‒ </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nb-NO" noProof="0"/>
              <a:t>Title of the slide</a:t>
            </a:r>
          </a:p>
        </p:txBody>
      </p:sp>
      <p:sp>
        <p:nvSpPr>
          <p:cNvPr id="20" name="Text Placeholder 8">
            <a:extLst>
              <a:ext uri="{FF2B5EF4-FFF2-40B4-BE49-F238E27FC236}">
                <a16:creationId xmlns:a16="http://schemas.microsoft.com/office/drawing/2014/main" id="{3DAB39EE-A592-42CC-A3A7-B1D1A851EA3B}"/>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b-NO" noProof="0"/>
              <a:t>Sources:</a:t>
            </a:r>
          </a:p>
        </p:txBody>
      </p:sp>
      <p:sp>
        <p:nvSpPr>
          <p:cNvPr id="25" name="Espace réservé du texte 4">
            <a:extLst>
              <a:ext uri="{FF2B5EF4-FFF2-40B4-BE49-F238E27FC236}">
                <a16:creationId xmlns:a16="http://schemas.microsoft.com/office/drawing/2014/main" id="{1A62086C-76E4-4718-9B87-7C2FB4830775}"/>
              </a:ext>
            </a:extLst>
          </p:cNvPr>
          <p:cNvSpPr>
            <a:spLocks noGrp="1"/>
          </p:cNvSpPr>
          <p:nvPr>
            <p:ph type="body" sz="quarter" idx="20" hasCustomPrompt="1"/>
          </p:nvPr>
        </p:nvSpPr>
        <p:spPr>
          <a:xfrm>
            <a:off x="404786" y="1993900"/>
            <a:ext cx="2378846" cy="341632"/>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nb-NO" noProof="0"/>
              <a:t>Title</a:t>
            </a:r>
          </a:p>
        </p:txBody>
      </p:sp>
      <p:sp>
        <p:nvSpPr>
          <p:cNvPr id="26" name="Espace réservé du texte 4">
            <a:extLst>
              <a:ext uri="{FF2B5EF4-FFF2-40B4-BE49-F238E27FC236}">
                <a16:creationId xmlns:a16="http://schemas.microsoft.com/office/drawing/2014/main" id="{1F85B39E-ADE6-4814-B538-973092E927F1}"/>
              </a:ext>
            </a:extLst>
          </p:cNvPr>
          <p:cNvSpPr>
            <a:spLocks noGrp="1"/>
          </p:cNvSpPr>
          <p:nvPr>
            <p:ph type="body" sz="quarter" idx="21" hasCustomPrompt="1"/>
          </p:nvPr>
        </p:nvSpPr>
        <p:spPr>
          <a:xfrm>
            <a:off x="3405979" y="1993900"/>
            <a:ext cx="2378846" cy="341632"/>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nb-NO" noProof="0"/>
              <a:t>Title</a:t>
            </a:r>
          </a:p>
        </p:txBody>
      </p:sp>
      <p:sp>
        <p:nvSpPr>
          <p:cNvPr id="28" name="Espace réservé du texte 4">
            <a:extLst>
              <a:ext uri="{FF2B5EF4-FFF2-40B4-BE49-F238E27FC236}">
                <a16:creationId xmlns:a16="http://schemas.microsoft.com/office/drawing/2014/main" id="{9CE6EC93-06F2-4F91-965C-189C479505A1}"/>
              </a:ext>
            </a:extLst>
          </p:cNvPr>
          <p:cNvSpPr>
            <a:spLocks noGrp="1"/>
          </p:cNvSpPr>
          <p:nvPr>
            <p:ph type="body" sz="quarter" idx="23" hasCustomPrompt="1"/>
          </p:nvPr>
        </p:nvSpPr>
        <p:spPr>
          <a:xfrm>
            <a:off x="9408368" y="1993900"/>
            <a:ext cx="2378846" cy="341632"/>
          </a:xfrm>
          <a:prstGeom prst="rect">
            <a:avLst/>
          </a:prstGeom>
          <a:noFill/>
        </p:spPr>
        <p:txBody>
          <a:bodyPr lIns="72000" rIns="0" anchor="t">
            <a:spAutoFit/>
          </a:bodyPr>
          <a:lstStyle>
            <a:lvl1pPr marL="0" indent="0" algn="l">
              <a:buNone/>
              <a:defRPr b="1" cap="all" baseline="0">
                <a:solidFill>
                  <a:schemeClr val="accent1"/>
                </a:solidFill>
              </a:defRPr>
            </a:lvl1pPr>
          </a:lstStyle>
          <a:p>
            <a:pPr lvl="0"/>
            <a:r>
              <a:rPr lang="nb-NO" noProof="0"/>
              <a:t>Title</a:t>
            </a:r>
          </a:p>
        </p:txBody>
      </p:sp>
      <p:sp>
        <p:nvSpPr>
          <p:cNvPr id="29" name="Espace réservé du texte 15">
            <a:extLst>
              <a:ext uri="{FF2B5EF4-FFF2-40B4-BE49-F238E27FC236}">
                <a16:creationId xmlns:a16="http://schemas.microsoft.com/office/drawing/2014/main" id="{F78CE628-C138-44AB-BF90-4CD6DCBF6C9B}"/>
              </a:ext>
            </a:extLst>
          </p:cNvPr>
          <p:cNvSpPr>
            <a:spLocks noGrp="1"/>
          </p:cNvSpPr>
          <p:nvPr>
            <p:ph type="body" sz="quarter" idx="24" hasCustomPrompt="1"/>
          </p:nvPr>
        </p:nvSpPr>
        <p:spPr>
          <a:xfrm>
            <a:off x="404786" y="2785487"/>
            <a:ext cx="2378847" cy="1477328"/>
          </a:xfrm>
          <a:prstGeom prst="rect">
            <a:avLst/>
          </a:prstGeom>
        </p:spPr>
        <p:txBody>
          <a:bodyPr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nb-NO" noProof="0"/>
              <a:t>Click to change the text styles on the slide master</a:t>
            </a:r>
          </a:p>
          <a:p>
            <a:pPr lvl="1"/>
            <a:r>
              <a:rPr lang="nb-NO" noProof="0"/>
              <a:t>Second level</a:t>
            </a:r>
          </a:p>
          <a:p>
            <a:pPr lvl="2"/>
            <a:r>
              <a:rPr lang="nb-NO" noProof="0"/>
              <a:t>Third level</a:t>
            </a:r>
          </a:p>
        </p:txBody>
      </p:sp>
      <p:sp>
        <p:nvSpPr>
          <p:cNvPr id="30" name="Espace réservé du texte 15">
            <a:extLst>
              <a:ext uri="{FF2B5EF4-FFF2-40B4-BE49-F238E27FC236}">
                <a16:creationId xmlns:a16="http://schemas.microsoft.com/office/drawing/2014/main" id="{6683BE0B-F7A1-470B-9F10-E4277EE351EC}"/>
              </a:ext>
            </a:extLst>
          </p:cNvPr>
          <p:cNvSpPr>
            <a:spLocks noGrp="1"/>
          </p:cNvSpPr>
          <p:nvPr>
            <p:ph type="body" sz="quarter" idx="25" hasCustomPrompt="1"/>
          </p:nvPr>
        </p:nvSpPr>
        <p:spPr>
          <a:xfrm>
            <a:off x="3405979" y="2785487"/>
            <a:ext cx="2378847" cy="1477328"/>
          </a:xfrm>
          <a:prstGeom prst="rect">
            <a:avLst/>
          </a:prstGeo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nb-NO" noProof="0"/>
              <a:t>Click to change the text styles on the slide master</a:t>
            </a:r>
          </a:p>
          <a:p>
            <a:pPr lvl="1"/>
            <a:r>
              <a:rPr lang="nb-NO" noProof="0"/>
              <a:t>Second level</a:t>
            </a:r>
          </a:p>
          <a:p>
            <a:pPr lvl="2"/>
            <a:r>
              <a:rPr lang="nb-NO" noProof="0"/>
              <a:t>Third level</a:t>
            </a:r>
          </a:p>
        </p:txBody>
      </p:sp>
      <p:sp>
        <p:nvSpPr>
          <p:cNvPr id="32" name="Espace réservé du texte 15">
            <a:extLst>
              <a:ext uri="{FF2B5EF4-FFF2-40B4-BE49-F238E27FC236}">
                <a16:creationId xmlns:a16="http://schemas.microsoft.com/office/drawing/2014/main" id="{4171E4E7-27E3-4CAE-8117-8B0985E3269E}"/>
              </a:ext>
            </a:extLst>
          </p:cNvPr>
          <p:cNvSpPr>
            <a:spLocks noGrp="1"/>
          </p:cNvSpPr>
          <p:nvPr>
            <p:ph type="body" sz="quarter" idx="27" hasCustomPrompt="1"/>
          </p:nvPr>
        </p:nvSpPr>
        <p:spPr>
          <a:xfrm>
            <a:off x="9408367" y="2785487"/>
            <a:ext cx="2378847" cy="1477328"/>
          </a:xfrm>
          <a:prstGeom prst="rect">
            <a:avLst/>
          </a:prstGeom>
        </p:spPr>
        <p:txBody>
          <a:bodyPr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nb-NO" noProof="0"/>
              <a:t>Click to change the text styles on the slide master</a:t>
            </a:r>
          </a:p>
          <a:p>
            <a:pPr lvl="1"/>
            <a:r>
              <a:rPr lang="nb-NO" noProof="0"/>
              <a:t>Second level</a:t>
            </a:r>
          </a:p>
          <a:p>
            <a:pPr lvl="2"/>
            <a:r>
              <a:rPr lang="nb-NO" noProof="0"/>
              <a:t>Third level</a:t>
            </a:r>
          </a:p>
        </p:txBody>
      </p:sp>
      <p:sp>
        <p:nvSpPr>
          <p:cNvPr id="33" name="Espace réservé du texte 4">
            <a:extLst>
              <a:ext uri="{FF2B5EF4-FFF2-40B4-BE49-F238E27FC236}">
                <a16:creationId xmlns:a16="http://schemas.microsoft.com/office/drawing/2014/main" id="{CF196C90-BFA5-4EB1-809E-257C96ED6B2B}"/>
              </a:ext>
            </a:extLst>
          </p:cNvPr>
          <p:cNvSpPr>
            <a:spLocks noGrp="1"/>
          </p:cNvSpPr>
          <p:nvPr>
            <p:ph type="body" sz="quarter" idx="22" hasCustomPrompt="1"/>
          </p:nvPr>
        </p:nvSpPr>
        <p:spPr>
          <a:xfrm>
            <a:off x="6407173" y="1993900"/>
            <a:ext cx="2378846" cy="338554"/>
          </a:xfrm>
          <a:prstGeom prst="rect">
            <a:avLst/>
          </a:prstGeom>
          <a:noFill/>
        </p:spPr>
        <p:txBody>
          <a:bodyPr lIns="72000" rIns="0" anchor="t">
            <a:spAutoFit/>
          </a:bodyPr>
          <a:lstStyle>
            <a:lvl1pPr marL="0" indent="0" algn="l">
              <a:buNone/>
              <a:defRPr b="1" cap="all" baseline="0">
                <a:solidFill>
                  <a:schemeClr val="accent3"/>
                </a:solidFill>
              </a:defRPr>
            </a:lvl1pPr>
          </a:lstStyle>
          <a:p>
            <a:pPr lvl="0"/>
            <a:r>
              <a:rPr lang="nb-NO" noProof="0"/>
              <a:t>Title</a:t>
            </a:r>
          </a:p>
        </p:txBody>
      </p:sp>
      <p:sp>
        <p:nvSpPr>
          <p:cNvPr id="34" name="Espace réservé du texte 15">
            <a:extLst>
              <a:ext uri="{FF2B5EF4-FFF2-40B4-BE49-F238E27FC236}">
                <a16:creationId xmlns:a16="http://schemas.microsoft.com/office/drawing/2014/main" id="{BA8D7796-2153-4B06-BE09-A751E28741D5}"/>
              </a:ext>
            </a:extLst>
          </p:cNvPr>
          <p:cNvSpPr>
            <a:spLocks noGrp="1"/>
          </p:cNvSpPr>
          <p:nvPr>
            <p:ph type="body" sz="quarter" idx="26" hasCustomPrompt="1"/>
          </p:nvPr>
        </p:nvSpPr>
        <p:spPr>
          <a:xfrm>
            <a:off x="6407172" y="2785487"/>
            <a:ext cx="2378847" cy="1477328"/>
          </a:xfrm>
          <a:prstGeom prst="rect">
            <a:avLst/>
          </a:prstGeom>
        </p:spPr>
        <p:txBody>
          <a:bodyPr lIns="0" rIns="0">
            <a:spAutoFit/>
          </a:bodyPr>
          <a:lstStyle>
            <a:lvl1pPr>
              <a:defRPr sz="1600"/>
            </a:lvl1pPr>
            <a:lvl2pPr marL="447675" indent="-314325">
              <a:buFontTx/>
              <a:buBlip>
                <a:blip r:embed="rId9"/>
              </a:buBlip>
              <a:defRPr lang="en-GB" sz="1600" kern="1200" dirty="0">
                <a:solidFill>
                  <a:schemeClr val="tx1"/>
                </a:solidFill>
                <a:latin typeface="+mn-lt"/>
                <a:ea typeface="+mn-ea"/>
                <a:cs typeface="+mn-cs"/>
              </a:defRPr>
            </a:lvl2pPr>
            <a:lvl3pPr>
              <a:defRPr sz="1400"/>
            </a:lvl3pPr>
            <a:lvl4pPr>
              <a:defRPr sz="1600"/>
            </a:lvl4pPr>
            <a:lvl5pPr>
              <a:defRPr sz="1600"/>
            </a:lvl5pPr>
          </a:lstStyle>
          <a:p>
            <a:pPr lvl="0"/>
            <a:r>
              <a:rPr lang="nb-NO" noProof="0"/>
              <a:t>Click to change the text styles on the slide master</a:t>
            </a:r>
          </a:p>
          <a:p>
            <a:pPr marL="447675" lvl="1" indent="-314325" algn="l" defTabSz="914400" rtl="0" eaLnBrk="1" latinLnBrk="0" hangingPunct="1">
              <a:lnSpc>
                <a:spcPct val="100000"/>
              </a:lnSpc>
              <a:spcBef>
                <a:spcPts val="600"/>
              </a:spcBef>
              <a:buSzPct val="80000"/>
              <a:buFontTx/>
              <a:buBlip>
                <a:blip r:embed="rId10"/>
              </a:buBlip>
            </a:pPr>
            <a:r>
              <a:rPr lang="nb-NO" noProof="0"/>
              <a:t>Second level</a:t>
            </a:r>
          </a:p>
          <a:p>
            <a:pPr lvl="2"/>
            <a:r>
              <a:rPr lang="nb-NO" noProof="0"/>
              <a:t>Third level</a:t>
            </a:r>
          </a:p>
        </p:txBody>
      </p:sp>
      <p:sp>
        <p:nvSpPr>
          <p:cNvPr id="35" name="Cadre 34">
            <a:extLst>
              <a:ext uri="{FF2B5EF4-FFF2-40B4-BE49-F238E27FC236}">
                <a16:creationId xmlns:a16="http://schemas.microsoft.com/office/drawing/2014/main" id="{5950ADE3-A3C7-426D-AFD5-0939554DBFB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tx1"/>
              </a:solidFill>
            </a:endParaRPr>
          </a:p>
        </p:txBody>
      </p:sp>
      <p:sp>
        <p:nvSpPr>
          <p:cNvPr id="17" name="Text Placeholder 5">
            <a:extLst>
              <a:ext uri="{FF2B5EF4-FFF2-40B4-BE49-F238E27FC236}">
                <a16:creationId xmlns:a16="http://schemas.microsoft.com/office/drawing/2014/main" id="{6C401719-DE65-4BED-82B6-EEC883CD2F53}"/>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nb-NO" noProof="0"/>
              <a:t>Subtitle of the slide</a:t>
            </a:r>
          </a:p>
        </p:txBody>
      </p:sp>
    </p:spTree>
    <p:extLst>
      <p:ext uri="{BB962C8B-B14F-4D97-AF65-F5344CB8AC3E}">
        <p14:creationId xmlns:p14="http://schemas.microsoft.com/office/powerpoint/2010/main" val="27106178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 columns with colored titles with divider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2864258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nb-NO" noProof="0" smtClean="0"/>
              <a:pPr/>
              <a:t>‹#›</a:t>
            </a:fld>
            <a:r>
              <a:rPr lang="nb-NO" noProof="0"/>
              <a:t> ‒ </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nb-NO" noProof="0"/>
              <a:t>Title of the slide</a:t>
            </a:r>
          </a:p>
        </p:txBody>
      </p:sp>
      <p:sp>
        <p:nvSpPr>
          <p:cNvPr id="20" name="Text Placeholder 8">
            <a:extLst>
              <a:ext uri="{FF2B5EF4-FFF2-40B4-BE49-F238E27FC236}">
                <a16:creationId xmlns:a16="http://schemas.microsoft.com/office/drawing/2014/main" id="{72A123BC-64B8-4F7B-855D-41D9EB63A6FB}"/>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b-NO" noProof="0"/>
              <a:t>Sources:</a:t>
            </a:r>
          </a:p>
        </p:txBody>
      </p:sp>
      <p:sp>
        <p:nvSpPr>
          <p:cNvPr id="22" name="Espace réservé du texte 4">
            <a:extLst>
              <a:ext uri="{FF2B5EF4-FFF2-40B4-BE49-F238E27FC236}">
                <a16:creationId xmlns:a16="http://schemas.microsoft.com/office/drawing/2014/main" id="{FFF7EE1B-7DB4-488B-B26D-A38B11675A8E}"/>
              </a:ext>
            </a:extLst>
          </p:cNvPr>
          <p:cNvSpPr>
            <a:spLocks noGrp="1"/>
          </p:cNvSpPr>
          <p:nvPr>
            <p:ph type="body" sz="quarter" idx="20" hasCustomPrompt="1"/>
          </p:nvPr>
        </p:nvSpPr>
        <p:spPr>
          <a:xfrm>
            <a:off x="404786" y="1993900"/>
            <a:ext cx="2378846" cy="341632"/>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nb-NO" noProof="0"/>
              <a:t>Title</a:t>
            </a:r>
          </a:p>
        </p:txBody>
      </p:sp>
      <p:sp>
        <p:nvSpPr>
          <p:cNvPr id="23" name="Espace réservé du texte 4">
            <a:extLst>
              <a:ext uri="{FF2B5EF4-FFF2-40B4-BE49-F238E27FC236}">
                <a16:creationId xmlns:a16="http://schemas.microsoft.com/office/drawing/2014/main" id="{96518655-1BBA-4FB9-A1A1-87676ECAF404}"/>
              </a:ext>
            </a:extLst>
          </p:cNvPr>
          <p:cNvSpPr>
            <a:spLocks noGrp="1"/>
          </p:cNvSpPr>
          <p:nvPr>
            <p:ph type="body" sz="quarter" idx="21" hasCustomPrompt="1"/>
          </p:nvPr>
        </p:nvSpPr>
        <p:spPr>
          <a:xfrm>
            <a:off x="3405979" y="1993900"/>
            <a:ext cx="2378846" cy="341632"/>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nb-NO" noProof="0"/>
              <a:t>Title</a:t>
            </a:r>
          </a:p>
        </p:txBody>
      </p:sp>
      <p:sp>
        <p:nvSpPr>
          <p:cNvPr id="24" name="Espace réservé du texte 4">
            <a:extLst>
              <a:ext uri="{FF2B5EF4-FFF2-40B4-BE49-F238E27FC236}">
                <a16:creationId xmlns:a16="http://schemas.microsoft.com/office/drawing/2014/main" id="{8634DFA4-CD88-4C57-A92C-47493D245D0F}"/>
              </a:ext>
            </a:extLst>
          </p:cNvPr>
          <p:cNvSpPr>
            <a:spLocks noGrp="1"/>
          </p:cNvSpPr>
          <p:nvPr>
            <p:ph type="body" sz="quarter" idx="22" hasCustomPrompt="1"/>
          </p:nvPr>
        </p:nvSpPr>
        <p:spPr>
          <a:xfrm>
            <a:off x="6407173" y="1993900"/>
            <a:ext cx="2378846" cy="338554"/>
          </a:xfrm>
          <a:prstGeom prst="rect">
            <a:avLst/>
          </a:prstGeom>
          <a:noFill/>
        </p:spPr>
        <p:txBody>
          <a:bodyPr lIns="72000" rIns="0" anchor="t">
            <a:spAutoFit/>
          </a:bodyPr>
          <a:lstStyle>
            <a:lvl1pPr marL="0" indent="0" algn="l">
              <a:buNone/>
              <a:defRPr b="1" cap="all" baseline="0">
                <a:solidFill>
                  <a:schemeClr val="accent4"/>
                </a:solidFill>
              </a:defRPr>
            </a:lvl1pPr>
          </a:lstStyle>
          <a:p>
            <a:pPr lvl="0"/>
            <a:r>
              <a:rPr lang="nb-NO" noProof="0"/>
              <a:t>Title</a:t>
            </a:r>
          </a:p>
        </p:txBody>
      </p:sp>
      <p:sp>
        <p:nvSpPr>
          <p:cNvPr id="25" name="Espace réservé du texte 4">
            <a:extLst>
              <a:ext uri="{FF2B5EF4-FFF2-40B4-BE49-F238E27FC236}">
                <a16:creationId xmlns:a16="http://schemas.microsoft.com/office/drawing/2014/main" id="{09285BF7-E824-44DC-8939-2EEDF8EAB5ED}"/>
              </a:ext>
            </a:extLst>
          </p:cNvPr>
          <p:cNvSpPr>
            <a:spLocks noGrp="1"/>
          </p:cNvSpPr>
          <p:nvPr>
            <p:ph type="body" sz="quarter" idx="23" hasCustomPrompt="1"/>
          </p:nvPr>
        </p:nvSpPr>
        <p:spPr>
          <a:xfrm>
            <a:off x="9408368" y="1993900"/>
            <a:ext cx="2378846" cy="341632"/>
          </a:xfrm>
          <a:prstGeom prst="rect">
            <a:avLst/>
          </a:prstGeom>
          <a:noFill/>
        </p:spPr>
        <p:txBody>
          <a:bodyPr lIns="72000" rIns="0" anchor="t">
            <a:spAutoFit/>
          </a:bodyPr>
          <a:lstStyle>
            <a:lvl1pPr marL="0" indent="0" algn="l">
              <a:buNone/>
              <a:defRPr b="1" cap="all" baseline="0">
                <a:solidFill>
                  <a:schemeClr val="accent1"/>
                </a:solidFill>
              </a:defRPr>
            </a:lvl1pPr>
          </a:lstStyle>
          <a:p>
            <a:pPr lvl="0"/>
            <a:r>
              <a:rPr lang="nb-NO" noProof="0"/>
              <a:t>Title</a:t>
            </a:r>
          </a:p>
        </p:txBody>
      </p:sp>
      <p:sp>
        <p:nvSpPr>
          <p:cNvPr id="26" name="Espace réservé du texte 15">
            <a:extLst>
              <a:ext uri="{FF2B5EF4-FFF2-40B4-BE49-F238E27FC236}">
                <a16:creationId xmlns:a16="http://schemas.microsoft.com/office/drawing/2014/main" id="{7EA390A2-E2D4-4D20-BDB9-C874325BA370}"/>
              </a:ext>
            </a:extLst>
          </p:cNvPr>
          <p:cNvSpPr>
            <a:spLocks noGrp="1"/>
          </p:cNvSpPr>
          <p:nvPr>
            <p:ph type="body" sz="quarter" idx="24" hasCustomPrompt="1"/>
          </p:nvPr>
        </p:nvSpPr>
        <p:spPr>
          <a:xfrm>
            <a:off x="404786" y="2785487"/>
            <a:ext cx="2378847" cy="1477328"/>
          </a:xfrm>
          <a:prstGeom prst="rect">
            <a:avLst/>
          </a:prstGeom>
        </p:spPr>
        <p:txBody>
          <a:bodyPr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nb-NO" noProof="0"/>
              <a:t>Click to change the text styles on the slide master</a:t>
            </a:r>
          </a:p>
          <a:p>
            <a:pPr lvl="1"/>
            <a:r>
              <a:rPr lang="nb-NO" noProof="0"/>
              <a:t>Second level</a:t>
            </a:r>
          </a:p>
          <a:p>
            <a:pPr lvl="2"/>
            <a:r>
              <a:rPr lang="nb-NO" noProof="0"/>
              <a:t>Third level</a:t>
            </a:r>
          </a:p>
        </p:txBody>
      </p:sp>
      <p:sp>
        <p:nvSpPr>
          <p:cNvPr id="27" name="Espace réservé du texte 15">
            <a:extLst>
              <a:ext uri="{FF2B5EF4-FFF2-40B4-BE49-F238E27FC236}">
                <a16:creationId xmlns:a16="http://schemas.microsoft.com/office/drawing/2014/main" id="{1564D801-B0E6-43C3-8B94-0E89FD96100D}"/>
              </a:ext>
            </a:extLst>
          </p:cNvPr>
          <p:cNvSpPr>
            <a:spLocks noGrp="1"/>
          </p:cNvSpPr>
          <p:nvPr>
            <p:ph type="body" sz="quarter" idx="25" hasCustomPrompt="1"/>
          </p:nvPr>
        </p:nvSpPr>
        <p:spPr>
          <a:xfrm>
            <a:off x="3405979" y="2785487"/>
            <a:ext cx="2378847" cy="1477328"/>
          </a:xfrm>
          <a:prstGeom prst="rect">
            <a:avLst/>
          </a:prstGeo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nb-NO" noProof="0"/>
              <a:t>Click to change the text styles on the slide master</a:t>
            </a:r>
          </a:p>
          <a:p>
            <a:pPr lvl="1"/>
            <a:r>
              <a:rPr lang="nb-NO" noProof="0"/>
              <a:t>Second level</a:t>
            </a:r>
          </a:p>
          <a:p>
            <a:pPr lvl="2"/>
            <a:r>
              <a:rPr lang="nb-NO" noProof="0"/>
              <a:t>Third level</a:t>
            </a:r>
          </a:p>
        </p:txBody>
      </p:sp>
      <p:sp>
        <p:nvSpPr>
          <p:cNvPr id="28" name="Espace réservé du texte 15">
            <a:extLst>
              <a:ext uri="{FF2B5EF4-FFF2-40B4-BE49-F238E27FC236}">
                <a16:creationId xmlns:a16="http://schemas.microsoft.com/office/drawing/2014/main" id="{461F3D26-7698-4382-817D-06AE9A8CDF0C}"/>
              </a:ext>
            </a:extLst>
          </p:cNvPr>
          <p:cNvSpPr>
            <a:spLocks noGrp="1"/>
          </p:cNvSpPr>
          <p:nvPr>
            <p:ph type="body" sz="quarter" idx="26" hasCustomPrompt="1"/>
          </p:nvPr>
        </p:nvSpPr>
        <p:spPr>
          <a:xfrm>
            <a:off x="6407172" y="2785487"/>
            <a:ext cx="2378847" cy="1477328"/>
          </a:xfrm>
          <a:prstGeom prst="rect">
            <a:avLst/>
          </a:prstGeom>
        </p:spPr>
        <p:txBody>
          <a:bodyPr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nb-NO" noProof="0"/>
              <a:t>Click to change the text styles on the slide master</a:t>
            </a:r>
          </a:p>
          <a:p>
            <a:pPr lvl="1"/>
            <a:r>
              <a:rPr lang="nb-NO" noProof="0"/>
              <a:t>Second level</a:t>
            </a:r>
          </a:p>
          <a:p>
            <a:pPr lvl="2"/>
            <a:r>
              <a:rPr lang="nb-NO" noProof="0"/>
              <a:t>Third level</a:t>
            </a:r>
          </a:p>
        </p:txBody>
      </p:sp>
      <p:sp>
        <p:nvSpPr>
          <p:cNvPr id="29" name="Espace réservé du texte 15">
            <a:extLst>
              <a:ext uri="{FF2B5EF4-FFF2-40B4-BE49-F238E27FC236}">
                <a16:creationId xmlns:a16="http://schemas.microsoft.com/office/drawing/2014/main" id="{B611E923-D3EE-49B7-A936-85891DEAA76C}"/>
              </a:ext>
            </a:extLst>
          </p:cNvPr>
          <p:cNvSpPr>
            <a:spLocks noGrp="1"/>
          </p:cNvSpPr>
          <p:nvPr>
            <p:ph type="body" sz="quarter" idx="27" hasCustomPrompt="1"/>
          </p:nvPr>
        </p:nvSpPr>
        <p:spPr>
          <a:xfrm>
            <a:off x="9408367" y="2785487"/>
            <a:ext cx="2378847" cy="1477328"/>
          </a:xfrm>
          <a:prstGeom prst="rect">
            <a:avLst/>
          </a:prstGeom>
        </p:spPr>
        <p:txBody>
          <a:bodyPr lIns="0" rIns="0">
            <a:spAutoFit/>
          </a:bodyPr>
          <a:lstStyle>
            <a:lvl1pPr>
              <a:defRPr sz="1600"/>
            </a:lvl1pPr>
            <a:lvl2pPr marL="447675" indent="-314325">
              <a:buFontTx/>
              <a:buBlip>
                <a:blip r:embed="rId9"/>
              </a:buBlip>
              <a:defRPr sz="1600"/>
            </a:lvl2pPr>
            <a:lvl3pPr>
              <a:defRPr sz="1400"/>
            </a:lvl3pPr>
            <a:lvl4pPr>
              <a:defRPr sz="1600"/>
            </a:lvl4pPr>
            <a:lvl5pPr>
              <a:defRPr sz="1600"/>
            </a:lvl5pPr>
          </a:lstStyle>
          <a:p>
            <a:pPr lvl="0"/>
            <a:r>
              <a:rPr lang="nb-NO" noProof="0"/>
              <a:t>Click to change the text styles on the slide master</a:t>
            </a:r>
          </a:p>
          <a:p>
            <a:pPr lvl="1"/>
            <a:r>
              <a:rPr lang="nb-NO" noProof="0"/>
              <a:t>Second level</a:t>
            </a:r>
          </a:p>
          <a:p>
            <a:pPr lvl="2"/>
            <a:r>
              <a:rPr lang="nb-NO" noProof="0"/>
              <a:t>Third level</a:t>
            </a:r>
          </a:p>
        </p:txBody>
      </p:sp>
      <p:cxnSp>
        <p:nvCxnSpPr>
          <p:cNvPr id="30" name="Straight Connector 35">
            <a:extLst>
              <a:ext uri="{FF2B5EF4-FFF2-40B4-BE49-F238E27FC236}">
                <a16:creationId xmlns:a16="http://schemas.microsoft.com/office/drawing/2014/main" id="{F37A373E-B0C6-4A3A-88BD-3C093DFFB918}"/>
              </a:ext>
            </a:extLst>
          </p:cNvPr>
          <p:cNvCxnSpPr>
            <a:cxnSpLocks/>
          </p:cNvCxnSpPr>
          <p:nvPr userDrawn="1"/>
        </p:nvCxnSpPr>
        <p:spPr>
          <a:xfrm flipV="1">
            <a:off x="3094806"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 name="Straight Connector 35">
            <a:extLst>
              <a:ext uri="{FF2B5EF4-FFF2-40B4-BE49-F238E27FC236}">
                <a16:creationId xmlns:a16="http://schemas.microsoft.com/office/drawing/2014/main" id="{0BDAA492-5340-46F7-A09D-5F68BE925AB6}"/>
              </a:ext>
            </a:extLst>
          </p:cNvPr>
          <p:cNvCxnSpPr>
            <a:cxnSpLocks/>
          </p:cNvCxnSpPr>
          <p:nvPr userDrawn="1"/>
        </p:nvCxnSpPr>
        <p:spPr>
          <a:xfrm flipV="1">
            <a:off x="609599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Connector 35">
            <a:extLst>
              <a:ext uri="{FF2B5EF4-FFF2-40B4-BE49-F238E27FC236}">
                <a16:creationId xmlns:a16="http://schemas.microsoft.com/office/drawing/2014/main" id="{8EDA2254-B51E-42A4-9F98-3E60FD4D7E0B}"/>
              </a:ext>
            </a:extLst>
          </p:cNvPr>
          <p:cNvCxnSpPr>
            <a:cxnSpLocks/>
          </p:cNvCxnSpPr>
          <p:nvPr userDrawn="1"/>
        </p:nvCxnSpPr>
        <p:spPr>
          <a:xfrm flipV="1">
            <a:off x="909719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3" name="Cadre 32">
            <a:extLst>
              <a:ext uri="{FF2B5EF4-FFF2-40B4-BE49-F238E27FC236}">
                <a16:creationId xmlns:a16="http://schemas.microsoft.com/office/drawing/2014/main" id="{A212F427-1752-4AF4-86EE-581E8AB69C8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tx1"/>
              </a:solidFill>
            </a:endParaRPr>
          </a:p>
        </p:txBody>
      </p:sp>
      <p:sp>
        <p:nvSpPr>
          <p:cNvPr id="21" name="Text Placeholder 5">
            <a:extLst>
              <a:ext uri="{FF2B5EF4-FFF2-40B4-BE49-F238E27FC236}">
                <a16:creationId xmlns:a16="http://schemas.microsoft.com/office/drawing/2014/main" id="{B25DC3F6-601C-4FCA-83CC-29DB0FC6A8F0}"/>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nb-NO" noProof="0"/>
              <a:t>Subtitle of the slide</a:t>
            </a:r>
          </a:p>
        </p:txBody>
      </p:sp>
    </p:spTree>
    <p:extLst>
      <p:ext uri="{BB962C8B-B14F-4D97-AF65-F5344CB8AC3E}">
        <p14:creationId xmlns:p14="http://schemas.microsoft.com/office/powerpoint/2010/main" val="68951969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columns with colored titles [V2] with divider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18373178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0" name="Text Placeholder 8">
            <a:extLst>
              <a:ext uri="{FF2B5EF4-FFF2-40B4-BE49-F238E27FC236}">
                <a16:creationId xmlns:a16="http://schemas.microsoft.com/office/drawing/2014/main" id="{3DAB39EE-A592-42CC-A3A7-B1D1A851EA3B}"/>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2" name="Espace réservé du texte 4">
            <a:extLst>
              <a:ext uri="{FF2B5EF4-FFF2-40B4-BE49-F238E27FC236}">
                <a16:creationId xmlns:a16="http://schemas.microsoft.com/office/drawing/2014/main" id="{5FBBBE71-038F-47FD-AA2F-DDF7087FA884}"/>
              </a:ext>
            </a:extLst>
          </p:cNvPr>
          <p:cNvSpPr>
            <a:spLocks noGrp="1"/>
          </p:cNvSpPr>
          <p:nvPr>
            <p:ph type="body" sz="quarter" idx="20" hasCustomPrompt="1"/>
          </p:nvPr>
        </p:nvSpPr>
        <p:spPr>
          <a:xfrm>
            <a:off x="404786" y="1993900"/>
            <a:ext cx="2378846" cy="341632"/>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3" name="Espace réservé du texte 4">
            <a:extLst>
              <a:ext uri="{FF2B5EF4-FFF2-40B4-BE49-F238E27FC236}">
                <a16:creationId xmlns:a16="http://schemas.microsoft.com/office/drawing/2014/main" id="{019C832B-ADC5-4655-A9BB-B9E27C49AAA6}"/>
              </a:ext>
            </a:extLst>
          </p:cNvPr>
          <p:cNvSpPr>
            <a:spLocks noGrp="1"/>
          </p:cNvSpPr>
          <p:nvPr>
            <p:ph type="body" sz="quarter" idx="21" hasCustomPrompt="1"/>
          </p:nvPr>
        </p:nvSpPr>
        <p:spPr>
          <a:xfrm>
            <a:off x="3405979" y="1993900"/>
            <a:ext cx="2378846" cy="341632"/>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4" name="Espace réservé du texte 4">
            <a:extLst>
              <a:ext uri="{FF2B5EF4-FFF2-40B4-BE49-F238E27FC236}">
                <a16:creationId xmlns:a16="http://schemas.microsoft.com/office/drawing/2014/main" id="{33B8FF24-5350-4358-8A61-01E632CBA034}"/>
              </a:ext>
            </a:extLst>
          </p:cNvPr>
          <p:cNvSpPr>
            <a:spLocks noGrp="1"/>
          </p:cNvSpPr>
          <p:nvPr>
            <p:ph type="body" sz="quarter" idx="22" hasCustomPrompt="1"/>
          </p:nvPr>
        </p:nvSpPr>
        <p:spPr>
          <a:xfrm>
            <a:off x="6407173" y="1993900"/>
            <a:ext cx="2378846" cy="338554"/>
          </a:xfrm>
          <a:prstGeom prst="rect">
            <a:avLst/>
          </a:prstGeo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
        <p:nvSpPr>
          <p:cNvPr id="25" name="Espace réservé du texte 4">
            <a:extLst>
              <a:ext uri="{FF2B5EF4-FFF2-40B4-BE49-F238E27FC236}">
                <a16:creationId xmlns:a16="http://schemas.microsoft.com/office/drawing/2014/main" id="{F6A611CF-4A0C-414F-97D1-05D2E00D9491}"/>
              </a:ext>
            </a:extLst>
          </p:cNvPr>
          <p:cNvSpPr>
            <a:spLocks noGrp="1"/>
          </p:cNvSpPr>
          <p:nvPr>
            <p:ph type="body" sz="quarter" idx="23" hasCustomPrompt="1"/>
          </p:nvPr>
        </p:nvSpPr>
        <p:spPr>
          <a:xfrm>
            <a:off x="9408368" y="1993900"/>
            <a:ext cx="2378846" cy="341632"/>
          </a:xfrm>
          <a:prstGeom prst="rect">
            <a:avLst/>
          </a:prstGeo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26" name="Espace réservé du texte 15">
            <a:extLst>
              <a:ext uri="{FF2B5EF4-FFF2-40B4-BE49-F238E27FC236}">
                <a16:creationId xmlns:a16="http://schemas.microsoft.com/office/drawing/2014/main" id="{14D079C5-56C5-4829-9279-B9D159053C09}"/>
              </a:ext>
            </a:extLst>
          </p:cNvPr>
          <p:cNvSpPr>
            <a:spLocks noGrp="1"/>
          </p:cNvSpPr>
          <p:nvPr>
            <p:ph type="body" sz="quarter" idx="24" hasCustomPrompt="1"/>
          </p:nvPr>
        </p:nvSpPr>
        <p:spPr>
          <a:xfrm>
            <a:off x="404786" y="2785487"/>
            <a:ext cx="2378847" cy="1477328"/>
          </a:xfrm>
          <a:prstGeom prst="rect">
            <a:avLst/>
          </a:prstGeom>
        </p:spPr>
        <p:txBody>
          <a:bodyPr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7" name="Espace réservé du texte 15">
            <a:extLst>
              <a:ext uri="{FF2B5EF4-FFF2-40B4-BE49-F238E27FC236}">
                <a16:creationId xmlns:a16="http://schemas.microsoft.com/office/drawing/2014/main" id="{A8B2B706-3906-4253-B6DB-A7C2AFD16B11}"/>
              </a:ext>
            </a:extLst>
          </p:cNvPr>
          <p:cNvSpPr>
            <a:spLocks noGrp="1"/>
          </p:cNvSpPr>
          <p:nvPr>
            <p:ph type="body" sz="quarter" idx="25" hasCustomPrompt="1"/>
          </p:nvPr>
        </p:nvSpPr>
        <p:spPr>
          <a:xfrm>
            <a:off x="3405979" y="2785487"/>
            <a:ext cx="2378847" cy="1477328"/>
          </a:xfrm>
          <a:prstGeom prst="rect">
            <a:avLst/>
          </a:prstGeo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8" name="Espace réservé du texte 15">
            <a:extLst>
              <a:ext uri="{FF2B5EF4-FFF2-40B4-BE49-F238E27FC236}">
                <a16:creationId xmlns:a16="http://schemas.microsoft.com/office/drawing/2014/main" id="{829361D3-585B-4494-AC11-E01E8991D2BE}"/>
              </a:ext>
            </a:extLst>
          </p:cNvPr>
          <p:cNvSpPr>
            <a:spLocks noGrp="1"/>
          </p:cNvSpPr>
          <p:nvPr>
            <p:ph type="body" sz="quarter" idx="26" hasCustomPrompt="1"/>
          </p:nvPr>
        </p:nvSpPr>
        <p:spPr>
          <a:xfrm>
            <a:off x="6407172" y="2785487"/>
            <a:ext cx="2378847" cy="1477328"/>
          </a:xfrm>
          <a:prstGeom prst="rect">
            <a:avLst/>
          </a:prstGeom>
        </p:spPr>
        <p:txBody>
          <a:bodyPr lIns="0" rIns="0">
            <a:spAutoFit/>
          </a:bodyPr>
          <a:lstStyle>
            <a:lvl1pPr>
              <a:defRPr sz="1600"/>
            </a:lvl1pPr>
            <a:lvl2pPr marL="447675" indent="-314325">
              <a:buFontTx/>
              <a:buBlip>
                <a:blip r:embed="rId8"/>
              </a:buBlip>
              <a:defRPr lang="en-GB" sz="1600" kern="1200" dirty="0">
                <a:solidFill>
                  <a:schemeClr val="tx1"/>
                </a:solidFill>
                <a:latin typeface="+mn-lt"/>
                <a:ea typeface="+mn-ea"/>
                <a:cs typeface="+mn-cs"/>
              </a:defRPr>
            </a:lvl2pPr>
            <a:lvl3pPr>
              <a:defRPr sz="1400"/>
            </a:lvl3pPr>
            <a:lvl4pPr>
              <a:defRPr sz="1600"/>
            </a:lvl4pPr>
            <a:lvl5pPr>
              <a:defRPr sz="1600"/>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9"/>
              </a:buBlip>
            </a:pPr>
            <a:r>
              <a:rPr lang="en-GB" dirty="0"/>
              <a:t>Second level</a:t>
            </a:r>
          </a:p>
          <a:p>
            <a:pPr lvl="2"/>
            <a:r>
              <a:rPr lang="en-GB" dirty="0"/>
              <a:t>Third level</a:t>
            </a:r>
          </a:p>
        </p:txBody>
      </p:sp>
      <p:sp>
        <p:nvSpPr>
          <p:cNvPr id="29" name="Espace réservé du texte 15">
            <a:extLst>
              <a:ext uri="{FF2B5EF4-FFF2-40B4-BE49-F238E27FC236}">
                <a16:creationId xmlns:a16="http://schemas.microsoft.com/office/drawing/2014/main" id="{432D91E9-DE40-4B4D-9E1B-9DBA866F3398}"/>
              </a:ext>
            </a:extLst>
          </p:cNvPr>
          <p:cNvSpPr>
            <a:spLocks noGrp="1"/>
          </p:cNvSpPr>
          <p:nvPr>
            <p:ph type="body" sz="quarter" idx="27" hasCustomPrompt="1"/>
          </p:nvPr>
        </p:nvSpPr>
        <p:spPr>
          <a:xfrm>
            <a:off x="9408367" y="2785487"/>
            <a:ext cx="2378847" cy="1477328"/>
          </a:xfrm>
          <a:prstGeom prst="rect">
            <a:avLst/>
          </a:prstGeom>
        </p:spPr>
        <p:txBody>
          <a:bodyPr lIns="0" rIns="0">
            <a:spAutoFit/>
          </a:bodyPr>
          <a:lstStyle>
            <a:lvl1pPr>
              <a:defRPr sz="1600"/>
            </a:lvl1pPr>
            <a:lvl2pPr marL="447675" indent="-314325">
              <a:buFontTx/>
              <a:buBlip>
                <a:blip r:embed="rId10"/>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cxnSp>
        <p:nvCxnSpPr>
          <p:cNvPr id="30" name="Straight Connector 35">
            <a:extLst>
              <a:ext uri="{FF2B5EF4-FFF2-40B4-BE49-F238E27FC236}">
                <a16:creationId xmlns:a16="http://schemas.microsoft.com/office/drawing/2014/main" id="{4D161E9A-7872-4440-9E61-28B41BBA4C74}"/>
              </a:ext>
            </a:extLst>
          </p:cNvPr>
          <p:cNvCxnSpPr>
            <a:cxnSpLocks/>
          </p:cNvCxnSpPr>
          <p:nvPr userDrawn="1"/>
        </p:nvCxnSpPr>
        <p:spPr>
          <a:xfrm flipV="1">
            <a:off x="3094806"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 name="Straight Connector 35">
            <a:extLst>
              <a:ext uri="{FF2B5EF4-FFF2-40B4-BE49-F238E27FC236}">
                <a16:creationId xmlns:a16="http://schemas.microsoft.com/office/drawing/2014/main" id="{CBF43B31-2F37-4F9B-ABAB-B30C401656C8}"/>
              </a:ext>
            </a:extLst>
          </p:cNvPr>
          <p:cNvCxnSpPr>
            <a:cxnSpLocks/>
          </p:cNvCxnSpPr>
          <p:nvPr userDrawn="1"/>
        </p:nvCxnSpPr>
        <p:spPr>
          <a:xfrm flipV="1">
            <a:off x="609599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Connector 35">
            <a:extLst>
              <a:ext uri="{FF2B5EF4-FFF2-40B4-BE49-F238E27FC236}">
                <a16:creationId xmlns:a16="http://schemas.microsoft.com/office/drawing/2014/main" id="{29B91B6C-BAB5-4232-87EA-0EA2E4093CD3}"/>
              </a:ext>
            </a:extLst>
          </p:cNvPr>
          <p:cNvCxnSpPr>
            <a:cxnSpLocks/>
          </p:cNvCxnSpPr>
          <p:nvPr userDrawn="1"/>
        </p:nvCxnSpPr>
        <p:spPr>
          <a:xfrm flipV="1">
            <a:off x="909719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3" name="Cadre 32">
            <a:extLst>
              <a:ext uri="{FF2B5EF4-FFF2-40B4-BE49-F238E27FC236}">
                <a16:creationId xmlns:a16="http://schemas.microsoft.com/office/drawing/2014/main" id="{CAFBA9EB-068D-4D30-BD0A-3F25A790893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 Placeholder 5">
            <a:extLst>
              <a:ext uri="{FF2B5EF4-FFF2-40B4-BE49-F238E27FC236}">
                <a16:creationId xmlns:a16="http://schemas.microsoft.com/office/drawing/2014/main" id="{11AF9E57-26F4-4C2A-A3E6-651DA79602F8}"/>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50460306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 columns with colored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8544466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396180" y="2785487"/>
            <a:ext cx="3195010" cy="1231106"/>
          </a:xfrm>
          <a:prstGeom prst="rect">
            <a:avLst/>
          </a:prstGeom>
        </p:spPr>
        <p:txBody>
          <a:bodyPr wrap="square"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4494645" y="2785487"/>
            <a:ext cx="3195010" cy="1231106"/>
          </a:xfrm>
          <a:prstGeom prst="rect">
            <a:avLst/>
          </a:prstGeo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8593109" y="2785487"/>
            <a:ext cx="3195010" cy="1231106"/>
          </a:xfrm>
          <a:prstGeom prst="rect">
            <a:avLst/>
          </a:prstGeom>
        </p:spPr>
        <p:txBody>
          <a:bodyPr wrap="square"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4">
            <a:extLst>
              <a:ext uri="{FF2B5EF4-FFF2-40B4-BE49-F238E27FC236}">
                <a16:creationId xmlns:a16="http://schemas.microsoft.com/office/drawing/2014/main" id="{8F53EFDF-586B-4B52-A77B-E7663334D337}"/>
              </a:ext>
            </a:extLst>
          </p:cNvPr>
          <p:cNvSpPr>
            <a:spLocks noGrp="1"/>
          </p:cNvSpPr>
          <p:nvPr>
            <p:ph type="body" sz="quarter" idx="27" hasCustomPrompt="1"/>
          </p:nvPr>
        </p:nvSpPr>
        <p:spPr>
          <a:xfrm>
            <a:off x="396548" y="1993899"/>
            <a:ext cx="3195009" cy="341633"/>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0" name="Espace réservé du texte 4">
            <a:extLst>
              <a:ext uri="{FF2B5EF4-FFF2-40B4-BE49-F238E27FC236}">
                <a16:creationId xmlns:a16="http://schemas.microsoft.com/office/drawing/2014/main" id="{C9BF9C92-4CA0-4CDA-A4F8-082D2B2EF99F}"/>
              </a:ext>
            </a:extLst>
          </p:cNvPr>
          <p:cNvSpPr>
            <a:spLocks noGrp="1"/>
          </p:cNvSpPr>
          <p:nvPr>
            <p:ph type="body" sz="quarter" idx="28" hasCustomPrompt="1"/>
          </p:nvPr>
        </p:nvSpPr>
        <p:spPr>
          <a:xfrm>
            <a:off x="4494829" y="1993899"/>
            <a:ext cx="3195009" cy="341633"/>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1" name="Espace réservé du texte 4">
            <a:extLst>
              <a:ext uri="{FF2B5EF4-FFF2-40B4-BE49-F238E27FC236}">
                <a16:creationId xmlns:a16="http://schemas.microsoft.com/office/drawing/2014/main" id="{681CE642-3E81-4565-8966-09C10814A63E}"/>
              </a:ext>
            </a:extLst>
          </p:cNvPr>
          <p:cNvSpPr>
            <a:spLocks noGrp="1"/>
          </p:cNvSpPr>
          <p:nvPr>
            <p:ph type="body" sz="quarter" idx="29" hasCustomPrompt="1"/>
          </p:nvPr>
        </p:nvSpPr>
        <p:spPr>
          <a:xfrm>
            <a:off x="8593109" y="1993899"/>
            <a:ext cx="3195009" cy="338554"/>
          </a:xfrm>
          <a:prstGeom prst="rect">
            <a:avLst/>
          </a:prstGeom>
          <a:noFill/>
        </p:spPr>
        <p:txBody>
          <a:bodyPr lIns="72000" rIns="0" anchor="t">
            <a:spAutoFit/>
          </a:bodyPr>
          <a:lstStyle>
            <a:lvl1pPr marL="0" indent="0" algn="l">
              <a:buNone/>
              <a:defRPr b="1" cap="all" baseline="0">
                <a:solidFill>
                  <a:schemeClr val="accent4"/>
                </a:solidFill>
              </a:defRPr>
            </a:lvl1pPr>
          </a:lstStyle>
          <a:p>
            <a:pPr lvl="0"/>
            <a:r>
              <a:rPr lang="en-GB" dirty="0"/>
              <a:t>Title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B2E3F45E-E84E-4C33-9A96-378F378EB375}"/>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3" name="Cadre 22">
            <a:extLst>
              <a:ext uri="{FF2B5EF4-FFF2-40B4-BE49-F238E27FC236}">
                <a16:creationId xmlns:a16="http://schemas.microsoft.com/office/drawing/2014/main" id="{A6E5563B-23BC-4408-B9D4-58AD99313E6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 Placeholder 5">
            <a:extLst>
              <a:ext uri="{FF2B5EF4-FFF2-40B4-BE49-F238E27FC236}">
                <a16:creationId xmlns:a16="http://schemas.microsoft.com/office/drawing/2014/main" id="{96F6327A-7EEE-4DB7-82D1-8D63B948B301}"/>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323594791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userDrawn="1">
          <p15:clr>
            <a:srgbClr val="F26B43"/>
          </p15:clr>
        </p15:guide>
        <p15:guide id="4" orient="horz" pos="600">
          <p15:clr>
            <a:srgbClr val="F26B43"/>
          </p15:clr>
        </p15:guide>
        <p15:guide id="5" orient="horz" pos="3906" userDrawn="1">
          <p15:clr>
            <a:srgbClr val="F26B43"/>
          </p15:clr>
        </p15:guide>
        <p15:guide id="6" orient="horz" pos="4156" userDrawn="1">
          <p15:clr>
            <a:srgbClr val="F26B43"/>
          </p15:clr>
        </p15:guide>
        <p15:guide id="7" pos="306"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columns with colored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8409012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C74B90A9-86C7-4CA7-AC86-9B7C03D23119}"/>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Espace réservé du texte 15">
            <a:extLst>
              <a:ext uri="{FF2B5EF4-FFF2-40B4-BE49-F238E27FC236}">
                <a16:creationId xmlns:a16="http://schemas.microsoft.com/office/drawing/2014/main" id="{515C157A-6F74-44A8-9785-4A8F9335C023}"/>
              </a:ext>
            </a:extLst>
          </p:cNvPr>
          <p:cNvSpPr>
            <a:spLocks noGrp="1"/>
          </p:cNvSpPr>
          <p:nvPr>
            <p:ph type="body" sz="quarter" idx="24" hasCustomPrompt="1"/>
          </p:nvPr>
        </p:nvSpPr>
        <p:spPr>
          <a:xfrm>
            <a:off x="396180" y="2785487"/>
            <a:ext cx="3195010" cy="1231106"/>
          </a:xfrm>
          <a:prstGeom prst="rect">
            <a:avLst/>
          </a:prstGeom>
        </p:spPr>
        <p:txBody>
          <a:bodyPr wrap="square"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2" name="Espace réservé du texte 15">
            <a:extLst>
              <a:ext uri="{FF2B5EF4-FFF2-40B4-BE49-F238E27FC236}">
                <a16:creationId xmlns:a16="http://schemas.microsoft.com/office/drawing/2014/main" id="{A3F60031-8B36-438E-A717-35784DD2D5A1}"/>
              </a:ext>
            </a:extLst>
          </p:cNvPr>
          <p:cNvSpPr>
            <a:spLocks noGrp="1"/>
          </p:cNvSpPr>
          <p:nvPr>
            <p:ph type="body" sz="quarter" idx="25" hasCustomPrompt="1"/>
          </p:nvPr>
        </p:nvSpPr>
        <p:spPr>
          <a:xfrm>
            <a:off x="4494645" y="2785487"/>
            <a:ext cx="3195010" cy="1231106"/>
          </a:xfrm>
          <a:prstGeom prst="rect">
            <a:avLst/>
          </a:prstGeo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texte 15">
            <a:extLst>
              <a:ext uri="{FF2B5EF4-FFF2-40B4-BE49-F238E27FC236}">
                <a16:creationId xmlns:a16="http://schemas.microsoft.com/office/drawing/2014/main" id="{2942971D-C98D-4428-A689-9423825AAD87}"/>
              </a:ext>
            </a:extLst>
          </p:cNvPr>
          <p:cNvSpPr>
            <a:spLocks noGrp="1"/>
          </p:cNvSpPr>
          <p:nvPr>
            <p:ph type="body" sz="quarter" idx="26" hasCustomPrompt="1"/>
          </p:nvPr>
        </p:nvSpPr>
        <p:spPr>
          <a:xfrm>
            <a:off x="8593109" y="2785487"/>
            <a:ext cx="3195010" cy="1231106"/>
          </a:xfrm>
          <a:prstGeom prst="rect">
            <a:avLst/>
          </a:prstGeom>
        </p:spPr>
        <p:txBody>
          <a:bodyPr wrap="square" lIns="0" rIns="0">
            <a:spAutoFit/>
          </a:bodyPr>
          <a:lstStyle>
            <a:lvl1pPr>
              <a:defRPr sz="1600"/>
            </a:lvl1pPr>
            <a:lvl2pPr marL="447675" indent="-314325">
              <a:buFontTx/>
              <a:buBlip>
                <a:blip r:embed="rId8"/>
              </a:buBlip>
              <a:defRPr lang="en-GB" sz="1600" kern="1200" dirty="0">
                <a:solidFill>
                  <a:schemeClr val="tx1"/>
                </a:solidFill>
                <a:latin typeface="+mn-lt"/>
                <a:ea typeface="+mn-ea"/>
                <a:cs typeface="+mn-cs"/>
              </a:defRPr>
            </a:lvl2pPr>
            <a:lvl3pPr>
              <a:defRPr sz="1400"/>
            </a:lvl3pPr>
            <a:lvl4pPr>
              <a:defRPr sz="1600"/>
            </a:lvl4pPr>
            <a:lvl5pPr>
              <a:defRPr sz="1600"/>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9"/>
              </a:buBlip>
            </a:pPr>
            <a:r>
              <a:rPr lang="en-GB" dirty="0"/>
              <a:t>Second level</a:t>
            </a:r>
          </a:p>
          <a:p>
            <a:pPr lvl="2"/>
            <a:r>
              <a:rPr lang="en-GB" dirty="0"/>
              <a:t>Third level</a:t>
            </a:r>
          </a:p>
        </p:txBody>
      </p:sp>
      <p:sp>
        <p:nvSpPr>
          <p:cNvPr id="25" name="Espace réservé du texte 4">
            <a:extLst>
              <a:ext uri="{FF2B5EF4-FFF2-40B4-BE49-F238E27FC236}">
                <a16:creationId xmlns:a16="http://schemas.microsoft.com/office/drawing/2014/main" id="{A6334CC9-1D70-4436-83AA-B17CBD593119}"/>
              </a:ext>
            </a:extLst>
          </p:cNvPr>
          <p:cNvSpPr>
            <a:spLocks noGrp="1"/>
          </p:cNvSpPr>
          <p:nvPr>
            <p:ph type="body" sz="quarter" idx="27" hasCustomPrompt="1"/>
          </p:nvPr>
        </p:nvSpPr>
        <p:spPr>
          <a:xfrm>
            <a:off x="396548" y="1993899"/>
            <a:ext cx="3195009" cy="341633"/>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20EA07A4-D40F-47BA-8114-083CB3AD118C}"/>
              </a:ext>
            </a:extLst>
          </p:cNvPr>
          <p:cNvSpPr>
            <a:spLocks noGrp="1"/>
          </p:cNvSpPr>
          <p:nvPr>
            <p:ph type="body" sz="quarter" idx="28" hasCustomPrompt="1"/>
          </p:nvPr>
        </p:nvSpPr>
        <p:spPr>
          <a:xfrm>
            <a:off x="4494829" y="1993899"/>
            <a:ext cx="3195009" cy="341633"/>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7" name="Espace réservé du texte 4">
            <a:extLst>
              <a:ext uri="{FF2B5EF4-FFF2-40B4-BE49-F238E27FC236}">
                <a16:creationId xmlns:a16="http://schemas.microsoft.com/office/drawing/2014/main" id="{B648F2B2-21C5-4074-BA28-735D9BA02091}"/>
              </a:ext>
            </a:extLst>
          </p:cNvPr>
          <p:cNvSpPr>
            <a:spLocks noGrp="1"/>
          </p:cNvSpPr>
          <p:nvPr>
            <p:ph type="body" sz="quarter" idx="29" hasCustomPrompt="1"/>
          </p:nvPr>
        </p:nvSpPr>
        <p:spPr>
          <a:xfrm>
            <a:off x="8593109" y="1993899"/>
            <a:ext cx="3195009" cy="338554"/>
          </a:xfrm>
          <a:prstGeom prst="rect">
            <a:avLst/>
          </a:prstGeo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
        <p:nvSpPr>
          <p:cNvPr id="28" name="Cadre 27">
            <a:extLst>
              <a:ext uri="{FF2B5EF4-FFF2-40B4-BE49-F238E27FC236}">
                <a16:creationId xmlns:a16="http://schemas.microsoft.com/office/drawing/2014/main" id="{9BF4A03B-F37B-4965-80F6-0B709DC7EE3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 Placeholder 5">
            <a:extLst>
              <a:ext uri="{FF2B5EF4-FFF2-40B4-BE49-F238E27FC236}">
                <a16:creationId xmlns:a16="http://schemas.microsoft.com/office/drawing/2014/main" id="{D2CE9F02-BCD7-4B24-924F-B7B1C07B7140}"/>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284028294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columns with colored titles with divider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27047078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B2E3F45E-E84E-4C33-9A96-378F378EB375}"/>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Espace réservé du texte 15">
            <a:extLst>
              <a:ext uri="{FF2B5EF4-FFF2-40B4-BE49-F238E27FC236}">
                <a16:creationId xmlns:a16="http://schemas.microsoft.com/office/drawing/2014/main" id="{8AD0E370-DCF9-49CD-9EA7-8B8AC362457E}"/>
              </a:ext>
            </a:extLst>
          </p:cNvPr>
          <p:cNvSpPr>
            <a:spLocks noGrp="1"/>
          </p:cNvSpPr>
          <p:nvPr>
            <p:ph type="body" sz="quarter" idx="24" hasCustomPrompt="1"/>
          </p:nvPr>
        </p:nvSpPr>
        <p:spPr>
          <a:xfrm>
            <a:off x="396180" y="2785487"/>
            <a:ext cx="3195010" cy="1231106"/>
          </a:xfrm>
          <a:prstGeom prst="rect">
            <a:avLst/>
          </a:prstGeom>
        </p:spPr>
        <p:txBody>
          <a:bodyPr wrap="square"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2" name="Espace réservé du texte 15">
            <a:extLst>
              <a:ext uri="{FF2B5EF4-FFF2-40B4-BE49-F238E27FC236}">
                <a16:creationId xmlns:a16="http://schemas.microsoft.com/office/drawing/2014/main" id="{CEAFF2D8-1A9C-44B0-9198-6142941FCDB5}"/>
              </a:ext>
            </a:extLst>
          </p:cNvPr>
          <p:cNvSpPr>
            <a:spLocks noGrp="1"/>
          </p:cNvSpPr>
          <p:nvPr>
            <p:ph type="body" sz="quarter" idx="25" hasCustomPrompt="1"/>
          </p:nvPr>
        </p:nvSpPr>
        <p:spPr>
          <a:xfrm>
            <a:off x="4494645" y="2785487"/>
            <a:ext cx="3195010" cy="1231106"/>
          </a:xfrm>
          <a:prstGeom prst="rect">
            <a:avLst/>
          </a:prstGeo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texte 15">
            <a:extLst>
              <a:ext uri="{FF2B5EF4-FFF2-40B4-BE49-F238E27FC236}">
                <a16:creationId xmlns:a16="http://schemas.microsoft.com/office/drawing/2014/main" id="{E3D7F208-6D50-442A-A3BA-61611E5E8672}"/>
              </a:ext>
            </a:extLst>
          </p:cNvPr>
          <p:cNvSpPr>
            <a:spLocks noGrp="1"/>
          </p:cNvSpPr>
          <p:nvPr>
            <p:ph type="body" sz="quarter" idx="26" hasCustomPrompt="1"/>
          </p:nvPr>
        </p:nvSpPr>
        <p:spPr>
          <a:xfrm>
            <a:off x="8593109" y="2785487"/>
            <a:ext cx="3195010" cy="1231106"/>
          </a:xfrm>
          <a:prstGeom prst="rect">
            <a:avLst/>
          </a:prstGeom>
        </p:spPr>
        <p:txBody>
          <a:bodyPr wrap="square"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5" name="Espace réservé du texte 4">
            <a:extLst>
              <a:ext uri="{FF2B5EF4-FFF2-40B4-BE49-F238E27FC236}">
                <a16:creationId xmlns:a16="http://schemas.microsoft.com/office/drawing/2014/main" id="{E8F2F6B4-2140-44C5-A120-32F8342665FE}"/>
              </a:ext>
            </a:extLst>
          </p:cNvPr>
          <p:cNvSpPr>
            <a:spLocks noGrp="1"/>
          </p:cNvSpPr>
          <p:nvPr>
            <p:ph type="body" sz="quarter" idx="27" hasCustomPrompt="1"/>
          </p:nvPr>
        </p:nvSpPr>
        <p:spPr>
          <a:xfrm>
            <a:off x="396548" y="1993899"/>
            <a:ext cx="3195009" cy="341633"/>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1CF7206F-481C-4380-B8D3-416C8CFAAA34}"/>
              </a:ext>
            </a:extLst>
          </p:cNvPr>
          <p:cNvSpPr>
            <a:spLocks noGrp="1"/>
          </p:cNvSpPr>
          <p:nvPr>
            <p:ph type="body" sz="quarter" idx="28" hasCustomPrompt="1"/>
          </p:nvPr>
        </p:nvSpPr>
        <p:spPr>
          <a:xfrm>
            <a:off x="4494829" y="1993899"/>
            <a:ext cx="3195009" cy="341633"/>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7" name="Espace réservé du texte 4">
            <a:extLst>
              <a:ext uri="{FF2B5EF4-FFF2-40B4-BE49-F238E27FC236}">
                <a16:creationId xmlns:a16="http://schemas.microsoft.com/office/drawing/2014/main" id="{A48E232D-A901-4275-8D27-BF6BBBAB33F1}"/>
              </a:ext>
            </a:extLst>
          </p:cNvPr>
          <p:cNvSpPr>
            <a:spLocks noGrp="1"/>
          </p:cNvSpPr>
          <p:nvPr>
            <p:ph type="body" sz="quarter" idx="29" hasCustomPrompt="1"/>
          </p:nvPr>
        </p:nvSpPr>
        <p:spPr>
          <a:xfrm>
            <a:off x="8593109" y="1993899"/>
            <a:ext cx="3195009" cy="338554"/>
          </a:xfrm>
          <a:prstGeom prst="rect">
            <a:avLst/>
          </a:prstGeom>
          <a:noFill/>
        </p:spPr>
        <p:txBody>
          <a:bodyPr lIns="72000" rIns="0" anchor="t">
            <a:spAutoFit/>
          </a:bodyPr>
          <a:lstStyle>
            <a:lvl1pPr marL="0" indent="0" algn="l">
              <a:buNone/>
              <a:defRPr b="1" cap="all" baseline="0">
                <a:solidFill>
                  <a:schemeClr val="accent4"/>
                </a:solidFill>
              </a:defRPr>
            </a:lvl1pPr>
          </a:lstStyle>
          <a:p>
            <a:pPr lvl="0"/>
            <a:r>
              <a:rPr lang="en-GB" dirty="0"/>
              <a:t>Title</a:t>
            </a:r>
          </a:p>
        </p:txBody>
      </p:sp>
      <p:cxnSp>
        <p:nvCxnSpPr>
          <p:cNvPr id="28" name="Straight Connector 35">
            <a:extLst>
              <a:ext uri="{FF2B5EF4-FFF2-40B4-BE49-F238E27FC236}">
                <a16:creationId xmlns:a16="http://schemas.microsoft.com/office/drawing/2014/main" id="{24D521F1-2193-411F-B113-AC0566A258B2}"/>
              </a:ext>
            </a:extLst>
          </p:cNvPr>
          <p:cNvCxnSpPr>
            <a:cxnSpLocks/>
          </p:cNvCxnSpPr>
          <p:nvPr userDrawn="1"/>
        </p:nvCxnSpPr>
        <p:spPr>
          <a:xfrm flipV="1">
            <a:off x="4042917"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Straight Connector 35">
            <a:extLst>
              <a:ext uri="{FF2B5EF4-FFF2-40B4-BE49-F238E27FC236}">
                <a16:creationId xmlns:a16="http://schemas.microsoft.com/office/drawing/2014/main" id="{39E588EC-DE9F-4E69-916F-F600E764120E}"/>
              </a:ext>
            </a:extLst>
          </p:cNvPr>
          <p:cNvCxnSpPr>
            <a:cxnSpLocks/>
          </p:cNvCxnSpPr>
          <p:nvPr userDrawn="1"/>
        </p:nvCxnSpPr>
        <p:spPr>
          <a:xfrm flipV="1">
            <a:off x="814138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0" name="Cadre 29">
            <a:extLst>
              <a:ext uri="{FF2B5EF4-FFF2-40B4-BE49-F238E27FC236}">
                <a16:creationId xmlns:a16="http://schemas.microsoft.com/office/drawing/2014/main" id="{17776A7A-21BE-4E7C-926D-B32D9BB305B6}"/>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9F4F281A-BD74-4612-89BC-D9281EBD4F9F}"/>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72491587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_2">
    <p:bg>
      <p:bgPr>
        <a:solidFill>
          <a:schemeClr val="bg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56B4929C-8011-4179-8CDE-3FB8CD201206}"/>
              </a:ext>
            </a:extLst>
          </p:cNvPr>
          <p:cNvGraphicFramePr>
            <a:graphicFrameLocks noChangeAspect="1"/>
          </p:cNvGraphicFramePr>
          <p:nvPr userDrawn="1">
            <p:custDataLst>
              <p:tags r:id="rId1"/>
            </p:custDataLst>
            <p:extLst>
              <p:ext uri="{D42A27DB-BD31-4B8C-83A1-F6EECF244321}">
                <p14:modId xmlns:p14="http://schemas.microsoft.com/office/powerpoint/2010/main" val="3060752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070C4FA2-C5EC-49E1-8C35-04867997158C}"/>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texte 2">
            <a:extLst>
              <a:ext uri="{FF2B5EF4-FFF2-40B4-BE49-F238E27FC236}">
                <a16:creationId xmlns:a16="http://schemas.microsoft.com/office/drawing/2014/main" id="{35825EF1-A063-4BA8-A114-9FEFB36C88BB}"/>
              </a:ext>
            </a:extLst>
          </p:cNvPr>
          <p:cNvSpPr>
            <a:spLocks noGrp="1"/>
          </p:cNvSpPr>
          <p:nvPr>
            <p:ph type="body" idx="1" hasCustomPrompt="1"/>
          </p:nvPr>
        </p:nvSpPr>
        <p:spPr>
          <a:xfrm>
            <a:off x="459207" y="2816932"/>
            <a:ext cx="7551996" cy="461665"/>
          </a:xfrm>
          <a:prstGeom prst="rect">
            <a:avLst/>
          </a:prstGeom>
        </p:spPr>
        <p:txBody>
          <a:bodyPr lIns="108000" rIns="180000">
            <a:spAutoFit/>
          </a:bodyPr>
          <a:lstStyle>
            <a:lvl1pPr marL="0" indent="0">
              <a:buNone/>
              <a:defRPr sz="24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sp>
        <p:nvSpPr>
          <p:cNvPr id="12" name="Text Placeholder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blipFill>
                  <a:blip r:embed="rId6"/>
                  <a:stretch>
                    <a:fillRect/>
                  </a:stretch>
                </a:blipFill>
              </a:defRPr>
            </a:lvl1pPr>
          </a:lstStyle>
          <a:p>
            <a:pPr lvl="0"/>
            <a:r>
              <a:rPr lang="en-GB" dirty="0"/>
              <a:t>0</a:t>
            </a:r>
          </a:p>
        </p:txBody>
      </p:sp>
      <p:sp>
        <p:nvSpPr>
          <p:cNvPr id="11" name="Title 1">
            <a:extLst>
              <a:ext uri="{FF2B5EF4-FFF2-40B4-BE49-F238E27FC236}">
                <a16:creationId xmlns:a16="http://schemas.microsoft.com/office/drawing/2014/main" id="{6C15C0FE-1109-48F3-B89A-6248AC1CCB74}"/>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2"/>
                </a:solidFill>
                <a:latin typeface="+mj-lt"/>
              </a:defRPr>
            </a:lvl1pPr>
          </a:lstStyle>
          <a:p>
            <a:r>
              <a:rPr lang="en-GB" dirty="0"/>
              <a:t>Title of the chapter</a:t>
            </a:r>
          </a:p>
        </p:txBody>
      </p:sp>
      <p:sp>
        <p:nvSpPr>
          <p:cNvPr id="2" name="Espace réservé du numéro de diapositive 1">
            <a:extLst>
              <a:ext uri="{FF2B5EF4-FFF2-40B4-BE49-F238E27FC236}">
                <a16:creationId xmlns:a16="http://schemas.microsoft.com/office/drawing/2014/main" id="{CC92D6CF-FE8C-42F7-BBBC-FC11531533BE}"/>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8" name="Cadre 7">
            <a:extLst>
              <a:ext uri="{FF2B5EF4-FFF2-40B4-BE49-F238E27FC236}">
                <a16:creationId xmlns:a16="http://schemas.microsoft.com/office/drawing/2014/main" id="{A42C5E95-BCE9-407E-AE64-73EA646B2B4F}"/>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986623524"/>
      </p:ext>
    </p:extLst>
  </p:cSld>
  <p:clrMapOvr>
    <a:masterClrMapping/>
  </p:clrMapOvr>
  <p:extLst>
    <p:ext uri="{DCECCB84-F9BA-43D5-87BE-67443E8EF086}">
      <p15:sldGuideLst xmlns:p15="http://schemas.microsoft.com/office/powerpoint/2012/main">
        <p15:guide id="1" pos="288" userDrawn="1">
          <p15:clr>
            <a:srgbClr val="F26B43"/>
          </p15:clr>
        </p15:guide>
        <p15:guide id="2" pos="360" userDrawn="1">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 columns with colored titles [V2] with divider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154980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C74B90A9-86C7-4CA7-AC86-9B7C03D23119}"/>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Espace réservé du texte 15">
            <a:extLst>
              <a:ext uri="{FF2B5EF4-FFF2-40B4-BE49-F238E27FC236}">
                <a16:creationId xmlns:a16="http://schemas.microsoft.com/office/drawing/2014/main" id="{B3E82CFB-97D6-45D7-BADA-9AB9D04832F0}"/>
              </a:ext>
            </a:extLst>
          </p:cNvPr>
          <p:cNvSpPr>
            <a:spLocks noGrp="1"/>
          </p:cNvSpPr>
          <p:nvPr>
            <p:ph type="body" sz="quarter" idx="24" hasCustomPrompt="1"/>
          </p:nvPr>
        </p:nvSpPr>
        <p:spPr>
          <a:xfrm>
            <a:off x="396180" y="2785487"/>
            <a:ext cx="3195010" cy="1231106"/>
          </a:xfrm>
          <a:prstGeom prst="rect">
            <a:avLst/>
          </a:prstGeom>
        </p:spPr>
        <p:txBody>
          <a:bodyPr wrap="square"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2" name="Espace réservé du texte 15">
            <a:extLst>
              <a:ext uri="{FF2B5EF4-FFF2-40B4-BE49-F238E27FC236}">
                <a16:creationId xmlns:a16="http://schemas.microsoft.com/office/drawing/2014/main" id="{BFDAFBE7-77A0-416D-9494-5416435885C0}"/>
              </a:ext>
            </a:extLst>
          </p:cNvPr>
          <p:cNvSpPr>
            <a:spLocks noGrp="1"/>
          </p:cNvSpPr>
          <p:nvPr>
            <p:ph type="body" sz="quarter" idx="25" hasCustomPrompt="1"/>
          </p:nvPr>
        </p:nvSpPr>
        <p:spPr>
          <a:xfrm>
            <a:off x="4494645" y="2785487"/>
            <a:ext cx="3195010" cy="1231106"/>
          </a:xfrm>
          <a:prstGeom prst="rect">
            <a:avLst/>
          </a:prstGeo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texte 15">
            <a:extLst>
              <a:ext uri="{FF2B5EF4-FFF2-40B4-BE49-F238E27FC236}">
                <a16:creationId xmlns:a16="http://schemas.microsoft.com/office/drawing/2014/main" id="{44582077-3607-4624-94EF-42536719D7FF}"/>
              </a:ext>
            </a:extLst>
          </p:cNvPr>
          <p:cNvSpPr>
            <a:spLocks noGrp="1"/>
          </p:cNvSpPr>
          <p:nvPr>
            <p:ph type="body" sz="quarter" idx="26" hasCustomPrompt="1"/>
          </p:nvPr>
        </p:nvSpPr>
        <p:spPr>
          <a:xfrm>
            <a:off x="8593109" y="2785487"/>
            <a:ext cx="3195010" cy="1231106"/>
          </a:xfrm>
          <a:prstGeom prst="rect">
            <a:avLst/>
          </a:prstGeom>
        </p:spPr>
        <p:txBody>
          <a:bodyPr wrap="square" lIns="0" rIns="0">
            <a:spAutoFit/>
          </a:bodyPr>
          <a:lstStyle>
            <a:lvl1pPr>
              <a:defRPr sz="1600"/>
            </a:lvl1pPr>
            <a:lvl2pPr marL="447675" indent="-314325">
              <a:buFontTx/>
              <a:buBlip>
                <a:blip r:embed="rId8"/>
              </a:buBlip>
              <a:defRPr lang="en-GB" sz="1600" kern="1200" dirty="0">
                <a:solidFill>
                  <a:schemeClr val="tx1"/>
                </a:solidFill>
                <a:latin typeface="+mn-lt"/>
                <a:ea typeface="+mn-ea"/>
                <a:cs typeface="+mn-cs"/>
              </a:defRPr>
            </a:lvl2pPr>
            <a:lvl3pPr>
              <a:defRPr sz="1400"/>
            </a:lvl3pPr>
            <a:lvl4pPr>
              <a:defRPr sz="1600"/>
            </a:lvl4pPr>
            <a:lvl5pPr>
              <a:defRPr sz="1600"/>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9"/>
              </a:buBlip>
            </a:pPr>
            <a:r>
              <a:rPr lang="en-GB" dirty="0"/>
              <a:t>Second level</a:t>
            </a:r>
          </a:p>
          <a:p>
            <a:pPr lvl="2"/>
            <a:r>
              <a:rPr lang="en-GB" dirty="0"/>
              <a:t>Third level</a:t>
            </a:r>
          </a:p>
        </p:txBody>
      </p:sp>
      <p:sp>
        <p:nvSpPr>
          <p:cNvPr id="25" name="Espace réservé du texte 4">
            <a:extLst>
              <a:ext uri="{FF2B5EF4-FFF2-40B4-BE49-F238E27FC236}">
                <a16:creationId xmlns:a16="http://schemas.microsoft.com/office/drawing/2014/main" id="{D0D64E5F-2B42-446B-9608-5610CA2AC369}"/>
              </a:ext>
            </a:extLst>
          </p:cNvPr>
          <p:cNvSpPr>
            <a:spLocks noGrp="1"/>
          </p:cNvSpPr>
          <p:nvPr>
            <p:ph type="body" sz="quarter" idx="27" hasCustomPrompt="1"/>
          </p:nvPr>
        </p:nvSpPr>
        <p:spPr>
          <a:xfrm>
            <a:off x="396548" y="1993899"/>
            <a:ext cx="3195009" cy="341633"/>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4FDFF29E-822C-437E-B6C9-C13E38631E2B}"/>
              </a:ext>
            </a:extLst>
          </p:cNvPr>
          <p:cNvSpPr>
            <a:spLocks noGrp="1"/>
          </p:cNvSpPr>
          <p:nvPr>
            <p:ph type="body" sz="quarter" idx="28" hasCustomPrompt="1"/>
          </p:nvPr>
        </p:nvSpPr>
        <p:spPr>
          <a:xfrm>
            <a:off x="4494829" y="1993899"/>
            <a:ext cx="3195009" cy="341633"/>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7" name="Espace réservé du texte 4">
            <a:extLst>
              <a:ext uri="{FF2B5EF4-FFF2-40B4-BE49-F238E27FC236}">
                <a16:creationId xmlns:a16="http://schemas.microsoft.com/office/drawing/2014/main" id="{99E1DAEB-5F78-44FD-A2AD-EF997D472DA3}"/>
              </a:ext>
            </a:extLst>
          </p:cNvPr>
          <p:cNvSpPr>
            <a:spLocks noGrp="1"/>
          </p:cNvSpPr>
          <p:nvPr>
            <p:ph type="body" sz="quarter" idx="29" hasCustomPrompt="1"/>
          </p:nvPr>
        </p:nvSpPr>
        <p:spPr>
          <a:xfrm>
            <a:off x="8593109" y="1993899"/>
            <a:ext cx="3195009" cy="338554"/>
          </a:xfrm>
          <a:prstGeom prst="rect">
            <a:avLst/>
          </a:prstGeo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cxnSp>
        <p:nvCxnSpPr>
          <p:cNvPr id="28" name="Straight Connector 35">
            <a:extLst>
              <a:ext uri="{FF2B5EF4-FFF2-40B4-BE49-F238E27FC236}">
                <a16:creationId xmlns:a16="http://schemas.microsoft.com/office/drawing/2014/main" id="{2C504288-9A20-4118-B47D-A6EBD7BD1D88}"/>
              </a:ext>
            </a:extLst>
          </p:cNvPr>
          <p:cNvCxnSpPr>
            <a:cxnSpLocks/>
          </p:cNvCxnSpPr>
          <p:nvPr userDrawn="1"/>
        </p:nvCxnSpPr>
        <p:spPr>
          <a:xfrm flipV="1">
            <a:off x="4042917"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Straight Connector 35">
            <a:extLst>
              <a:ext uri="{FF2B5EF4-FFF2-40B4-BE49-F238E27FC236}">
                <a16:creationId xmlns:a16="http://schemas.microsoft.com/office/drawing/2014/main" id="{EC5596AD-B23F-45D5-9FA4-416451B248FA}"/>
              </a:ext>
            </a:extLst>
          </p:cNvPr>
          <p:cNvCxnSpPr>
            <a:cxnSpLocks/>
          </p:cNvCxnSpPr>
          <p:nvPr userDrawn="1"/>
        </p:nvCxnSpPr>
        <p:spPr>
          <a:xfrm flipV="1">
            <a:off x="814138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0" name="Cadre 29">
            <a:extLst>
              <a:ext uri="{FF2B5EF4-FFF2-40B4-BE49-F238E27FC236}">
                <a16:creationId xmlns:a16="http://schemas.microsoft.com/office/drawing/2014/main" id="{A6BA8172-CD31-447B-879F-F7CC9AAA882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E5B0CA00-40D4-4B05-A9FA-A23D2489FFC8}"/>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41622115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columns with colored box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3244992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486256" y="1993900"/>
            <a:ext cx="2378846" cy="369332"/>
          </a:xfrm>
          <a:prstGeom prst="rect">
            <a:avLst/>
          </a:prstGeo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3401232" y="1993900"/>
            <a:ext cx="2378846" cy="369332"/>
          </a:xfrm>
          <a:prstGeom prst="rect">
            <a:avLst/>
          </a:prstGeo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6316208" y="1993900"/>
            <a:ext cx="2378846" cy="369332"/>
          </a:xfrm>
          <a:prstGeom prst="rect">
            <a:avLst/>
          </a:prstGeom>
          <a:solidFill>
            <a:schemeClr val="accent4"/>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9231183" y="1993900"/>
            <a:ext cx="2378846" cy="369332"/>
          </a:xfrm>
          <a:prstGeom prst="rect">
            <a:avLst/>
          </a:prstGeom>
          <a:solidFill>
            <a:schemeClr val="accent1"/>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85887" y="2634117"/>
            <a:ext cx="2378847" cy="1477328"/>
          </a:xfrm>
          <a:prstGeom prst="rect">
            <a:avLst/>
          </a:prstGeom>
        </p:spPr>
        <p:txBody>
          <a:bodyPr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3400985" y="2634117"/>
            <a:ext cx="2378847" cy="1477328"/>
          </a:xfrm>
          <a:prstGeom prst="rect">
            <a:avLst/>
          </a:prstGeo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6316083" y="2634117"/>
            <a:ext cx="2378847" cy="1477328"/>
          </a:xfrm>
          <a:prstGeom prst="rect">
            <a:avLst/>
          </a:prstGeom>
        </p:spPr>
        <p:txBody>
          <a:bodyPr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hasCustomPrompt="1"/>
          </p:nvPr>
        </p:nvSpPr>
        <p:spPr>
          <a:xfrm>
            <a:off x="9231182" y="2634117"/>
            <a:ext cx="2378847" cy="1477328"/>
          </a:xfrm>
          <a:prstGeom prst="rect">
            <a:avLst/>
          </a:prstGeom>
        </p:spPr>
        <p:txBody>
          <a:bodyPr lIns="0" rIns="0">
            <a:spAutoFit/>
          </a:bodyPr>
          <a:lstStyle>
            <a:lvl1pPr>
              <a:defRPr sz="1600"/>
            </a:lvl1pPr>
            <a:lvl2pPr marL="447675" indent="-314325">
              <a:buFontTx/>
              <a:buBlip>
                <a:blip r:embed="rId9"/>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0" name="Text Placeholder 8">
            <a:extLst>
              <a:ext uri="{FF2B5EF4-FFF2-40B4-BE49-F238E27FC236}">
                <a16:creationId xmlns:a16="http://schemas.microsoft.com/office/drawing/2014/main" id="{3340DE3B-4ADD-48BE-BCE6-7FE7A7786336}"/>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2" name="Cadre 21">
            <a:extLst>
              <a:ext uri="{FF2B5EF4-FFF2-40B4-BE49-F238E27FC236}">
                <a16:creationId xmlns:a16="http://schemas.microsoft.com/office/drawing/2014/main" id="{E91004BA-7343-436F-9F59-E70C2655FD16}"/>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 Placeholder 5">
            <a:extLst>
              <a:ext uri="{FF2B5EF4-FFF2-40B4-BE49-F238E27FC236}">
                <a16:creationId xmlns:a16="http://schemas.microsoft.com/office/drawing/2014/main" id="{F02206C2-89D7-4BB1-ACD3-6DD6F02F986E}"/>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208921302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 columns with colored box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16797875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486256" y="1993900"/>
            <a:ext cx="2378846" cy="369332"/>
          </a:xfrm>
          <a:prstGeom prst="rect">
            <a:avLst/>
          </a:prstGeo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3401232" y="1993900"/>
            <a:ext cx="2378846" cy="369332"/>
          </a:xfrm>
          <a:prstGeom prst="rect">
            <a:avLst/>
          </a:prstGeo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6316208" y="1993900"/>
            <a:ext cx="2378846" cy="369332"/>
          </a:xfrm>
          <a:prstGeom prst="rect">
            <a:avLst/>
          </a:prstGeom>
          <a:solidFill>
            <a:schemeClr val="accent3"/>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9231183" y="1993900"/>
            <a:ext cx="2378846" cy="369332"/>
          </a:xfrm>
          <a:prstGeom prst="rect">
            <a:avLst/>
          </a:prstGeom>
          <a:solidFill>
            <a:schemeClr val="accent1"/>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85887" y="2634117"/>
            <a:ext cx="2378847" cy="1477328"/>
          </a:xfrm>
          <a:prstGeom prst="rect">
            <a:avLst/>
          </a:prstGeom>
        </p:spPr>
        <p:txBody>
          <a:bodyPr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3400985" y="2634117"/>
            <a:ext cx="2378847" cy="1477328"/>
          </a:xfrm>
          <a:prstGeom prst="rect">
            <a:avLst/>
          </a:prstGeo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6316083" y="2634117"/>
            <a:ext cx="2378847" cy="1477328"/>
          </a:xfrm>
          <a:prstGeom prst="rect">
            <a:avLst/>
          </a:prstGeom>
        </p:spPr>
        <p:txBody>
          <a:bodyPr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hasCustomPrompt="1"/>
          </p:nvPr>
        </p:nvSpPr>
        <p:spPr>
          <a:xfrm>
            <a:off x="9231182" y="2634117"/>
            <a:ext cx="2378847" cy="1477328"/>
          </a:xfrm>
          <a:prstGeom prst="rect">
            <a:avLst/>
          </a:prstGeom>
        </p:spPr>
        <p:txBody>
          <a:bodyPr lIns="0" rIns="0">
            <a:spAutoFit/>
          </a:bodyPr>
          <a:lstStyle>
            <a:lvl1pPr>
              <a:defRPr sz="1600"/>
            </a:lvl1pPr>
            <a:lvl2pPr marL="447675" indent="-314325">
              <a:buFontTx/>
              <a:buBlip>
                <a:blip r:embed="rId9"/>
              </a:buBlip>
              <a:defRPr sz="1600"/>
            </a:lvl2pPr>
            <a:lvl3pPr>
              <a:defRPr sz="1400"/>
            </a:lvl3pPr>
            <a:lvl4pPr marL="758825" indent="0">
              <a:buNone/>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0" name="Text Placeholder 8">
            <a:extLst>
              <a:ext uri="{FF2B5EF4-FFF2-40B4-BE49-F238E27FC236}">
                <a16:creationId xmlns:a16="http://schemas.microsoft.com/office/drawing/2014/main" id="{ED3FC135-82C8-4A96-888D-AB8CE8961301}"/>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2" name="Cadre 21">
            <a:extLst>
              <a:ext uri="{FF2B5EF4-FFF2-40B4-BE49-F238E27FC236}">
                <a16:creationId xmlns:a16="http://schemas.microsoft.com/office/drawing/2014/main" id="{DCCEC75F-BBD9-499D-9268-3D89E7E6B8F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 Placeholder 5">
            <a:extLst>
              <a:ext uri="{FF2B5EF4-FFF2-40B4-BE49-F238E27FC236}">
                <a16:creationId xmlns:a16="http://schemas.microsoft.com/office/drawing/2014/main" id="{CA573106-FD8F-40EB-9CBA-13741FBF8C5D}"/>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216081712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columns with colored box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36085162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85775" y="2634117"/>
            <a:ext cx="3195010" cy="1231106"/>
          </a:xfrm>
          <a:prstGeom prst="rect">
            <a:avLst/>
          </a:prstGeom>
        </p:spPr>
        <p:txBody>
          <a:bodyPr wrap="square"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4450146" y="2634117"/>
            <a:ext cx="3195010" cy="1231106"/>
          </a:xfrm>
          <a:prstGeom prst="rect">
            <a:avLst/>
          </a:prstGeo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8417062" y="2634117"/>
            <a:ext cx="3195010" cy="1231106"/>
          </a:xfrm>
          <a:prstGeom prst="rect">
            <a:avLst/>
          </a:prstGeom>
        </p:spPr>
        <p:txBody>
          <a:bodyPr wrap="square"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4">
            <a:extLst>
              <a:ext uri="{FF2B5EF4-FFF2-40B4-BE49-F238E27FC236}">
                <a16:creationId xmlns:a16="http://schemas.microsoft.com/office/drawing/2014/main" id="{8F53EFDF-586B-4B52-A77B-E7663334D337}"/>
              </a:ext>
            </a:extLst>
          </p:cNvPr>
          <p:cNvSpPr>
            <a:spLocks noGrp="1"/>
          </p:cNvSpPr>
          <p:nvPr>
            <p:ph type="body" sz="quarter" idx="27" hasCustomPrompt="1"/>
          </p:nvPr>
        </p:nvSpPr>
        <p:spPr>
          <a:xfrm>
            <a:off x="486143" y="1993899"/>
            <a:ext cx="3195009" cy="369332"/>
          </a:xfrm>
          <a:prstGeom prst="rect">
            <a:avLst/>
          </a:prstGeo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20" name="Espace réservé du texte 4">
            <a:extLst>
              <a:ext uri="{FF2B5EF4-FFF2-40B4-BE49-F238E27FC236}">
                <a16:creationId xmlns:a16="http://schemas.microsoft.com/office/drawing/2014/main" id="{C9BF9C92-4CA0-4CDA-A4F8-082D2B2EF99F}"/>
              </a:ext>
            </a:extLst>
          </p:cNvPr>
          <p:cNvSpPr>
            <a:spLocks noGrp="1"/>
          </p:cNvSpPr>
          <p:nvPr>
            <p:ph type="body" sz="quarter" idx="28" hasCustomPrompt="1"/>
          </p:nvPr>
        </p:nvSpPr>
        <p:spPr>
          <a:xfrm>
            <a:off x="4450330" y="1993899"/>
            <a:ext cx="3195009" cy="369332"/>
          </a:xfrm>
          <a:prstGeom prst="rect">
            <a:avLst/>
          </a:prstGeo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21" name="Espace réservé du texte 4">
            <a:extLst>
              <a:ext uri="{FF2B5EF4-FFF2-40B4-BE49-F238E27FC236}">
                <a16:creationId xmlns:a16="http://schemas.microsoft.com/office/drawing/2014/main" id="{681CE642-3E81-4565-8966-09C10814A63E}"/>
              </a:ext>
            </a:extLst>
          </p:cNvPr>
          <p:cNvSpPr>
            <a:spLocks noGrp="1"/>
          </p:cNvSpPr>
          <p:nvPr>
            <p:ph type="body" sz="quarter" idx="29" hasCustomPrompt="1"/>
          </p:nvPr>
        </p:nvSpPr>
        <p:spPr>
          <a:xfrm>
            <a:off x="8417062" y="1993899"/>
            <a:ext cx="3195009" cy="369332"/>
          </a:xfrm>
          <a:prstGeom prst="rect">
            <a:avLst/>
          </a:prstGeom>
          <a:solidFill>
            <a:schemeClr val="accent4"/>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DF5ACA36-D848-4F29-92F9-47321029F315}"/>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CC159F0E-5DEA-49B1-9A35-F946E07E024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Text Placeholder 5">
            <a:extLst>
              <a:ext uri="{FF2B5EF4-FFF2-40B4-BE49-F238E27FC236}">
                <a16:creationId xmlns:a16="http://schemas.microsoft.com/office/drawing/2014/main" id="{E489DA2F-37AC-44E4-9FC7-BB6534078476}"/>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220439101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 columns with colored box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4172591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85775" y="2634117"/>
            <a:ext cx="3195010" cy="1231106"/>
          </a:xfrm>
          <a:prstGeom prst="rect">
            <a:avLst/>
          </a:prstGeom>
        </p:spPr>
        <p:txBody>
          <a:bodyPr wrap="square"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4450146" y="2634117"/>
            <a:ext cx="3195010" cy="1231106"/>
          </a:xfrm>
          <a:prstGeom prst="rect">
            <a:avLst/>
          </a:prstGeo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8417062" y="2634117"/>
            <a:ext cx="3195010" cy="1231106"/>
          </a:xfrm>
          <a:prstGeom prst="rect">
            <a:avLst/>
          </a:prstGeom>
        </p:spPr>
        <p:txBody>
          <a:bodyPr wrap="square"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4">
            <a:extLst>
              <a:ext uri="{FF2B5EF4-FFF2-40B4-BE49-F238E27FC236}">
                <a16:creationId xmlns:a16="http://schemas.microsoft.com/office/drawing/2014/main" id="{8F53EFDF-586B-4B52-A77B-E7663334D337}"/>
              </a:ext>
            </a:extLst>
          </p:cNvPr>
          <p:cNvSpPr>
            <a:spLocks noGrp="1"/>
          </p:cNvSpPr>
          <p:nvPr>
            <p:ph type="body" sz="quarter" idx="27" hasCustomPrompt="1"/>
          </p:nvPr>
        </p:nvSpPr>
        <p:spPr>
          <a:xfrm>
            <a:off x="486143" y="1993899"/>
            <a:ext cx="3195009" cy="369332"/>
          </a:xfrm>
          <a:prstGeom prst="rect">
            <a:avLst/>
          </a:prstGeo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20" name="Espace réservé du texte 4">
            <a:extLst>
              <a:ext uri="{FF2B5EF4-FFF2-40B4-BE49-F238E27FC236}">
                <a16:creationId xmlns:a16="http://schemas.microsoft.com/office/drawing/2014/main" id="{C9BF9C92-4CA0-4CDA-A4F8-082D2B2EF99F}"/>
              </a:ext>
            </a:extLst>
          </p:cNvPr>
          <p:cNvSpPr>
            <a:spLocks noGrp="1"/>
          </p:cNvSpPr>
          <p:nvPr>
            <p:ph type="body" sz="quarter" idx="28" hasCustomPrompt="1"/>
          </p:nvPr>
        </p:nvSpPr>
        <p:spPr>
          <a:xfrm>
            <a:off x="4450330" y="1993899"/>
            <a:ext cx="3195009" cy="369332"/>
          </a:xfrm>
          <a:prstGeom prst="rect">
            <a:avLst/>
          </a:prstGeo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21" name="Espace réservé du texte 4">
            <a:extLst>
              <a:ext uri="{FF2B5EF4-FFF2-40B4-BE49-F238E27FC236}">
                <a16:creationId xmlns:a16="http://schemas.microsoft.com/office/drawing/2014/main" id="{681CE642-3E81-4565-8966-09C10814A63E}"/>
              </a:ext>
            </a:extLst>
          </p:cNvPr>
          <p:cNvSpPr>
            <a:spLocks noGrp="1"/>
          </p:cNvSpPr>
          <p:nvPr>
            <p:ph type="body" sz="quarter" idx="29" hasCustomPrompt="1"/>
          </p:nvPr>
        </p:nvSpPr>
        <p:spPr>
          <a:xfrm>
            <a:off x="8417062" y="1993899"/>
            <a:ext cx="3195009" cy="369332"/>
          </a:xfrm>
          <a:prstGeom prst="rect">
            <a:avLst/>
          </a:prstGeom>
          <a:solidFill>
            <a:schemeClr val="accent3"/>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C8E6DE7D-0FB2-4B25-A7F7-95C4D06B9322}"/>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17FC6A8B-1DAF-41A9-8654-1DA19B158FA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Text Placeholder 5">
            <a:extLst>
              <a:ext uri="{FF2B5EF4-FFF2-40B4-BE49-F238E27FC236}">
                <a16:creationId xmlns:a16="http://schemas.microsoft.com/office/drawing/2014/main" id="{42C34B12-7FFB-4675-97AD-ADA54ECBE709}"/>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173074036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_dark blue bg">
    <p:bg>
      <p:bgPr>
        <a:solidFill>
          <a:schemeClr val="accent1"/>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39063029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4" name="Titre 3">
            <a:extLst>
              <a:ext uri="{FF2B5EF4-FFF2-40B4-BE49-F238E27FC236}">
                <a16:creationId xmlns:a16="http://schemas.microsoft.com/office/drawing/2014/main" id="{20156DF7-56BC-40D5-8DA8-2F22C6D867BD}"/>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4" name="Espace réservé du numéro de diapositive 2">
            <a:extLst>
              <a:ext uri="{FF2B5EF4-FFF2-40B4-BE49-F238E27FC236}">
                <a16:creationId xmlns:a16="http://schemas.microsoft.com/office/drawing/2014/main" id="{050AD626-E7A4-427F-9A3F-B6A6BA21F6B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5" name="Espace réservé du pied de page 4">
            <a:extLst>
              <a:ext uri="{FF2B5EF4-FFF2-40B4-BE49-F238E27FC236}">
                <a16:creationId xmlns:a16="http://schemas.microsoft.com/office/drawing/2014/main" id="{A9AA2E6C-EBCE-4B97-AB00-23968A3265E5}"/>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9" name="Text Placeholder 8">
            <a:extLst>
              <a:ext uri="{FF2B5EF4-FFF2-40B4-BE49-F238E27FC236}">
                <a16:creationId xmlns:a16="http://schemas.microsoft.com/office/drawing/2014/main" id="{317C93FA-7D2C-4658-80E0-B891EA08A0CE}"/>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Text Placeholder 5">
            <a:extLst>
              <a:ext uri="{FF2B5EF4-FFF2-40B4-BE49-F238E27FC236}">
                <a16:creationId xmlns:a16="http://schemas.microsoft.com/office/drawing/2014/main" id="{45D7D27C-78A9-42B0-BF87-F097DEF202C2}"/>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007529917"/>
      </p:ext>
    </p:extLst>
  </p:cSld>
  <p:clrMapOvr>
    <a:masterClrMapping/>
  </p:clrMapOvr>
  <p:extLst>
    <p:ext uri="{DCECCB84-F9BA-43D5-87BE-67443E8EF086}">
      <p15:sldGuideLst xmlns:p15="http://schemas.microsoft.com/office/powerpoint/2012/main">
        <p15:guide id="1" pos="247">
          <p15:clr>
            <a:srgbClr val="F26B43"/>
          </p15:clr>
        </p15:guide>
        <p15:guide id="2" pos="7423" userDrawn="1">
          <p15:clr>
            <a:srgbClr val="F26B43"/>
          </p15:clr>
        </p15:guide>
        <p15:guide id="3" orient="horz" pos="232" userDrawn="1">
          <p15:clr>
            <a:srgbClr val="F26B43"/>
          </p15:clr>
        </p15:guide>
        <p15:guide id="4" orient="horz" pos="600">
          <p15:clr>
            <a:srgbClr val="F26B43"/>
          </p15:clr>
        </p15:guide>
        <p15:guide id="5" orient="horz" pos="3906" userDrawn="1">
          <p15:clr>
            <a:srgbClr val="F26B43"/>
          </p15:clr>
        </p15:guide>
        <p15:guide id="6" orient="horz" pos="4156" userDrawn="1">
          <p15:clr>
            <a:srgbClr val="F26B43"/>
          </p15:clr>
        </p15:guide>
        <p15:guide id="7" pos="306"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erbatim green">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4212604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grpSp>
        <p:nvGrpSpPr>
          <p:cNvPr id="18" name="Group 10">
            <a:extLst>
              <a:ext uri="{FF2B5EF4-FFF2-40B4-BE49-F238E27FC236}">
                <a16:creationId xmlns:a16="http://schemas.microsoft.com/office/drawing/2014/main" id="{37034E82-C110-4AF1-81C9-1B2FF8608B01}"/>
              </a:ext>
            </a:extLst>
          </p:cNvPr>
          <p:cNvGrpSpPr>
            <a:grpSpLocks/>
          </p:cNvGrpSpPr>
          <p:nvPr userDrawn="1"/>
        </p:nvGrpSpPr>
        <p:grpSpPr bwMode="auto">
          <a:xfrm rot="10800000" flipH="1">
            <a:off x="701006" y="1494906"/>
            <a:ext cx="1299066" cy="1063368"/>
            <a:chOff x="1033" y="1117"/>
            <a:chExt cx="1907" cy="1561"/>
          </a:xfrm>
          <a:solidFill>
            <a:schemeClr val="tx2"/>
          </a:solidFill>
        </p:grpSpPr>
        <p:sp>
          <p:nvSpPr>
            <p:cNvPr id="19" name="Freeform 11">
              <a:extLst>
                <a:ext uri="{FF2B5EF4-FFF2-40B4-BE49-F238E27FC236}">
                  <a16:creationId xmlns:a16="http://schemas.microsoft.com/office/drawing/2014/main" id="{BD7A13DF-71B0-4DF3-9670-ECE32323174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12">
              <a:extLst>
                <a:ext uri="{FF2B5EF4-FFF2-40B4-BE49-F238E27FC236}">
                  <a16:creationId xmlns:a16="http://schemas.microsoft.com/office/drawing/2014/main" id="{C79DC92B-9CE8-407F-B93F-CA5ACD8F2E8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a:prstGeom prst="rect">
            <a:avLst/>
          </a:prstGeom>
        </p:spPr>
        <p:txBody>
          <a:bodyPr anchor="b">
            <a:normAutofit/>
          </a:bodyPr>
          <a:lstStyle>
            <a:lvl1pPr marL="0" indent="0">
              <a:buNone/>
              <a:defRPr sz="2800"/>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36285"/>
            <a:ext cx="9436100" cy="338554"/>
          </a:xfrm>
          <a:prstGeom prst="rect">
            <a:avLst/>
          </a:prstGeom>
        </p:spPr>
        <p:txBody>
          <a:bodyPr anchor="b">
            <a:spAutoFit/>
          </a:bodyPr>
          <a:lstStyle>
            <a:lvl1pPr marL="0" indent="0" algn="r">
              <a:buNone/>
              <a:defRPr sz="1600" b="1">
                <a:solidFill>
                  <a:schemeClr val="tx1"/>
                </a:solidFill>
              </a:defRPr>
            </a:lvl1pPr>
          </a:lstStyle>
          <a:p>
            <a:pPr lvl="0"/>
            <a:r>
              <a:rPr lang="en-GB" dirty="0"/>
              <a:t>Name, Position</a:t>
            </a:r>
          </a:p>
        </p:txBody>
      </p:sp>
      <p:sp>
        <p:nvSpPr>
          <p:cNvPr id="4" name="Titre 3">
            <a:extLst>
              <a:ext uri="{FF2B5EF4-FFF2-40B4-BE49-F238E27FC236}">
                <a16:creationId xmlns:a16="http://schemas.microsoft.com/office/drawing/2014/main" id="{D69A5C51-135A-4539-8A83-F2DE50C1572C}"/>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1" name="Cadre 10">
            <a:extLst>
              <a:ext uri="{FF2B5EF4-FFF2-40B4-BE49-F238E27FC236}">
                <a16:creationId xmlns:a16="http://schemas.microsoft.com/office/drawing/2014/main" id="{BF7A0D0E-8184-4BA8-BEDC-8D6B253B3340}"/>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79193104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userDrawn="1">
          <p15:clr>
            <a:srgbClr val="F26B43"/>
          </p15:clr>
        </p15:guide>
        <p15:guide id="4" orient="horz" pos="600">
          <p15:clr>
            <a:srgbClr val="F26B43"/>
          </p15:clr>
        </p15:guide>
        <p15:guide id="5" orient="horz" pos="3906" userDrawn="1">
          <p15:clr>
            <a:srgbClr val="F26B43"/>
          </p15:clr>
        </p15:guide>
        <p15:guide id="6" orient="horz" pos="4156" userDrawn="1">
          <p15:clr>
            <a:srgbClr val="F26B43"/>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erbatim blu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710946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a:prstGeom prst="rect">
            <a:avLst/>
          </a:prstGeom>
        </p:spPr>
        <p:txBody>
          <a:bodyPr anchor="b">
            <a:normAutofit/>
          </a:bodyPr>
          <a:lstStyle>
            <a:lvl1pPr marL="0" indent="0">
              <a:buNone/>
              <a:defRPr sz="2800"/>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36285"/>
            <a:ext cx="9436100" cy="338554"/>
          </a:xfrm>
          <a:prstGeom prst="rect">
            <a:avLst/>
          </a:prstGeom>
        </p:spPr>
        <p:txBody>
          <a:bodyPr anchor="b">
            <a:spAutoFit/>
          </a:bodyPr>
          <a:lstStyle>
            <a:lvl1pPr marL="0" indent="0" algn="r">
              <a:buNone/>
              <a:defRPr sz="1600" b="1">
                <a:solidFill>
                  <a:schemeClr val="tx1"/>
                </a:solidFill>
              </a:defRPr>
            </a:lvl1pPr>
          </a:lstStyle>
          <a:p>
            <a:pPr lvl="0"/>
            <a:r>
              <a:rPr lang="en-GB" dirty="0"/>
              <a:t>Name, Position</a:t>
            </a:r>
          </a:p>
        </p:txBody>
      </p:sp>
      <p:grpSp>
        <p:nvGrpSpPr>
          <p:cNvPr id="13" name="Group 10">
            <a:extLst>
              <a:ext uri="{FF2B5EF4-FFF2-40B4-BE49-F238E27FC236}">
                <a16:creationId xmlns:a16="http://schemas.microsoft.com/office/drawing/2014/main" id="{4A038897-2792-4479-8EAB-9A8ABDE74F32}"/>
              </a:ext>
            </a:extLst>
          </p:cNvPr>
          <p:cNvGrpSpPr>
            <a:grpSpLocks/>
          </p:cNvGrpSpPr>
          <p:nvPr userDrawn="1"/>
        </p:nvGrpSpPr>
        <p:grpSpPr bwMode="auto">
          <a:xfrm rot="10800000" flipH="1">
            <a:off x="701006" y="1494906"/>
            <a:ext cx="1299066" cy="1063368"/>
            <a:chOff x="1033" y="1117"/>
            <a:chExt cx="1907" cy="1561"/>
          </a:xfrm>
          <a:solidFill>
            <a:schemeClr val="bg2"/>
          </a:solidFill>
        </p:grpSpPr>
        <p:sp>
          <p:nvSpPr>
            <p:cNvPr id="14" name="Freeform 11">
              <a:extLst>
                <a:ext uri="{FF2B5EF4-FFF2-40B4-BE49-F238E27FC236}">
                  <a16:creationId xmlns:a16="http://schemas.microsoft.com/office/drawing/2014/main" id="{BECFD5B3-64F4-4C51-A672-EBE7467808F1}"/>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12">
              <a:extLst>
                <a:ext uri="{FF2B5EF4-FFF2-40B4-BE49-F238E27FC236}">
                  <a16:creationId xmlns:a16="http://schemas.microsoft.com/office/drawing/2014/main" id="{099295A6-576A-454D-9A3A-871777688331}"/>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4" name="Titre 3">
            <a:extLst>
              <a:ext uri="{FF2B5EF4-FFF2-40B4-BE49-F238E27FC236}">
                <a16:creationId xmlns:a16="http://schemas.microsoft.com/office/drawing/2014/main" id="{9F4AF75B-C07F-40D0-9789-3B7669A9743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1" name="Cadre 10">
            <a:extLst>
              <a:ext uri="{FF2B5EF4-FFF2-40B4-BE49-F238E27FC236}">
                <a16:creationId xmlns:a16="http://schemas.microsoft.com/office/drawing/2014/main" id="{95FA30DA-C1C6-46AC-9495-9AC59758C1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04644351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userDrawn="1">
          <p15:clr>
            <a:srgbClr val="F26B43"/>
          </p15:clr>
        </p15:guide>
        <p15:guide id="4" orient="horz" pos="600">
          <p15:clr>
            <a:srgbClr val="F26B43"/>
          </p15:clr>
        </p15:guide>
        <p15:guide id="5" orient="horz" pos="3906" userDrawn="1">
          <p15:clr>
            <a:srgbClr val="F26B43"/>
          </p15:clr>
        </p15:guide>
        <p15:guide id="6" orient="horz" pos="4156" userDrawn="1">
          <p15:clr>
            <a:srgbClr val="F26B43"/>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Verbatim_Turquoise bg">
    <p:bg>
      <p:bgPr>
        <a:solidFill>
          <a:schemeClr val="tx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3940077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a:prstGeom prst="rect">
            <a:avLst/>
          </a:prstGeom>
        </p:spPr>
        <p:txBody>
          <a:bodyPr anchor="b">
            <a:normAutofit/>
          </a:bodyPr>
          <a:lstStyle>
            <a:lvl1pPr marL="0" indent="0">
              <a:buNone/>
              <a:defRPr sz="2800">
                <a:solidFill>
                  <a:schemeClr val="bg1"/>
                </a:solidFill>
              </a:defRPr>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60907"/>
            <a:ext cx="9436100" cy="313932"/>
          </a:xfrm>
          <a:prstGeom prst="rect">
            <a:avLst/>
          </a:prstGeom>
        </p:spPr>
        <p:txBody>
          <a:bodyPr anchor="b">
            <a:spAutoFit/>
          </a:bodyPr>
          <a:lstStyle>
            <a:lvl1pPr marL="0" indent="0" algn="r">
              <a:buNone/>
              <a:defRPr sz="1600" b="1">
                <a:solidFill>
                  <a:schemeClr val="bg1"/>
                </a:solidFill>
              </a:defRPr>
            </a:lvl1pPr>
          </a:lstStyle>
          <a:p>
            <a:pPr lvl="0"/>
            <a:r>
              <a:rPr lang="en-GB" dirty="0"/>
              <a:t>Name, Position</a:t>
            </a:r>
          </a:p>
        </p:txBody>
      </p:sp>
      <p:pic>
        <p:nvPicPr>
          <p:cNvPr id="15" name="Graphique 14">
            <a:extLst>
              <a:ext uri="{FF2B5EF4-FFF2-40B4-BE49-F238E27FC236}">
                <a16:creationId xmlns:a16="http://schemas.microsoft.com/office/drawing/2014/main" id="{4F76921A-1CA6-45D7-A760-D7C080EEEB2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255164" y="6135730"/>
            <a:ext cx="549900" cy="495918"/>
          </a:xfrm>
          <a:prstGeom prst="rect">
            <a:avLst/>
          </a:prstGeom>
        </p:spPr>
      </p:pic>
      <p:grpSp>
        <p:nvGrpSpPr>
          <p:cNvPr id="16" name="Group 10">
            <a:extLst>
              <a:ext uri="{FF2B5EF4-FFF2-40B4-BE49-F238E27FC236}">
                <a16:creationId xmlns:a16="http://schemas.microsoft.com/office/drawing/2014/main" id="{B5EE29BA-2D73-4E72-A1CA-6B221F770E63}"/>
              </a:ext>
            </a:extLst>
          </p:cNvPr>
          <p:cNvGrpSpPr>
            <a:grpSpLocks/>
          </p:cNvGrpSpPr>
          <p:nvPr userDrawn="1"/>
        </p:nvGrpSpPr>
        <p:grpSpPr bwMode="auto">
          <a:xfrm rot="10800000" flipH="1">
            <a:off x="701006" y="1494906"/>
            <a:ext cx="1299066" cy="1063368"/>
            <a:chOff x="1033" y="1117"/>
            <a:chExt cx="1907" cy="1561"/>
          </a:xfrm>
          <a:solidFill>
            <a:schemeClr val="bg1"/>
          </a:solidFill>
        </p:grpSpPr>
        <p:sp>
          <p:nvSpPr>
            <p:cNvPr id="17" name="Freeform 11">
              <a:extLst>
                <a:ext uri="{FF2B5EF4-FFF2-40B4-BE49-F238E27FC236}">
                  <a16:creationId xmlns:a16="http://schemas.microsoft.com/office/drawing/2014/main" id="{07E82261-878F-41AC-82EB-D8EEDA8D4775}"/>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12">
              <a:extLst>
                <a:ext uri="{FF2B5EF4-FFF2-40B4-BE49-F238E27FC236}">
                  <a16:creationId xmlns:a16="http://schemas.microsoft.com/office/drawing/2014/main" id="{16276F45-0CAF-4CAB-9066-CAABA52E2532}"/>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4" name="Titre 3">
            <a:extLst>
              <a:ext uri="{FF2B5EF4-FFF2-40B4-BE49-F238E27FC236}">
                <a16:creationId xmlns:a16="http://schemas.microsoft.com/office/drawing/2014/main" id="{BCFA5C14-C9CA-4FFB-9083-AE890C41C0B0}"/>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D4126967-78A5-497D-A140-B29A3E7B98FD}"/>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38B07116-5D1F-4AA7-9788-74A3139F7BB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3" name="Cadre 12">
            <a:extLst>
              <a:ext uri="{FF2B5EF4-FFF2-40B4-BE49-F238E27FC236}">
                <a16:creationId xmlns:a16="http://schemas.microsoft.com/office/drawing/2014/main" id="{CE5B38A0-F8CE-4105-8A52-31B103BD6472}"/>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72981528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userDrawn="1">
          <p15:clr>
            <a:srgbClr val="F26B43"/>
          </p15:clr>
        </p15:guide>
        <p15:guide id="4" orient="horz" pos="600">
          <p15:clr>
            <a:srgbClr val="F26B43"/>
          </p15:clr>
        </p15:guide>
        <p15:guide id="5" orient="horz" pos="3906" userDrawn="1">
          <p15:clr>
            <a:srgbClr val="F26B43"/>
          </p15:clr>
        </p15:guide>
        <p15:guide id="6" orient="horz" pos="4156" userDrawn="1">
          <p15:clr>
            <a:srgbClr val="F26B43"/>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amp; visual">
    <p:spTree>
      <p:nvGrpSpPr>
        <p:cNvPr id="1" name=""/>
        <p:cNvGrpSpPr/>
        <p:nvPr/>
      </p:nvGrpSpPr>
      <p:grpSpPr>
        <a:xfrm>
          <a:off x="0" y="0"/>
          <a:ext cx="0" cy="0"/>
          <a:chOff x="0" y="0"/>
          <a:chExt cx="0" cy="0"/>
        </a:xfrm>
      </p:grpSpPr>
      <p:sp>
        <p:nvSpPr>
          <p:cNvPr id="17" name="Espace réservé pour une image  16">
            <a:extLst>
              <a:ext uri="{FF2B5EF4-FFF2-40B4-BE49-F238E27FC236}">
                <a16:creationId xmlns:a16="http://schemas.microsoft.com/office/drawing/2014/main" id="{ACCC50F6-A13C-4A72-BF1F-65509E750763}"/>
              </a:ext>
            </a:extLst>
          </p:cNvPr>
          <p:cNvSpPr>
            <a:spLocks noGrp="1"/>
          </p:cNvSpPr>
          <p:nvPr>
            <p:ph type="pic" sz="quarter" idx="16" hasCustomPrompt="1"/>
          </p:nvPr>
        </p:nvSpPr>
        <p:spPr>
          <a:xfrm>
            <a:off x="5123892" y="113568"/>
            <a:ext cx="6954540" cy="6630864"/>
          </a:xfrm>
          <a:custGeom>
            <a:avLst/>
            <a:gdLst>
              <a:gd name="connsiteX0" fmla="*/ 0 w 6954540"/>
              <a:gd name="connsiteY0" fmla="*/ 0 h 6630864"/>
              <a:gd name="connsiteX1" fmla="*/ 6954540 w 6954540"/>
              <a:gd name="connsiteY1" fmla="*/ 0 h 6630864"/>
              <a:gd name="connsiteX2" fmla="*/ 6954540 w 6954540"/>
              <a:gd name="connsiteY2" fmla="*/ 6630864 h 6630864"/>
              <a:gd name="connsiteX3" fmla="*/ 0 w 6954540"/>
              <a:gd name="connsiteY3" fmla="*/ 6630864 h 6630864"/>
            </a:gdLst>
            <a:ahLst/>
            <a:cxnLst>
              <a:cxn ang="0">
                <a:pos x="connsiteX0" y="connsiteY0"/>
              </a:cxn>
              <a:cxn ang="0">
                <a:pos x="connsiteX1" y="connsiteY1"/>
              </a:cxn>
              <a:cxn ang="0">
                <a:pos x="connsiteX2" y="connsiteY2"/>
              </a:cxn>
              <a:cxn ang="0">
                <a:pos x="connsiteX3" y="connsiteY3"/>
              </a:cxn>
            </a:cxnLst>
            <a:rect l="l" t="t" r="r" b="b"/>
            <a:pathLst>
              <a:path w="6954540" h="6630864">
                <a:moveTo>
                  <a:pt x="0" y="0"/>
                </a:moveTo>
                <a:lnTo>
                  <a:pt x="6954540" y="0"/>
                </a:lnTo>
                <a:lnTo>
                  <a:pt x="6954540" y="6630864"/>
                </a:lnTo>
                <a:lnTo>
                  <a:pt x="0" y="6630864"/>
                </a:lnTo>
                <a:close/>
              </a:path>
            </a:pathLst>
          </a:custGeom>
          <a:solidFill>
            <a:schemeClr val="bg1">
              <a:lumMod val="95000"/>
            </a:schemeClr>
          </a:solidFill>
        </p:spPr>
        <p:txBody>
          <a:bodyPr wrap="square">
            <a:noAutofit/>
          </a:bodyPr>
          <a:lstStyle/>
          <a:p>
            <a:r>
              <a:rPr lang="en-GB" dirty="0"/>
              <a:t> </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3258902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0" name="Content Placeholder 2">
            <a:extLst>
              <a:ext uri="{FF2B5EF4-FFF2-40B4-BE49-F238E27FC236}">
                <a16:creationId xmlns:a16="http://schemas.microsoft.com/office/drawing/2014/main" id="{BC255F4D-0F63-429F-A210-8AB39E1597B6}"/>
              </a:ext>
            </a:extLst>
          </p:cNvPr>
          <p:cNvSpPr>
            <a:spLocks noGrp="1"/>
          </p:cNvSpPr>
          <p:nvPr>
            <p:ph idx="1" hasCustomPrompt="1"/>
          </p:nvPr>
        </p:nvSpPr>
        <p:spPr>
          <a:xfrm>
            <a:off x="404786" y="1808820"/>
            <a:ext cx="4431074" cy="3868080"/>
          </a:xfrm>
          <a:prstGeom prst="rect">
            <a:avLst/>
          </a:prstGeom>
        </p:spPr>
        <p:txBody>
          <a:bodyPr>
            <a:normAutofit/>
          </a:bodyPr>
          <a:lstStyle>
            <a:lvl1pPr>
              <a:spcBef>
                <a:spcPts val="1800"/>
              </a:spcBef>
              <a:defRPr sz="18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3" name="Titre 2">
            <a:extLst>
              <a:ext uri="{FF2B5EF4-FFF2-40B4-BE49-F238E27FC236}">
                <a16:creationId xmlns:a16="http://schemas.microsoft.com/office/drawing/2014/main" id="{8F43575F-7025-4100-95D8-AB5D8B996E18}"/>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2" name="Text Placeholder 8">
            <a:extLst>
              <a:ext uri="{FF2B5EF4-FFF2-40B4-BE49-F238E27FC236}">
                <a16:creationId xmlns:a16="http://schemas.microsoft.com/office/drawing/2014/main" id="{E1843EEE-85CE-4470-99A7-7C858A82380C}"/>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Text Placeholder 5">
            <a:extLst>
              <a:ext uri="{FF2B5EF4-FFF2-40B4-BE49-F238E27FC236}">
                <a16:creationId xmlns:a16="http://schemas.microsoft.com/office/drawing/2014/main" id="{3EAC0C95-AD9D-4FA2-B736-C3D930C8D9A6}"/>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193076481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ter_3">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32" imgH="530" progId="TCLayout.ActiveDocument.1">
                  <p:embed/>
                </p:oleObj>
              </mc:Choice>
              <mc:Fallback>
                <p:oleObj name="Diapositive think-cell" r:id="rId5" imgW="532" imgH="53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0" name="Graphique 8">
            <a:extLst>
              <a:ext uri="{FF2B5EF4-FFF2-40B4-BE49-F238E27FC236}">
                <a16:creationId xmlns:a16="http://schemas.microsoft.com/office/drawing/2014/main" id="{12566D07-C10F-4149-9D24-43409582809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1" name="Espace réservé du numéro de diapositive 2">
            <a:extLst>
              <a:ext uri="{FF2B5EF4-FFF2-40B4-BE49-F238E27FC236}">
                <a16:creationId xmlns:a16="http://schemas.microsoft.com/office/drawing/2014/main" id="{DA7B4581-DBF3-4675-85A2-573E4F1A22C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4" name="Espace réservé du pied de page 4">
            <a:extLst>
              <a:ext uri="{FF2B5EF4-FFF2-40B4-BE49-F238E27FC236}">
                <a16:creationId xmlns:a16="http://schemas.microsoft.com/office/drawing/2014/main" id="{9E7FCC28-2779-438A-83C5-F5B120BFA1BE}"/>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a:t>
            </a:r>
          </a:p>
        </p:txBody>
      </p:sp>
      <p:sp>
        <p:nvSpPr>
          <p:cNvPr id="15" name="Cadre 14">
            <a:extLst>
              <a:ext uri="{FF2B5EF4-FFF2-40B4-BE49-F238E27FC236}">
                <a16:creationId xmlns:a16="http://schemas.microsoft.com/office/drawing/2014/main" id="{02F159B8-5F8C-452A-BB13-84E84CEAF42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89549019"/>
      </p:ext>
    </p:extLst>
  </p:cSld>
  <p:clrMapOvr>
    <a:masterClrMapping/>
  </p:clrMapOvr>
  <p:extLst>
    <p:ext uri="{DCECCB84-F9BA-43D5-87BE-67443E8EF086}">
      <p15:sldGuideLst xmlns:p15="http://schemas.microsoft.com/office/powerpoint/2012/main">
        <p15:guide id="1" orient="horz" pos="4156" userDrawn="1">
          <p15:clr>
            <a:srgbClr val="F26B43"/>
          </p15:clr>
        </p15:guide>
        <p15:guide id="2" orient="horz" pos="3906" userDrawn="1">
          <p15:clr>
            <a:srgbClr val="F26B43"/>
          </p15:clr>
        </p15:guide>
        <p15:guide id="3" pos="288" userDrawn="1">
          <p15:clr>
            <a:srgbClr val="F26B43"/>
          </p15:clr>
        </p15:guide>
        <p15:guide id="4" pos="360" userDrawn="1">
          <p15:clr>
            <a:srgbClr val="A4A3A4"/>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 Columns with title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6" name="Cadre 15">
            <a:extLst>
              <a:ext uri="{FF2B5EF4-FFF2-40B4-BE49-F238E27FC236}">
                <a16:creationId xmlns:a16="http://schemas.microsoft.com/office/drawing/2014/main" id="{0B635F16-E6B6-4D10-887E-F31D8954A50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506445350"/>
      </p:ext>
    </p:extLst>
  </p:cSld>
  <p:clrMapOvr>
    <a:masterClrMapping/>
  </p:clrMapOvr>
  <p:extLst>
    <p:ext uri="{DCECCB84-F9BA-43D5-87BE-67443E8EF086}">
      <p15:sldGuideLst xmlns:p15="http://schemas.microsoft.com/office/powerpoint/2012/main">
        <p15:guide id="1" pos="247" userDrawn="1">
          <p15:clr>
            <a:srgbClr val="F26B43"/>
          </p15:clr>
        </p15:guide>
        <p15:guide id="2" pos="7427" userDrawn="1">
          <p15:clr>
            <a:srgbClr val="F26B43"/>
          </p15:clr>
        </p15:guide>
        <p15:guide id="3" orient="horz" pos="232" userDrawn="1">
          <p15:clr>
            <a:srgbClr val="F26B43"/>
          </p15:clr>
        </p15:guide>
        <p15:guide id="4" orient="horz" pos="600" userDrawn="1">
          <p15:clr>
            <a:srgbClr val="F26B43"/>
          </p15:clr>
        </p15:guide>
        <p15:guide id="5" pos="306"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 Columns with titles [V2]">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6" name="Cadre 15">
            <a:extLst>
              <a:ext uri="{FF2B5EF4-FFF2-40B4-BE49-F238E27FC236}">
                <a16:creationId xmlns:a16="http://schemas.microsoft.com/office/drawing/2014/main" id="{A049C2FF-866E-4770-BF24-2A2A457381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22237145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 Columns with titles with divider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FC8FF2AF-06A0-4B8B-9C11-55AAD938CF0A}"/>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Straight Connector 35">
            <a:extLst>
              <a:ext uri="{FF2B5EF4-FFF2-40B4-BE49-F238E27FC236}">
                <a16:creationId xmlns:a16="http://schemas.microsoft.com/office/drawing/2014/main" id="{2BA67531-D311-47B7-B960-48B899E690DC}"/>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a16="http://schemas.microsoft.com/office/drawing/2014/main" id="{9382E897-FE3C-46CE-9ACE-BEA0D33725B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00558913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 Columns with titles [V2] with divider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2F8C33B5-002C-4EF1-B673-4461C926FCC8}"/>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Straight Connector 35">
            <a:extLst>
              <a:ext uri="{FF2B5EF4-FFF2-40B4-BE49-F238E27FC236}">
                <a16:creationId xmlns:a16="http://schemas.microsoft.com/office/drawing/2014/main" id="{A95AE8C0-70B8-4713-90A9-411938A16F46}"/>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a16="http://schemas.microsoft.com/office/drawing/2014/main" id="{CEA53D01-537F-435D-939E-B46D503CAC2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28123906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 Columns with titles_dark blue bg">
    <p:bg>
      <p:bgPr>
        <a:solidFill>
          <a:schemeClr val="accent1"/>
        </a:solidFill>
        <a:effectLst/>
      </p:bgPr>
    </p:bg>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3" name="Titre 2">
            <a:extLst>
              <a:ext uri="{FF2B5EF4-FFF2-40B4-BE49-F238E27FC236}">
                <a16:creationId xmlns:a16="http://schemas.microsoft.com/office/drawing/2014/main" id="{FC2D6908-8D7A-4CE7-9DE7-6E0F205FACE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3" name="Espace réservé du numéro de diapositive 2">
            <a:extLst>
              <a:ext uri="{FF2B5EF4-FFF2-40B4-BE49-F238E27FC236}">
                <a16:creationId xmlns:a16="http://schemas.microsoft.com/office/drawing/2014/main" id="{24ADEA99-782B-4EA9-8B50-5C36455F7ED5}"/>
              </a:ext>
            </a:extLst>
          </p:cNvPr>
          <p:cNvSpPr>
            <a:spLocks noGrp="1"/>
          </p:cNvSpPr>
          <p:nvPr>
            <p:ph type="sldNum" sz="quarter" idx="20"/>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6" name="Espace réservé du pied de page 4">
            <a:extLst>
              <a:ext uri="{FF2B5EF4-FFF2-40B4-BE49-F238E27FC236}">
                <a16:creationId xmlns:a16="http://schemas.microsoft.com/office/drawing/2014/main" id="{1C65FA57-AC6F-4E7C-BFE5-E8B5F9BC4595}"/>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5" name="Text Placeholder 8">
            <a:extLst>
              <a:ext uri="{FF2B5EF4-FFF2-40B4-BE49-F238E27FC236}">
                <a16:creationId xmlns:a16="http://schemas.microsoft.com/office/drawing/2014/main" id="{894C1CDE-19D4-4D84-B267-37EEF280E791}"/>
              </a:ext>
            </a:extLst>
          </p:cNvPr>
          <p:cNvSpPr>
            <a:spLocks noGrp="1"/>
          </p:cNvSpPr>
          <p:nvPr>
            <p:ph type="body" sz="quarter" idx="21"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11690064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10" userDrawn="1">
          <p15:clr>
            <a:srgbClr val="F26B43"/>
          </p15:clr>
        </p15:guide>
        <p15:guide id="4" orient="horz" pos="600">
          <p15:clr>
            <a:srgbClr val="F26B43"/>
          </p15:clr>
        </p15:guide>
        <p15:guide id="5" pos="306"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prstGeom prst="rect">
            <a:avLst/>
          </a:prstGeo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prstGeom prst="rect">
            <a:avLst/>
          </a:prstGeo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prstGeom prst="rect">
            <a:avLst/>
          </a:prstGeo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Cadre 13">
            <a:extLst>
              <a:ext uri="{FF2B5EF4-FFF2-40B4-BE49-F238E27FC236}">
                <a16:creationId xmlns:a16="http://schemas.microsoft.com/office/drawing/2014/main" id="{1F327ED3-8F17-47CC-A13B-08AE8ED17B2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55577216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userDrawn="1">
          <p15:clr>
            <a:srgbClr val="F26B43"/>
          </p15:clr>
        </p15:guide>
        <p15:guide id="4" orient="horz" pos="600">
          <p15:clr>
            <a:srgbClr val="F26B43"/>
          </p15:clr>
        </p15:guide>
        <p15:guide id="5" pos="7379"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V2]">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prstGeom prst="rect">
            <a:avLst/>
          </a:prstGeo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prstGeom prst="rect">
            <a:avLst/>
          </a:prstGeo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prstGeom prst="rect">
            <a:avLst/>
          </a:prstGeo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Cadre 13">
            <a:extLst>
              <a:ext uri="{FF2B5EF4-FFF2-40B4-BE49-F238E27FC236}">
                <a16:creationId xmlns:a16="http://schemas.microsoft.com/office/drawing/2014/main" id="{EF680AAE-5E06-4510-A29A-EA1B5C3FC64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03528129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with divider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prstGeom prst="rect">
            <a:avLst/>
          </a:prstGeo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prstGeom prst="rect">
            <a:avLst/>
          </a:prstGeo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prstGeom prst="rect">
            <a:avLst/>
          </a:prstGeo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46EDFA8F-1089-4EDE-804F-C8EEA747D94B}"/>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E1FE6121-B033-48ED-8125-9D7B1EB9D180}"/>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AFA2E4AD-7204-43D7-8512-89DC1D3D221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88992395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V2] with divider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prstGeom prst="rect">
            <a:avLst/>
          </a:prstGeo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prstGeom prst="rect">
            <a:avLst/>
          </a:prstGeo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prstGeom prst="rect">
            <a:avLst/>
          </a:prstGeo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07307D6C-CFED-478A-8521-38542B995C3C}"/>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38E10114-9C0F-4DDB-BF6F-27B6517277F2}"/>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7CB89C1B-B469-4BD0-A927-DBD9FD988B4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85859088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 Visuals">
    <p:bg>
      <p:bgPr>
        <a:solidFill>
          <a:schemeClr val="accent1"/>
        </a:solidFill>
        <a:effectLst/>
      </p:bgPr>
    </p:bg>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95300" y="2060848"/>
            <a:ext cx="3121480" cy="2736304"/>
          </a:xfrm>
          <a:prstGeom prst="rect">
            <a:avLst/>
          </a:prstGeom>
          <a:solidFill>
            <a:schemeClr val="bg1">
              <a:lumMod val="95000"/>
            </a:schemeClr>
          </a:solidFill>
        </p:spPr>
        <p:txBody>
          <a:bodyPr/>
          <a:lstStyle/>
          <a:p>
            <a:r>
              <a:rPr lang="en-GB" dirty="0"/>
              <a:t> </a:t>
            </a:r>
          </a:p>
        </p:txBody>
      </p:sp>
      <p:sp>
        <p:nvSpPr>
          <p:cNvPr id="28" name="Espace réservé pour une image  3">
            <a:extLst>
              <a:ext uri="{FF2B5EF4-FFF2-40B4-BE49-F238E27FC236}">
                <a16:creationId xmlns:a16="http://schemas.microsoft.com/office/drawing/2014/main" id="{92DC38E2-6433-425A-AC4B-48625A6E8808}"/>
              </a:ext>
            </a:extLst>
          </p:cNvPr>
          <p:cNvSpPr>
            <a:spLocks noGrp="1"/>
          </p:cNvSpPr>
          <p:nvPr>
            <p:ph type="pic" sz="quarter" idx="22" hasCustomPrompt="1"/>
          </p:nvPr>
        </p:nvSpPr>
        <p:spPr>
          <a:xfrm>
            <a:off x="4535260" y="2060848"/>
            <a:ext cx="3121480" cy="2736304"/>
          </a:xfrm>
          <a:prstGeom prst="rect">
            <a:avLst/>
          </a:prstGeom>
          <a:solidFill>
            <a:schemeClr val="bg1">
              <a:lumMod val="95000"/>
            </a:schemeClr>
          </a:solidFill>
        </p:spPr>
        <p:txBody>
          <a:bodyPr/>
          <a:lstStyle/>
          <a:p>
            <a:r>
              <a:rPr lang="en-GB" dirty="0"/>
              <a:t> </a:t>
            </a:r>
          </a:p>
        </p:txBody>
      </p:sp>
      <p:sp>
        <p:nvSpPr>
          <p:cNvPr id="29" name="Espace réservé pour une image  3">
            <a:extLst>
              <a:ext uri="{FF2B5EF4-FFF2-40B4-BE49-F238E27FC236}">
                <a16:creationId xmlns:a16="http://schemas.microsoft.com/office/drawing/2014/main" id="{D5B047C5-121C-4653-820B-DD6B2F6EE107}"/>
              </a:ext>
            </a:extLst>
          </p:cNvPr>
          <p:cNvSpPr>
            <a:spLocks noGrp="1"/>
          </p:cNvSpPr>
          <p:nvPr>
            <p:ph type="pic" sz="quarter" idx="23" hasCustomPrompt="1"/>
          </p:nvPr>
        </p:nvSpPr>
        <p:spPr>
          <a:xfrm>
            <a:off x="8575220" y="2060848"/>
            <a:ext cx="3121480" cy="2736304"/>
          </a:xfrm>
          <a:prstGeom prst="rect">
            <a:avLst/>
          </a:prstGeo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1AD6EB8C-2615-4D88-8541-9EF352E77BEE}"/>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a:t>
            </a:r>
            <a:r>
              <a:rPr lang="fr-FR" dirty="0" err="1"/>
              <a:t>slidE</a:t>
            </a:r>
            <a:endParaRPr lang="fr-FR" dirty="0"/>
          </a:p>
        </p:txBody>
      </p:sp>
      <p:sp>
        <p:nvSpPr>
          <p:cNvPr id="10" name="Espace réservé du numéro de diapositive 2">
            <a:extLst>
              <a:ext uri="{FF2B5EF4-FFF2-40B4-BE49-F238E27FC236}">
                <a16:creationId xmlns:a16="http://schemas.microsoft.com/office/drawing/2014/main" id="{D9D196F0-E493-49D2-9F1C-A192712DF1B1}"/>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1" name="Espace réservé du pied de page 4">
            <a:extLst>
              <a:ext uri="{FF2B5EF4-FFF2-40B4-BE49-F238E27FC236}">
                <a16:creationId xmlns:a16="http://schemas.microsoft.com/office/drawing/2014/main" id="{1DA3D5A4-C7A8-4D4E-87EB-5E1B7984273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9" name="Text Placeholder 8">
            <a:extLst>
              <a:ext uri="{FF2B5EF4-FFF2-40B4-BE49-F238E27FC236}">
                <a16:creationId xmlns:a16="http://schemas.microsoft.com/office/drawing/2014/main" id="{7C0063D2-D9CA-443F-8ADD-8084E6CAF018}"/>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187050918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userDrawn="1">
          <p15:clr>
            <a:srgbClr val="F26B43"/>
          </p15:clr>
        </p15:guide>
        <p15:guide id="4" orient="horz" pos="600">
          <p15:clr>
            <a:srgbClr val="F26B43"/>
          </p15:clr>
        </p15:guide>
        <p15:guide id="5" pos="7379" userDrawn="1">
          <p15:clr>
            <a:srgbClr val="FBAE40"/>
          </p15:clr>
        </p15:guide>
        <p15:guide id="6" pos="30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isual in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09EBE8-0C7E-4ABF-B776-8E09915DB959}"/>
              </a:ext>
            </a:extLst>
          </p:cNvPr>
          <p:cNvSpPr/>
          <p:nvPr userDrawn="1"/>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orme libre : forme 12">
            <a:extLst>
              <a:ext uri="{FF2B5EF4-FFF2-40B4-BE49-F238E27FC236}">
                <a16:creationId xmlns:a16="http://schemas.microsoft.com/office/drawing/2014/main" id="{63F05E0D-3D04-4017-9808-762862E50409}"/>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Forme libre : forme 13">
            <a:extLst>
              <a:ext uri="{FF2B5EF4-FFF2-40B4-BE49-F238E27FC236}">
                <a16:creationId xmlns:a16="http://schemas.microsoft.com/office/drawing/2014/main" id="{FD65DF1D-0D1A-471B-8283-644A0E829D66}"/>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10" name="Graphique 8">
            <a:extLst>
              <a:ext uri="{FF2B5EF4-FFF2-40B4-BE49-F238E27FC236}">
                <a16:creationId xmlns:a16="http://schemas.microsoft.com/office/drawing/2014/main" id="{55CF31FB-0777-4002-8B91-D7D76860398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2" name="Espace réservé du numéro de diapositive 2">
            <a:extLst>
              <a:ext uri="{FF2B5EF4-FFF2-40B4-BE49-F238E27FC236}">
                <a16:creationId xmlns:a16="http://schemas.microsoft.com/office/drawing/2014/main" id="{5E6B0BDD-2859-4F0A-A7E1-A44BEFADC16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5" name="Espace réservé du pied de page 4">
            <a:extLst>
              <a:ext uri="{FF2B5EF4-FFF2-40B4-BE49-F238E27FC236}">
                <a16:creationId xmlns:a16="http://schemas.microsoft.com/office/drawing/2014/main" id="{F5A26E8D-D486-4A59-828C-BE9E51CDB5D2}"/>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a:t>
            </a:r>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a:t>
            </a:r>
            <a:r>
              <a:rPr lang="fr-FR" dirty="0" err="1"/>
              <a:t>text</a:t>
            </a:r>
            <a:r>
              <a:rPr lang="fr-FR" dirty="0"/>
              <a:t> of the slide</a:t>
            </a:r>
          </a:p>
        </p:txBody>
      </p:sp>
      <p:sp>
        <p:nvSpPr>
          <p:cNvPr id="17" name="Cadre 16">
            <a:extLst>
              <a:ext uri="{FF2B5EF4-FFF2-40B4-BE49-F238E27FC236}">
                <a16:creationId xmlns:a16="http://schemas.microsoft.com/office/drawing/2014/main" id="{AA4E60BF-8266-4954-89D7-E523061AB5A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948627809"/>
      </p:ext>
    </p:extLst>
  </p:cSld>
  <p:clrMapOvr>
    <a:masterClrMapping/>
  </p:clrMapOvr>
  <p:extLst>
    <p:ext uri="{DCECCB84-F9BA-43D5-87BE-67443E8EF086}">
      <p15:sldGuideLst xmlns:p15="http://schemas.microsoft.com/office/powerpoint/2012/main">
        <p15:guide id="1" pos="248" userDrawn="1">
          <p15:clr>
            <a:srgbClr val="F26B43"/>
          </p15:clr>
        </p15:guide>
        <p15:guide id="2" pos="306" userDrawn="1">
          <p15:clr>
            <a:srgbClr val="A4A3A4"/>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Contacts_Dark Blue Bg">
    <p:bg>
      <p:bgPr>
        <a:solidFill>
          <a:schemeClr val="accent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1"/>
            </p:custDataLst>
            <p:extLst>
              <p:ext uri="{D42A27DB-BD31-4B8C-83A1-F6EECF244321}">
                <p14:modId xmlns:p14="http://schemas.microsoft.com/office/powerpoint/2010/main" val="23487976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a:prstGeom prst="rect">
            <a:avLst/>
          </a:prstGeom>
        </p:spPr>
        <p:txBody>
          <a:bodyPr/>
          <a:lstStyle>
            <a:lvl1pPr>
              <a:defRPr>
                <a:solidFill>
                  <a:schemeClr val="bg1"/>
                </a:solidFill>
              </a:defRPr>
            </a:lvl1pPr>
          </a:lstStyle>
          <a:p>
            <a:r>
              <a:rPr lang="en-US"/>
              <a:t>Click icon to add picture</a:t>
            </a:r>
            <a:endParaRPr lang="en-GB"/>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a:prstGeom prst="rect">
            <a:avLst/>
          </a:prstGeom>
        </p:spPr>
        <p:txBody>
          <a:bodyPr/>
          <a:lstStyle>
            <a:lvl1pPr>
              <a:defRPr>
                <a:solidFill>
                  <a:schemeClr val="bg1"/>
                </a:solidFill>
              </a:defRPr>
            </a:lvl1pPr>
          </a:lstStyle>
          <a:p>
            <a:r>
              <a:rPr lang="en-US"/>
              <a:t>Click icon to add picture</a:t>
            </a:r>
            <a:endParaRPr lang="en-GB"/>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a:prstGeom prst="rect">
            <a:avLst/>
          </a:prstGeom>
        </p:spPr>
        <p:txBody>
          <a:bodyPr/>
          <a:lstStyle>
            <a:lvl1pPr>
              <a:defRPr>
                <a:solidFill>
                  <a:schemeClr val="bg1"/>
                </a:solidFill>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255164" y="6135730"/>
            <a:ext cx="549900" cy="495918"/>
          </a:xfrm>
          <a:prstGeom prst="rect">
            <a:avLst/>
          </a:prstGeom>
        </p:spPr>
      </p:pic>
      <p:sp>
        <p:nvSpPr>
          <p:cNvPr id="4" name="Titre 3">
            <a:extLst>
              <a:ext uri="{FF2B5EF4-FFF2-40B4-BE49-F238E27FC236}">
                <a16:creationId xmlns:a16="http://schemas.microsoft.com/office/drawing/2014/main" id="{9F68698D-F3B0-4788-AF4C-465233CDAD8E}"/>
              </a:ext>
            </a:extLst>
          </p:cNvPr>
          <p:cNvSpPr>
            <a:spLocks noGrp="1"/>
          </p:cNvSpPr>
          <p:nvPr>
            <p:ph type="title" hasCustomPrompt="1"/>
          </p:nvPr>
        </p:nvSpPr>
        <p:spPr/>
        <p:txBody>
          <a:bodyPr/>
          <a:lstStyle>
            <a:lvl1pPr>
              <a:defRPr>
                <a:solidFill>
                  <a:schemeClr val="bg1"/>
                </a:solidFill>
              </a:defRPr>
            </a:lvl1pPr>
          </a:lstStyle>
          <a:p>
            <a:r>
              <a:rPr lang="fr-FR" dirty="0"/>
              <a:t>TITLE OF THE SLIDE</a:t>
            </a:r>
          </a:p>
        </p:txBody>
      </p:sp>
      <p:sp>
        <p:nvSpPr>
          <p:cNvPr id="21" name="Espace réservé du numéro de diapositive 2">
            <a:extLst>
              <a:ext uri="{FF2B5EF4-FFF2-40B4-BE49-F238E27FC236}">
                <a16:creationId xmlns:a16="http://schemas.microsoft.com/office/drawing/2014/main" id="{C6A7D93F-558B-468A-BD97-4A324D31E450}"/>
              </a:ext>
            </a:extLst>
          </p:cNvPr>
          <p:cNvSpPr>
            <a:spLocks noGrp="1"/>
          </p:cNvSpPr>
          <p:nvPr>
            <p:ph type="sldNum" sz="quarter" idx="25"/>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9" name="Text Placeholder 8">
            <a:extLst>
              <a:ext uri="{FF2B5EF4-FFF2-40B4-BE49-F238E27FC236}">
                <a16:creationId xmlns:a16="http://schemas.microsoft.com/office/drawing/2014/main" id="{0FD6EC61-BEBC-4E54-BC44-9C1775E70656}"/>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68EED736-1703-4230-AAE3-5752B65C5AC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835766664"/>
      </p:ext>
    </p:extLst>
  </p:cSld>
  <p:clrMapOvr>
    <a:masterClrMapping/>
  </p:clrMapOvr>
  <p:extLst>
    <p:ext uri="{DCECCB84-F9BA-43D5-87BE-67443E8EF086}">
      <p15:sldGuideLst xmlns:p15="http://schemas.microsoft.com/office/powerpoint/2012/main">
        <p15:guide id="1" orient="horz" pos="232" userDrawn="1">
          <p15:clr>
            <a:srgbClr val="F26B43"/>
          </p15:clr>
        </p15:guide>
        <p15:guide id="2" orient="horz" pos="613" userDrawn="1">
          <p15:clr>
            <a:srgbClr val="F26B43"/>
          </p15:clr>
        </p15:guide>
        <p15:guide id="3" pos="247" userDrawn="1">
          <p15:clr>
            <a:srgbClr val="F26B43"/>
          </p15:clr>
        </p15:guide>
        <p15:guide id="4" pos="7424" userDrawn="1">
          <p15:clr>
            <a:srgbClr val="F26B43"/>
          </p15:clr>
        </p15:guide>
        <p15:guide id="5" orient="horz" pos="3906" userDrawn="1">
          <p15:clr>
            <a:srgbClr val="F26B43"/>
          </p15:clr>
        </p15:guide>
        <p15:guide id="6" orient="horz" pos="4156" userDrawn="1">
          <p15:clr>
            <a:srgbClr val="F26B43"/>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1_Contacts_Blue Bg">
    <p:bg>
      <p:bgPr>
        <a:solidFill>
          <a:schemeClr val="bg2"/>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1"/>
            </p:custDataLst>
            <p:extLst>
              <p:ext uri="{D42A27DB-BD31-4B8C-83A1-F6EECF244321}">
                <p14:modId xmlns:p14="http://schemas.microsoft.com/office/powerpoint/2010/main" val="28090810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a:prstGeom prst="rect">
            <a:avLst/>
          </a:prstGeom>
        </p:spPr>
        <p:txBody>
          <a:bodyPr/>
          <a:lstStyle>
            <a:lvl1pPr>
              <a:defRPr>
                <a:solidFill>
                  <a:schemeClr val="bg1"/>
                </a:solidFill>
              </a:defRPr>
            </a:lvl1pPr>
          </a:lstStyle>
          <a:p>
            <a:r>
              <a:rPr lang="en-US"/>
              <a:t>Click icon to add picture</a:t>
            </a:r>
            <a:endParaRPr lang="en-GB"/>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a:prstGeom prst="rect">
            <a:avLst/>
          </a:prstGeom>
        </p:spPr>
        <p:txBody>
          <a:bodyPr/>
          <a:lstStyle>
            <a:lvl1pPr>
              <a:defRPr>
                <a:solidFill>
                  <a:schemeClr val="bg1"/>
                </a:solidFill>
              </a:defRPr>
            </a:lvl1pPr>
          </a:lstStyle>
          <a:p>
            <a:r>
              <a:rPr lang="en-US"/>
              <a:t>Click icon to add picture</a:t>
            </a:r>
            <a:endParaRPr lang="en-GB"/>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a:prstGeom prst="rect">
            <a:avLst/>
          </a:prstGeom>
        </p:spPr>
        <p:txBody>
          <a:bodyPr/>
          <a:lstStyle>
            <a:lvl1pPr>
              <a:defRPr>
                <a:solidFill>
                  <a:schemeClr val="bg1"/>
                </a:solidFill>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255164" y="6135730"/>
            <a:ext cx="549900" cy="495918"/>
          </a:xfrm>
          <a:prstGeom prst="rect">
            <a:avLst/>
          </a:prstGeom>
        </p:spPr>
      </p:pic>
      <p:sp>
        <p:nvSpPr>
          <p:cNvPr id="4" name="Titre 3">
            <a:extLst>
              <a:ext uri="{FF2B5EF4-FFF2-40B4-BE49-F238E27FC236}">
                <a16:creationId xmlns:a16="http://schemas.microsoft.com/office/drawing/2014/main" id="{655BB120-DEC8-4862-A749-F95DCFBBD8A3}"/>
              </a:ext>
            </a:extLst>
          </p:cNvPr>
          <p:cNvSpPr>
            <a:spLocks noGrp="1"/>
          </p:cNvSpPr>
          <p:nvPr>
            <p:ph type="title" hasCustomPrompt="1"/>
          </p:nvPr>
        </p:nvSpPr>
        <p:spPr/>
        <p:txBody>
          <a:bodyPr/>
          <a:lstStyle>
            <a:lvl1pPr>
              <a:defRPr>
                <a:solidFill>
                  <a:schemeClr val="bg1"/>
                </a:solidFill>
              </a:defRPr>
            </a:lvl1pPr>
          </a:lstStyle>
          <a:p>
            <a:r>
              <a:rPr lang="fr-FR" dirty="0"/>
              <a:t>TITLE OF THE SLIDE</a:t>
            </a:r>
          </a:p>
        </p:txBody>
      </p:sp>
      <p:sp>
        <p:nvSpPr>
          <p:cNvPr id="21" name="Espace réservé du numéro de diapositive 2">
            <a:extLst>
              <a:ext uri="{FF2B5EF4-FFF2-40B4-BE49-F238E27FC236}">
                <a16:creationId xmlns:a16="http://schemas.microsoft.com/office/drawing/2014/main" id="{884DC4C2-9D2C-4842-A411-C03316909904}"/>
              </a:ext>
            </a:extLst>
          </p:cNvPr>
          <p:cNvSpPr>
            <a:spLocks noGrp="1"/>
          </p:cNvSpPr>
          <p:nvPr>
            <p:ph type="sldNum" sz="quarter" idx="25"/>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80203216-1526-40D8-82F2-453F753FA3DB}"/>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9" name="Text Placeholder 8">
            <a:extLst>
              <a:ext uri="{FF2B5EF4-FFF2-40B4-BE49-F238E27FC236}">
                <a16:creationId xmlns:a16="http://schemas.microsoft.com/office/drawing/2014/main" id="{2B73FA08-BEBA-4849-818A-CAA0CE59A661}"/>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FF22C7FD-AB94-474F-A263-6F71CCCBCD7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779313888"/>
      </p:ext>
    </p:extLst>
  </p:cSld>
  <p:clrMapOvr>
    <a:masterClrMapping/>
  </p:clrMapOvr>
  <p:extLst>
    <p:ext uri="{DCECCB84-F9BA-43D5-87BE-67443E8EF086}">
      <p15:sldGuideLst xmlns:p15="http://schemas.microsoft.com/office/powerpoint/2012/main">
        <p15:guide id="1" orient="horz" pos="232" userDrawn="1">
          <p15:clr>
            <a:srgbClr val="F26B43"/>
          </p15:clr>
        </p15:guide>
        <p15:guide id="2" orient="horz" pos="613">
          <p15:clr>
            <a:srgbClr val="F26B43"/>
          </p15:clr>
        </p15:guide>
        <p15:guide id="3" pos="247">
          <p15:clr>
            <a:srgbClr val="F26B43"/>
          </p15:clr>
        </p15:guide>
        <p15:guide id="4" pos="7424">
          <p15:clr>
            <a:srgbClr val="F26B43"/>
          </p15:clr>
        </p15:guide>
        <p15:guide id="5" orient="horz" pos="3906" userDrawn="1">
          <p15:clr>
            <a:srgbClr val="F26B43"/>
          </p15:clr>
        </p15:guide>
        <p15:guide id="6" orient="horz" pos="4156" userDrawn="1">
          <p15:clr>
            <a:srgbClr val="F26B43"/>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ext Placeholder 8">
            <a:extLst>
              <a:ext uri="{FF2B5EF4-FFF2-40B4-BE49-F238E27FC236}">
                <a16:creationId xmlns:a16="http://schemas.microsoft.com/office/drawing/2014/main" id="{A59EA477-4D96-4C94-A268-87C2D94F0851}"/>
              </a:ext>
            </a:extLst>
          </p:cNvPr>
          <p:cNvSpPr>
            <a:spLocks noGrp="1"/>
          </p:cNvSpPr>
          <p:nvPr>
            <p:ph type="body" sz="quarter" idx="24"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5" name="Cadre 4">
            <a:extLst>
              <a:ext uri="{FF2B5EF4-FFF2-40B4-BE49-F238E27FC236}">
                <a16:creationId xmlns:a16="http://schemas.microsoft.com/office/drawing/2014/main" id="{3DF33BB3-DE83-4590-A4FA-9BC48FEB225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079198075"/>
      </p:ext>
    </p:extLst>
  </p:cSld>
  <p:clrMapOvr>
    <a:masterClrMapping/>
  </p:clrMapOvr>
  <p:extLst>
    <p:ext uri="{DCECCB84-F9BA-43D5-87BE-67443E8EF086}">
      <p15:sldGuideLst xmlns:p15="http://schemas.microsoft.com/office/powerpoint/2012/main">
        <p15:guide id="1" orient="horz" pos="3906" userDrawn="1">
          <p15:clr>
            <a:srgbClr val="F26B43"/>
          </p15:clr>
        </p15:guide>
        <p15:guide id="2" orient="horz" pos="4156" userDrawn="1">
          <p15:clr>
            <a:srgbClr val="F26B43"/>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a:xfrm>
            <a:off x="-1" y="0"/>
            <a:ext cx="59879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Espace réservé du numéro de diapositive 2">
            <a:extLst>
              <a:ext uri="{FF2B5EF4-FFF2-40B4-BE49-F238E27FC236}">
                <a16:creationId xmlns:a16="http://schemas.microsoft.com/office/drawing/2014/main" id="{4E9F0883-33F3-4D62-A0A5-04FAA00189A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8" name="Espace réservé du pied de page 4">
            <a:extLst>
              <a:ext uri="{FF2B5EF4-FFF2-40B4-BE49-F238E27FC236}">
                <a16:creationId xmlns:a16="http://schemas.microsoft.com/office/drawing/2014/main" id="{7CE4141A-CB17-4D34-9EF4-654584A2F66C}"/>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7" name="Cadre 6">
            <a:extLst>
              <a:ext uri="{FF2B5EF4-FFF2-40B4-BE49-F238E27FC236}">
                <a16:creationId xmlns:a16="http://schemas.microsoft.com/office/drawing/2014/main" id="{DDD157D2-6F21-42E5-B4EA-1247BDAA626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53389461"/>
      </p:ext>
    </p:extLst>
  </p:cSld>
  <p:clrMapOvr>
    <a:masterClrMapping/>
  </p:clrMapOvr>
  <p:extLst>
    <p:ext uri="{DCECCB84-F9BA-43D5-87BE-67443E8EF086}">
      <p15:sldGuideLst xmlns:p15="http://schemas.microsoft.com/office/powerpoint/2012/main">
        <p15:guide id="1" orient="horz" pos="3906" userDrawn="1">
          <p15:clr>
            <a:srgbClr val="F26B43"/>
          </p15:clr>
        </p15:guide>
        <p15:guide id="2" orient="horz" pos="4156" userDrawn="1">
          <p15:clr>
            <a:srgbClr val="F26B43"/>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Visual on the right">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7B4C045D-983E-4F2B-8857-9216B119E081}"/>
              </a:ext>
            </a:extLst>
          </p:cNvPr>
          <p:cNvSpPr>
            <a:spLocks noGrp="1"/>
          </p:cNvSpPr>
          <p:nvPr>
            <p:ph type="pic" sz="quarter" idx="13" hasCustomPrompt="1"/>
          </p:nvPr>
        </p:nvSpPr>
        <p:spPr>
          <a:xfrm>
            <a:off x="5123892" y="113568"/>
            <a:ext cx="6954540" cy="6630864"/>
          </a:xfrm>
          <a:custGeom>
            <a:avLst/>
            <a:gdLst>
              <a:gd name="connsiteX0" fmla="*/ 0 w 6954540"/>
              <a:gd name="connsiteY0" fmla="*/ 0 h 6630864"/>
              <a:gd name="connsiteX1" fmla="*/ 6954540 w 6954540"/>
              <a:gd name="connsiteY1" fmla="*/ 0 h 6630864"/>
              <a:gd name="connsiteX2" fmla="*/ 6954540 w 6954540"/>
              <a:gd name="connsiteY2" fmla="*/ 6630864 h 6630864"/>
              <a:gd name="connsiteX3" fmla="*/ 0 w 6954540"/>
              <a:gd name="connsiteY3" fmla="*/ 6630864 h 6630864"/>
            </a:gdLst>
            <a:ahLst/>
            <a:cxnLst>
              <a:cxn ang="0">
                <a:pos x="connsiteX0" y="connsiteY0"/>
              </a:cxn>
              <a:cxn ang="0">
                <a:pos x="connsiteX1" y="connsiteY1"/>
              </a:cxn>
              <a:cxn ang="0">
                <a:pos x="connsiteX2" y="connsiteY2"/>
              </a:cxn>
              <a:cxn ang="0">
                <a:pos x="connsiteX3" y="connsiteY3"/>
              </a:cxn>
            </a:cxnLst>
            <a:rect l="l" t="t" r="r" b="b"/>
            <a:pathLst>
              <a:path w="6954540" h="6630864">
                <a:moveTo>
                  <a:pt x="0" y="0"/>
                </a:moveTo>
                <a:lnTo>
                  <a:pt x="6954540" y="0"/>
                </a:lnTo>
                <a:lnTo>
                  <a:pt x="6954540" y="6630864"/>
                </a:lnTo>
                <a:lnTo>
                  <a:pt x="0" y="6630864"/>
                </a:lnTo>
                <a:close/>
              </a:path>
            </a:pathLst>
          </a:custGeom>
          <a:solidFill>
            <a:schemeClr val="bg1">
              <a:lumMod val="95000"/>
            </a:schemeClr>
          </a:solidFill>
        </p:spPr>
        <p:txBody>
          <a:bodyPr wrap="square">
            <a:noAutofit/>
          </a:bodyPr>
          <a:lstStyle/>
          <a:p>
            <a:r>
              <a:rPr lang="en-GB" dirty="0"/>
              <a:t> </a:t>
            </a: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p>
            <a:fld id="{D61AABEC-672F-4B68-B914-690DA978312C}" type="slidenum">
              <a:rPr lang="en-GB" smtClean="0"/>
              <a:pPr/>
              <a:t>‹#›</a:t>
            </a:fld>
            <a:r>
              <a:rPr lang="en-GB"/>
              <a:t> ‒ </a:t>
            </a:r>
            <a:endParaRPr lang="en-GB" dirty="0"/>
          </a:p>
        </p:txBody>
      </p:sp>
      <p:sp>
        <p:nvSpPr>
          <p:cNvPr id="5" name="Text Placeholder 8">
            <a:extLst>
              <a:ext uri="{FF2B5EF4-FFF2-40B4-BE49-F238E27FC236}">
                <a16:creationId xmlns:a16="http://schemas.microsoft.com/office/drawing/2014/main" id="{0FDE419E-CB0C-43DC-A5A5-526480C8B10D}"/>
              </a:ext>
            </a:extLst>
          </p:cNvPr>
          <p:cNvSpPr>
            <a:spLocks noGrp="1"/>
          </p:cNvSpPr>
          <p:nvPr>
            <p:ph type="body" sz="quarter" idx="24"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183960967"/>
      </p:ext>
    </p:extLst>
  </p:cSld>
  <p:clrMapOvr>
    <a:masterClrMapping/>
  </p:clrMapOvr>
  <p:extLst>
    <p:ext uri="{DCECCB84-F9BA-43D5-87BE-67443E8EF086}">
      <p15:sldGuideLst xmlns:p15="http://schemas.microsoft.com/office/powerpoint/2012/main">
        <p15:guide id="1" orient="horz" pos="3906" userDrawn="1">
          <p15:clr>
            <a:srgbClr val="F26B43"/>
          </p15:clr>
        </p15:guide>
        <p15:guide id="2" orient="horz" pos="4156" userDrawn="1">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1"/>
            </p:custDataLst>
            <p:extLst>
              <p:ext uri="{D42A27DB-BD31-4B8C-83A1-F6EECF244321}">
                <p14:modId xmlns:p14="http://schemas.microsoft.com/office/powerpoint/2010/main" val="21210454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Image 8" descr="Une image contenant objet&#10;&#10;Description générée automatiquement">
            <a:extLst>
              <a:ext uri="{FF2B5EF4-FFF2-40B4-BE49-F238E27FC236}">
                <a16:creationId xmlns:a16="http://schemas.microsoft.com/office/drawing/2014/main" id="{7AB34238-B7E0-4612-92CE-C4989B35C07E}"/>
              </a:ext>
            </a:extLst>
          </p:cNvPr>
          <p:cNvPicPr>
            <a:picLocks noChangeAspect="1"/>
          </p:cNvPicPr>
          <p:nvPr userDrawn="1"/>
        </p:nvPicPr>
        <p:blipFill rotWithShape="1">
          <a:blip r:embed="rId5">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pic>
        <p:nvPicPr>
          <p:cNvPr id="7" name="Graphique 12">
            <a:extLst>
              <a:ext uri="{FF2B5EF4-FFF2-40B4-BE49-F238E27FC236}">
                <a16:creationId xmlns:a16="http://schemas.microsoft.com/office/drawing/2014/main" id="{4A97E8AF-E7A3-48CB-93FA-FB7ABD189EE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8" name="Cadre 7">
            <a:extLst>
              <a:ext uri="{FF2B5EF4-FFF2-40B4-BE49-F238E27FC236}">
                <a16:creationId xmlns:a16="http://schemas.microsoft.com/office/drawing/2014/main" id="{2477EA9A-3073-4EA7-A4DD-B3342BEE6CC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4892694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hanks 1">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1"/>
            </p:custDataLst>
            <p:extLst>
              <p:ext uri="{D42A27DB-BD31-4B8C-83A1-F6EECF244321}">
                <p14:modId xmlns:p14="http://schemas.microsoft.com/office/powerpoint/2010/main" val="26771570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Image 13" descr="Une image contenant objet&#10;&#10;Description générée automatiquement">
            <a:extLst>
              <a:ext uri="{FF2B5EF4-FFF2-40B4-BE49-F238E27FC236}">
                <a16:creationId xmlns:a16="http://schemas.microsoft.com/office/drawing/2014/main" id="{F8221D8A-EA7F-4431-BA65-C4F6154E8931}"/>
              </a:ext>
            </a:extLst>
          </p:cNvPr>
          <p:cNvPicPr>
            <a:picLocks noChangeAspect="1"/>
          </p:cNvPicPr>
          <p:nvPr userDrawn="1"/>
        </p:nvPicPr>
        <p:blipFill rotWithShape="1">
          <a:blip r:embed="rId5">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20" name="ZoneTexte 19">
            <a:extLst>
              <a:ext uri="{FF2B5EF4-FFF2-40B4-BE49-F238E27FC236}">
                <a16:creationId xmlns:a16="http://schemas.microsoft.com/office/drawing/2014/main" id="{6EB9C8AA-305A-4586-B066-7FD90B345C8E}"/>
              </a:ext>
            </a:extLst>
          </p:cNvPr>
          <p:cNvSpPr txBox="1"/>
          <p:nvPr userDrawn="1"/>
        </p:nvSpPr>
        <p:spPr>
          <a:xfrm>
            <a:off x="613346" y="2014987"/>
            <a:ext cx="3250405" cy="1116124"/>
          </a:xfrm>
          <a:prstGeom prst="rect">
            <a:avLst/>
          </a:prstGeom>
          <a:solidFill>
            <a:schemeClr val="tx2"/>
          </a:solidFill>
        </p:spPr>
        <p:txBody>
          <a:bodyPr wrap="square" lIns="180000" rIns="180000" rtlCol="0">
            <a:noAutofit/>
          </a:bodyPr>
          <a:lstStyle/>
          <a:p>
            <a:pPr algn="ctr"/>
            <a:r>
              <a:rPr lang="fr-FR" sz="7200" b="1" dirty="0">
                <a:solidFill>
                  <a:schemeClr val="bg1"/>
                </a:solidFill>
                <a:latin typeface="+mn-lt"/>
              </a:rPr>
              <a:t>TAKK</a:t>
            </a:r>
          </a:p>
        </p:txBody>
      </p:sp>
      <p:pic>
        <p:nvPicPr>
          <p:cNvPr id="9" name="Graphique 12">
            <a:extLst>
              <a:ext uri="{FF2B5EF4-FFF2-40B4-BE49-F238E27FC236}">
                <a16:creationId xmlns:a16="http://schemas.microsoft.com/office/drawing/2014/main" id="{179AD86B-4CB0-4369-A2E2-E512D4A8BC3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11" name="Cadre 10">
            <a:extLst>
              <a:ext uri="{FF2B5EF4-FFF2-40B4-BE49-F238E27FC236}">
                <a16:creationId xmlns:a16="http://schemas.microsoft.com/office/drawing/2014/main" id="{F945265E-2B42-4452-B3C5-C3D6662D38A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6624841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hanks 2">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1"/>
            </p:custDataLst>
            <p:extLst>
              <p:ext uri="{D42A27DB-BD31-4B8C-83A1-F6EECF244321}">
                <p14:modId xmlns:p14="http://schemas.microsoft.com/office/powerpoint/2010/main" val="1192412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Image 13" descr="Une image contenant objet&#10;&#10;Description générée automatiquement">
            <a:extLst>
              <a:ext uri="{FF2B5EF4-FFF2-40B4-BE49-F238E27FC236}">
                <a16:creationId xmlns:a16="http://schemas.microsoft.com/office/drawing/2014/main" id="{99BF86A5-F0B8-42C9-A87E-16C8B6F68080}"/>
              </a:ext>
            </a:extLst>
          </p:cNvPr>
          <p:cNvPicPr>
            <a:picLocks noChangeAspect="1"/>
          </p:cNvPicPr>
          <p:nvPr userDrawn="1"/>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33" name="Rectangle 32">
            <a:extLst>
              <a:ext uri="{FF2B5EF4-FFF2-40B4-BE49-F238E27FC236}">
                <a16:creationId xmlns:a16="http://schemas.microsoft.com/office/drawing/2014/main" id="{F679F638-3664-4A3D-B3CC-1AE9AB09B32C}"/>
              </a:ext>
            </a:extLst>
          </p:cNvPr>
          <p:cNvSpPr/>
          <p:nvPr userDrawn="1"/>
        </p:nvSpPr>
        <p:spPr>
          <a:xfrm>
            <a:off x="613347" y="2022491"/>
            <a:ext cx="3322414" cy="1116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e 33">
            <a:extLst>
              <a:ext uri="{FF2B5EF4-FFF2-40B4-BE49-F238E27FC236}">
                <a16:creationId xmlns:a16="http://schemas.microsoft.com/office/drawing/2014/main" id="{113FDBA7-5D27-421C-85B6-3FA82D4FF202}"/>
              </a:ext>
            </a:extLst>
          </p:cNvPr>
          <p:cNvGrpSpPr/>
          <p:nvPr userDrawn="1"/>
        </p:nvGrpSpPr>
        <p:grpSpPr>
          <a:xfrm>
            <a:off x="697167" y="1903445"/>
            <a:ext cx="3141104" cy="1354217"/>
            <a:chOff x="794460" y="1664804"/>
            <a:chExt cx="3141104" cy="1354217"/>
          </a:xfrm>
        </p:grpSpPr>
        <p:sp>
          <p:nvSpPr>
            <p:cNvPr id="36" name="TextBox 12">
              <a:extLst>
                <a:ext uri="{FF2B5EF4-FFF2-40B4-BE49-F238E27FC236}">
                  <a16:creationId xmlns:a16="http://schemas.microsoft.com/office/drawing/2014/main" id="{6DBE849B-11CF-4A64-8448-70B62EB6CF22}"/>
                </a:ext>
              </a:extLst>
            </p:cNvPr>
            <p:cNvSpPr txBox="1">
              <a:spLocks/>
            </p:cNvSpPr>
            <p:nvPr userDrawn="1"/>
          </p:nvSpPr>
          <p:spPr>
            <a:xfrm>
              <a:off x="794460" y="1664804"/>
              <a:ext cx="814325" cy="1354217"/>
            </a:xfrm>
            <a:prstGeom prst="rect">
              <a:avLst/>
            </a:prstGeom>
            <a:noFill/>
          </p:spPr>
          <p:txBody>
            <a:bodyPr wrap="none" lIns="0" tIns="0" rIns="0" bIns="0" rtlCol="0" anchor="ctr">
              <a:noAutofit/>
            </a:bodyPr>
            <a:lstStyle/>
            <a:p>
              <a:pPr algn="ctr"/>
              <a:r>
                <a:rPr lang="en-GB" sz="8000" b="1" dirty="0">
                  <a:blipFill>
                    <a:blip r:embed="rId7"/>
                    <a:stretch>
                      <a:fillRect/>
                    </a:stretch>
                  </a:blipFill>
                </a:rPr>
                <a:t>T</a:t>
              </a:r>
            </a:p>
          </p:txBody>
        </p:sp>
        <p:sp>
          <p:nvSpPr>
            <p:cNvPr id="37" name="TextBox 12">
              <a:extLst>
                <a:ext uri="{FF2B5EF4-FFF2-40B4-BE49-F238E27FC236}">
                  <a16:creationId xmlns:a16="http://schemas.microsoft.com/office/drawing/2014/main" id="{A243C84E-50CC-4C5F-B7D5-5A14645EA45A}"/>
                </a:ext>
              </a:extLst>
            </p:cNvPr>
            <p:cNvSpPr txBox="1">
              <a:spLocks/>
            </p:cNvSpPr>
            <p:nvPr userDrawn="1"/>
          </p:nvSpPr>
          <p:spPr>
            <a:xfrm>
              <a:off x="1550687" y="1664804"/>
              <a:ext cx="814325" cy="1354217"/>
            </a:xfrm>
            <a:prstGeom prst="rect">
              <a:avLst/>
            </a:prstGeom>
            <a:noFill/>
          </p:spPr>
          <p:txBody>
            <a:bodyPr wrap="none" lIns="0" tIns="0" rIns="0" bIns="0" rtlCol="0" anchor="ctr">
              <a:noAutofit/>
            </a:bodyPr>
            <a:lstStyle/>
            <a:p>
              <a:pPr algn="ctr"/>
              <a:r>
                <a:rPr lang="en-GB" sz="8000" b="1" dirty="0">
                  <a:blipFill>
                    <a:blip r:embed="rId7"/>
                    <a:stretch>
                      <a:fillRect/>
                    </a:stretch>
                  </a:blipFill>
                </a:rPr>
                <a:t>A</a:t>
              </a:r>
            </a:p>
          </p:txBody>
        </p:sp>
        <p:sp>
          <p:nvSpPr>
            <p:cNvPr id="38" name="TextBox 12">
              <a:extLst>
                <a:ext uri="{FF2B5EF4-FFF2-40B4-BE49-F238E27FC236}">
                  <a16:creationId xmlns:a16="http://schemas.microsoft.com/office/drawing/2014/main" id="{4DE2360C-0138-43FB-88B6-A916D5FF6C06}"/>
                </a:ext>
              </a:extLst>
            </p:cNvPr>
            <p:cNvSpPr txBox="1">
              <a:spLocks/>
            </p:cNvSpPr>
            <p:nvPr userDrawn="1"/>
          </p:nvSpPr>
          <p:spPr>
            <a:xfrm>
              <a:off x="2356918" y="1664804"/>
              <a:ext cx="814325" cy="1354217"/>
            </a:xfrm>
            <a:prstGeom prst="rect">
              <a:avLst/>
            </a:prstGeom>
            <a:noFill/>
          </p:spPr>
          <p:txBody>
            <a:bodyPr wrap="none" lIns="0" tIns="0" rIns="0" bIns="0" rtlCol="0" anchor="ctr">
              <a:noAutofit/>
            </a:bodyPr>
            <a:lstStyle/>
            <a:p>
              <a:pPr algn="ctr"/>
              <a:r>
                <a:rPr lang="en-GB" sz="8000" b="1" dirty="0">
                  <a:blipFill>
                    <a:blip r:embed="rId7"/>
                    <a:stretch>
                      <a:fillRect/>
                    </a:stretch>
                  </a:blipFill>
                </a:rPr>
                <a:t>K</a:t>
              </a:r>
            </a:p>
          </p:txBody>
        </p:sp>
        <p:sp>
          <p:nvSpPr>
            <p:cNvPr id="16" name="TextBox 12">
              <a:extLst>
                <a:ext uri="{FF2B5EF4-FFF2-40B4-BE49-F238E27FC236}">
                  <a16:creationId xmlns:a16="http://schemas.microsoft.com/office/drawing/2014/main" id="{2DF71DA4-98CD-454B-B3E1-EFAF31A3C876}"/>
                </a:ext>
              </a:extLst>
            </p:cNvPr>
            <p:cNvSpPr txBox="1">
              <a:spLocks/>
            </p:cNvSpPr>
            <p:nvPr userDrawn="1"/>
          </p:nvSpPr>
          <p:spPr>
            <a:xfrm>
              <a:off x="3121239" y="1664804"/>
              <a:ext cx="814325" cy="1354217"/>
            </a:xfrm>
            <a:prstGeom prst="rect">
              <a:avLst/>
            </a:prstGeom>
            <a:noFill/>
          </p:spPr>
          <p:txBody>
            <a:bodyPr wrap="none" lIns="0" tIns="0" rIns="0" bIns="0" rtlCol="0" anchor="ctr">
              <a:noAutofit/>
            </a:bodyPr>
            <a:lstStyle/>
            <a:p>
              <a:pPr algn="ctr"/>
              <a:r>
                <a:rPr lang="en-GB" sz="8000" b="1" dirty="0">
                  <a:blipFill>
                    <a:blip r:embed="rId7"/>
                    <a:stretch>
                      <a:fillRect/>
                    </a:stretch>
                  </a:blipFill>
                </a:rPr>
                <a:t>K</a:t>
              </a:r>
            </a:p>
          </p:txBody>
        </p:sp>
      </p:grpSp>
      <p:pic>
        <p:nvPicPr>
          <p:cNvPr id="15" name="Graphique 12">
            <a:extLst>
              <a:ext uri="{FF2B5EF4-FFF2-40B4-BE49-F238E27FC236}">
                <a16:creationId xmlns:a16="http://schemas.microsoft.com/office/drawing/2014/main" id="{9A6E24CF-8D33-4CD9-8F42-13A4AED0D589}"/>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13" name="Cadre 12">
            <a:extLst>
              <a:ext uri="{FF2B5EF4-FFF2-40B4-BE49-F238E27FC236}">
                <a16:creationId xmlns:a16="http://schemas.microsoft.com/office/drawing/2014/main" id="{DD99AA5A-3B38-4496-8080-775E9B06BE0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4248980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36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endParaRPr lang="en-GB" dirty="0"/>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4" name="Content Placeholder 2">
            <a:extLst>
              <a:ext uri="{FF2B5EF4-FFF2-40B4-BE49-F238E27FC236}">
                <a16:creationId xmlns:a16="http://schemas.microsoft.com/office/drawing/2014/main" id="{58FCBB89-0E9E-EB47-A48E-21D614374A01}"/>
              </a:ext>
            </a:extLst>
          </p:cNvPr>
          <p:cNvSpPr>
            <a:spLocks noGrp="1"/>
          </p:cNvSpPr>
          <p:nvPr>
            <p:ph idx="1" hasCustomPrompt="1"/>
          </p:nvPr>
        </p:nvSpPr>
        <p:spPr>
          <a:xfrm>
            <a:off x="404786" y="1371987"/>
            <a:ext cx="11384280" cy="4397381"/>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Tree>
    <p:extLst>
      <p:ext uri="{BB962C8B-B14F-4D97-AF65-F5344CB8AC3E}">
        <p14:creationId xmlns:p14="http://schemas.microsoft.com/office/powerpoint/2010/main" val="7398949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55_2 Columns with titles and wayfinder">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36838DF-7C51-5F40-A91B-CE3A0C82327B}"/>
              </a:ext>
            </a:extLst>
          </p:cNvPr>
          <p:cNvSpPr/>
          <p:nvPr userDrawn="1"/>
        </p:nvSpPr>
        <p:spPr>
          <a:xfrm>
            <a:off x="0" y="0"/>
            <a:ext cx="12192000" cy="6858000"/>
          </a:xfrm>
          <a:prstGeom prst="rect">
            <a:avLst/>
          </a:prstGeom>
          <a:gradFill>
            <a:gsLst>
              <a:gs pos="0">
                <a:schemeClr val="bg2"/>
              </a:gs>
              <a:gs pos="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dirty="0"/>
              <a:t>  </a:t>
            </a:r>
          </a:p>
        </p:txBody>
      </p:sp>
      <p:grpSp>
        <p:nvGrpSpPr>
          <p:cNvPr id="33" name="Group 10">
            <a:extLst>
              <a:ext uri="{FF2B5EF4-FFF2-40B4-BE49-F238E27FC236}">
                <a16:creationId xmlns:a16="http://schemas.microsoft.com/office/drawing/2014/main" id="{08B6E51A-3D21-2244-81A6-ABF940FA5FFC}"/>
              </a:ext>
            </a:extLst>
          </p:cNvPr>
          <p:cNvGrpSpPr>
            <a:grpSpLocks/>
          </p:cNvGrpSpPr>
          <p:nvPr userDrawn="1"/>
        </p:nvGrpSpPr>
        <p:grpSpPr bwMode="auto">
          <a:xfrm rot="10800000" flipH="1">
            <a:off x="701006" y="1494906"/>
            <a:ext cx="1299066" cy="1063368"/>
            <a:chOff x="1033" y="1117"/>
            <a:chExt cx="1907" cy="1561"/>
          </a:xfrm>
          <a:solidFill>
            <a:schemeClr val="tx2"/>
          </a:solidFill>
        </p:grpSpPr>
        <p:sp>
          <p:nvSpPr>
            <p:cNvPr id="34" name="Freeform 11">
              <a:extLst>
                <a:ext uri="{FF2B5EF4-FFF2-40B4-BE49-F238E27FC236}">
                  <a16:creationId xmlns:a16="http://schemas.microsoft.com/office/drawing/2014/main" id="{3617F0D7-5B59-5E40-AB93-198DCBCE946F}"/>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12">
              <a:extLst>
                <a:ext uri="{FF2B5EF4-FFF2-40B4-BE49-F238E27FC236}">
                  <a16:creationId xmlns:a16="http://schemas.microsoft.com/office/drawing/2014/main" id="{5A204A0C-0A0D-E549-99BA-11753BB14C0B}"/>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36" name="Titre 3">
            <a:extLst>
              <a:ext uri="{FF2B5EF4-FFF2-40B4-BE49-F238E27FC236}">
                <a16:creationId xmlns:a16="http://schemas.microsoft.com/office/drawing/2014/main" id="{3413923B-7302-E34F-A5A8-8E81D9C7B2A1}"/>
              </a:ext>
            </a:extLst>
          </p:cNvPr>
          <p:cNvSpPr>
            <a:spLocks noGrp="1"/>
          </p:cNvSpPr>
          <p:nvPr>
            <p:ph type="title" hasCustomPrompt="1"/>
          </p:nvPr>
        </p:nvSpPr>
        <p:spPr>
          <a:xfrm>
            <a:off x="404786" y="382816"/>
            <a:ext cx="11384280" cy="452432"/>
          </a:xfrm>
        </p:spPr>
        <p:txBody>
          <a:bodyPr/>
          <a:lstStyle>
            <a:lvl1pPr>
              <a:defRPr>
                <a:solidFill>
                  <a:schemeClr val="bg1"/>
                </a:solidFill>
              </a:defRPr>
            </a:lvl1pPr>
          </a:lstStyle>
          <a:p>
            <a:r>
              <a:rPr lang="fr-FR" dirty="0" err="1"/>
              <a:t>Title</a:t>
            </a:r>
            <a:r>
              <a:rPr lang="fr-FR" dirty="0"/>
              <a:t> of the slide</a:t>
            </a:r>
          </a:p>
        </p:txBody>
      </p:sp>
      <p:grpSp>
        <p:nvGrpSpPr>
          <p:cNvPr id="11" name="Group 10">
            <a:extLst>
              <a:ext uri="{FF2B5EF4-FFF2-40B4-BE49-F238E27FC236}">
                <a16:creationId xmlns:a16="http://schemas.microsoft.com/office/drawing/2014/main" id="{302A2560-2FEF-9644-85A0-B0D3C666A216}"/>
              </a:ext>
            </a:extLst>
          </p:cNvPr>
          <p:cNvGrpSpPr/>
          <p:nvPr userDrawn="1"/>
        </p:nvGrpSpPr>
        <p:grpSpPr>
          <a:xfrm>
            <a:off x="11364899" y="6200776"/>
            <a:ext cx="432372" cy="394468"/>
            <a:chOff x="11309880" y="6178130"/>
            <a:chExt cx="490427" cy="447433"/>
          </a:xfrm>
        </p:grpSpPr>
        <p:sp>
          <p:nvSpPr>
            <p:cNvPr id="12" name="Freeform: Shape 6">
              <a:extLst>
                <a:ext uri="{FF2B5EF4-FFF2-40B4-BE49-F238E27FC236}">
                  <a16:creationId xmlns:a16="http://schemas.microsoft.com/office/drawing/2014/main" id="{BC6B7649-2DAC-2942-8DE5-DED27C321E6C}"/>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Freeform: Shape 8">
              <a:extLst>
                <a:ext uri="{FF2B5EF4-FFF2-40B4-BE49-F238E27FC236}">
                  <a16:creationId xmlns:a16="http://schemas.microsoft.com/office/drawing/2014/main" id="{1DFEFCB4-4ACA-EA48-8FBC-63177C069ABE}"/>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Freeform: Shape 11">
              <a:extLst>
                <a:ext uri="{FF2B5EF4-FFF2-40B4-BE49-F238E27FC236}">
                  <a16:creationId xmlns:a16="http://schemas.microsoft.com/office/drawing/2014/main" id="{66309154-3C93-AA4B-8075-4F90FED99286}"/>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Freeform: Shape 12">
              <a:extLst>
                <a:ext uri="{FF2B5EF4-FFF2-40B4-BE49-F238E27FC236}">
                  <a16:creationId xmlns:a16="http://schemas.microsoft.com/office/drawing/2014/main" id="{A70E5E73-804A-E74B-8861-93579BD829C5}"/>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Freeform: Shape 13">
              <a:extLst>
                <a:ext uri="{FF2B5EF4-FFF2-40B4-BE49-F238E27FC236}">
                  <a16:creationId xmlns:a16="http://schemas.microsoft.com/office/drawing/2014/main" id="{962D3D25-AF5E-0C41-BF41-6BD18B21BE21}"/>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Shape 14">
              <a:extLst>
                <a:ext uri="{FF2B5EF4-FFF2-40B4-BE49-F238E27FC236}">
                  <a16:creationId xmlns:a16="http://schemas.microsoft.com/office/drawing/2014/main" id="{D02D37E2-10A4-9E46-8A2E-6EA8E48BC707}"/>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Shape 15">
              <a:extLst>
                <a:ext uri="{FF2B5EF4-FFF2-40B4-BE49-F238E27FC236}">
                  <a16:creationId xmlns:a16="http://schemas.microsoft.com/office/drawing/2014/main" id="{5AEC6994-EC52-5F48-8DB8-8892B715D9C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Shape 16">
              <a:extLst>
                <a:ext uri="{FF2B5EF4-FFF2-40B4-BE49-F238E27FC236}">
                  <a16:creationId xmlns:a16="http://schemas.microsoft.com/office/drawing/2014/main" id="{1D76A416-B036-4B44-A93B-4A8EF0B31A9B}"/>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Shape 17">
              <a:extLst>
                <a:ext uri="{FF2B5EF4-FFF2-40B4-BE49-F238E27FC236}">
                  <a16:creationId xmlns:a16="http://schemas.microsoft.com/office/drawing/2014/main" id="{18F847F1-8C15-C041-A79C-EECF9674AAB8}"/>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Shape 18">
              <a:extLst>
                <a:ext uri="{FF2B5EF4-FFF2-40B4-BE49-F238E27FC236}">
                  <a16:creationId xmlns:a16="http://schemas.microsoft.com/office/drawing/2014/main" id="{F956AC18-16F2-4B48-AF42-78C29DB6BD54}"/>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Shape 19">
              <a:extLst>
                <a:ext uri="{FF2B5EF4-FFF2-40B4-BE49-F238E27FC236}">
                  <a16:creationId xmlns:a16="http://schemas.microsoft.com/office/drawing/2014/main" id="{447D19CE-2870-F046-9792-B5C96DC58511}"/>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Shape 20">
              <a:extLst>
                <a:ext uri="{FF2B5EF4-FFF2-40B4-BE49-F238E27FC236}">
                  <a16:creationId xmlns:a16="http://schemas.microsoft.com/office/drawing/2014/main" id="{AA926DCC-EBAB-3D4F-827B-A9453DA6E852}"/>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Shape 21">
              <a:extLst>
                <a:ext uri="{FF2B5EF4-FFF2-40B4-BE49-F238E27FC236}">
                  <a16:creationId xmlns:a16="http://schemas.microsoft.com/office/drawing/2014/main" id="{C7524AC8-296A-4D47-B7AC-48B9577D1D6D}"/>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Freeform: Shape 22">
              <a:extLst>
                <a:ext uri="{FF2B5EF4-FFF2-40B4-BE49-F238E27FC236}">
                  <a16:creationId xmlns:a16="http://schemas.microsoft.com/office/drawing/2014/main" id="{ADDE41D9-DBD0-D148-AA54-FDC9E0D8E721}"/>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Freeform: Shape 23">
              <a:extLst>
                <a:ext uri="{FF2B5EF4-FFF2-40B4-BE49-F238E27FC236}">
                  <a16:creationId xmlns:a16="http://schemas.microsoft.com/office/drawing/2014/main" id="{A280E73B-14F0-6942-83C9-EE31089A9617}"/>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8" name="Espace réservé du texte 20">
            <a:extLst>
              <a:ext uri="{FF2B5EF4-FFF2-40B4-BE49-F238E27FC236}">
                <a16:creationId xmlns:a16="http://schemas.microsoft.com/office/drawing/2014/main" id="{946540EA-0D49-4744-BF69-A647F1091265}"/>
              </a:ext>
            </a:extLst>
          </p:cNvPr>
          <p:cNvSpPr>
            <a:spLocks noGrp="1"/>
          </p:cNvSpPr>
          <p:nvPr>
            <p:ph type="body" sz="quarter" idx="15" hasCustomPrompt="1"/>
          </p:nvPr>
        </p:nvSpPr>
        <p:spPr>
          <a:xfrm>
            <a:off x="2351088" y="1494906"/>
            <a:ext cx="8238744" cy="2636591"/>
          </a:xfrm>
          <a:prstGeom prst="rect">
            <a:avLst/>
          </a:prstGeom>
        </p:spPr>
        <p:txBody>
          <a:bodyPr lIns="0" rIns="0" anchor="b">
            <a:normAutofit/>
          </a:bodyPr>
          <a:lstStyle>
            <a:lvl1pPr marL="0" indent="0">
              <a:spcBef>
                <a:spcPts val="0"/>
              </a:spcBef>
              <a:buNone/>
              <a:defRPr sz="2800">
                <a:solidFill>
                  <a:schemeClr val="bg1"/>
                </a:solidFill>
                <a:latin typeface="+mj-lt"/>
              </a:defRPr>
            </a:lvl1pPr>
          </a:lstStyle>
          <a:p>
            <a:pPr lvl="0"/>
            <a:r>
              <a:rPr lang="en-GB" dirty="0"/>
              <a:t>Insert your quote here</a:t>
            </a:r>
          </a:p>
        </p:txBody>
      </p:sp>
    </p:spTree>
    <p:extLst>
      <p:ext uri="{BB962C8B-B14F-4D97-AF65-F5344CB8AC3E}">
        <p14:creationId xmlns:p14="http://schemas.microsoft.com/office/powerpoint/2010/main" val="46879895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hapter_Dark Blue Bg">
    <p:bg>
      <p:bgPr>
        <a:solidFill>
          <a:schemeClr val="accent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544392" y="463036"/>
            <a:ext cx="1570943" cy="1446550"/>
          </a:xfrm>
          <a:prstGeom prst="rect">
            <a:avLst/>
          </a:prstGeom>
        </p:spPr>
        <p:txBody>
          <a:bodyPr wrap="none">
            <a:spAutoFit/>
          </a:bodyPr>
          <a:lstStyle>
            <a:lvl1pPr marL="0" indent="0">
              <a:buNone/>
              <a:defRPr sz="8800" b="1">
                <a:solidFill>
                  <a:schemeClr val="bg1"/>
                </a:solidFill>
              </a:defRPr>
            </a:lvl1pPr>
          </a:lstStyle>
          <a:p>
            <a:pPr lvl="0"/>
            <a:r>
              <a:rPr lang="nb-NO" noProof="0"/>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551384" y="1808820"/>
            <a:ext cx="7551996" cy="2123658"/>
          </a:xfrm>
        </p:spPr>
        <p:txBody>
          <a:bodyPr wrap="square" lIns="72000" anchor="t">
            <a:spAutoFit/>
          </a:bodyPr>
          <a:lstStyle>
            <a:lvl1pPr>
              <a:lnSpc>
                <a:spcPct val="100000"/>
              </a:lnSpc>
              <a:defRPr sz="6600" b="1">
                <a:solidFill>
                  <a:schemeClr val="tx2"/>
                </a:solidFill>
                <a:latin typeface="+mn-lt"/>
              </a:defRPr>
            </a:lvl1pPr>
          </a:lstStyle>
          <a:p>
            <a:r>
              <a:rPr lang="nb-NO" noProof="0"/>
              <a:t>Title of the chapter</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546293" y="6031463"/>
            <a:ext cx="3425471" cy="338554"/>
          </a:xfrm>
          <a:prstGeom prst="rect">
            <a:avLst/>
          </a:prstGeom>
        </p:spPr>
        <p:txBody>
          <a:bodyPr wrap="square" lIns="108000" rIns="180000" anchor="b">
            <a:spAutoFit/>
          </a:bodyPr>
          <a:lstStyle>
            <a:lvl1pPr marL="0" indent="0">
              <a:buNone/>
              <a:defRPr sz="16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noProof="0"/>
              <a:t>Subtitle of the chapter</a:t>
            </a:r>
          </a:p>
        </p:txBody>
      </p:sp>
      <p:sp>
        <p:nvSpPr>
          <p:cNvPr id="8" name="Cadre 7">
            <a:extLst>
              <a:ext uri="{FF2B5EF4-FFF2-40B4-BE49-F238E27FC236}">
                <a16:creationId xmlns:a16="http://schemas.microsoft.com/office/drawing/2014/main" id="{6F61A443-F099-4BC1-8F91-A88E5CF66EC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tx1"/>
              </a:solidFill>
            </a:endParaRPr>
          </a:p>
        </p:txBody>
      </p:sp>
      <p:sp>
        <p:nvSpPr>
          <p:cNvPr id="9" name="Espace réservé du numéro de diapositive 2">
            <a:extLst>
              <a:ext uri="{FF2B5EF4-FFF2-40B4-BE49-F238E27FC236}">
                <a16:creationId xmlns:a16="http://schemas.microsoft.com/office/drawing/2014/main" id="{92328F17-787E-4C24-8BE9-04E73E575C1A}"/>
              </a:ext>
            </a:extLst>
          </p:cNvPr>
          <p:cNvSpPr>
            <a:spLocks noGrp="1"/>
          </p:cNvSpPr>
          <p:nvPr>
            <p:ph type="sldNum" sz="quarter" idx="14"/>
          </p:nvPr>
        </p:nvSpPr>
        <p:spPr>
          <a:xfrm>
            <a:off x="213906" y="6875869"/>
            <a:ext cx="360037" cy="45720"/>
          </a:xfrm>
        </p:spPr>
        <p:txBody>
          <a:bodyPr/>
          <a:lstStyle>
            <a:lvl1pPr>
              <a:defRPr sz="100">
                <a:noFill/>
              </a:defRPr>
            </a:lvl1pPr>
          </a:lstStyle>
          <a:p>
            <a:fld id="{D61AABEC-672F-4B68-B914-690DA978312C}" type="slidenum">
              <a:rPr lang="nb-NO" noProof="0" smtClean="0"/>
              <a:pPr/>
              <a:t>‹#›</a:t>
            </a:fld>
            <a:r>
              <a:rPr lang="nb-NO" noProof="0"/>
              <a:t> ‒ </a:t>
            </a:r>
          </a:p>
        </p:txBody>
      </p:sp>
    </p:spTree>
    <p:extLst>
      <p:ext uri="{BB962C8B-B14F-4D97-AF65-F5344CB8AC3E}">
        <p14:creationId xmlns:p14="http://schemas.microsoft.com/office/powerpoint/2010/main" val="2402468031"/>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63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5" name="Text Placeholder 2">
            <a:extLst>
              <a:ext uri="{FF2B5EF4-FFF2-40B4-BE49-F238E27FC236}">
                <a16:creationId xmlns:a16="http://schemas.microsoft.com/office/drawing/2014/main" id="{4A544110-35E8-B749-BBB7-758323C4F1EF}"/>
              </a:ext>
            </a:extLst>
          </p:cNvPr>
          <p:cNvSpPr>
            <a:spLocks noGrp="1"/>
          </p:cNvSpPr>
          <p:nvPr>
            <p:ph type="body" sz="quarter" idx="15" hasCustomPrompt="1"/>
          </p:nvPr>
        </p:nvSpPr>
        <p:spPr>
          <a:xfrm>
            <a:off x="404786" y="1368493"/>
            <a:ext cx="5321808"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
        <p:nvSpPr>
          <p:cNvPr id="10" name="Text Placeholder 2">
            <a:extLst>
              <a:ext uri="{FF2B5EF4-FFF2-40B4-BE49-F238E27FC236}">
                <a16:creationId xmlns:a16="http://schemas.microsoft.com/office/drawing/2014/main" id="{4B796F14-3158-3742-AF9E-11D9104E52DC}"/>
              </a:ext>
            </a:extLst>
          </p:cNvPr>
          <p:cNvSpPr>
            <a:spLocks noGrp="1"/>
          </p:cNvSpPr>
          <p:nvPr>
            <p:ph type="body" sz="quarter" idx="66" hasCustomPrompt="1"/>
          </p:nvPr>
        </p:nvSpPr>
        <p:spPr>
          <a:xfrm>
            <a:off x="6482487" y="1368493"/>
            <a:ext cx="5321808"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
        <p:nvSpPr>
          <p:cNvPr id="11" name="Content Placeholder 2">
            <a:extLst>
              <a:ext uri="{FF2B5EF4-FFF2-40B4-BE49-F238E27FC236}">
                <a16:creationId xmlns:a16="http://schemas.microsoft.com/office/drawing/2014/main" id="{F760BC49-D2AB-BE40-ACA3-F264FC311D45}"/>
              </a:ext>
            </a:extLst>
          </p:cNvPr>
          <p:cNvSpPr>
            <a:spLocks noGrp="1"/>
          </p:cNvSpPr>
          <p:nvPr>
            <p:ph idx="1" hasCustomPrompt="1"/>
          </p:nvPr>
        </p:nvSpPr>
        <p:spPr>
          <a:xfrm>
            <a:off x="401143" y="1804000"/>
            <a:ext cx="5321808" cy="3983865"/>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12" name="Content Placeholder 2">
            <a:extLst>
              <a:ext uri="{FF2B5EF4-FFF2-40B4-BE49-F238E27FC236}">
                <a16:creationId xmlns:a16="http://schemas.microsoft.com/office/drawing/2014/main" id="{BDA1E291-081C-BA44-AD23-7DFAE563B424}"/>
              </a:ext>
            </a:extLst>
          </p:cNvPr>
          <p:cNvSpPr>
            <a:spLocks noGrp="1"/>
          </p:cNvSpPr>
          <p:nvPr>
            <p:ph idx="67" hasCustomPrompt="1"/>
          </p:nvPr>
        </p:nvSpPr>
        <p:spPr>
          <a:xfrm>
            <a:off x="6482487" y="1804000"/>
            <a:ext cx="5321808" cy="3983865"/>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Tree>
    <p:extLst>
      <p:ext uri="{BB962C8B-B14F-4D97-AF65-F5344CB8AC3E}">
        <p14:creationId xmlns:p14="http://schemas.microsoft.com/office/powerpoint/2010/main" val="237747033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nb-NO" noProof="0"/>
              <a:t>tittel</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9131" y="3001503"/>
            <a:ext cx="7551997" cy="461665"/>
          </a:xfrm>
          <a:prstGeom prst="rect">
            <a:avLst/>
          </a:prstGeo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Undertittel</a:t>
            </a:r>
          </a:p>
        </p:txBody>
      </p:sp>
      <p:pic>
        <p:nvPicPr>
          <p:cNvPr id="33" name="Image 32" descr="Une image contenant objet&#10;&#10;Description générée automatiquement">
            <a:extLst>
              <a:ext uri="{FF2B5EF4-FFF2-40B4-BE49-F238E27FC236}">
                <a16:creationId xmlns:a16="http://schemas.microsoft.com/office/drawing/2014/main" id="{EDBF095C-490F-455B-8877-BE70651A9100}"/>
              </a:ext>
            </a:extLst>
          </p:cNvPr>
          <p:cNvPicPr>
            <a:picLocks noChangeAspect="1"/>
          </p:cNvPicPr>
          <p:nvPr userDrawn="1"/>
        </p:nvPicPr>
        <p:blipFill rotWithShape="1">
          <a:blip r:embed="rId6">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9132" y="4402897"/>
            <a:ext cx="1484794" cy="215444"/>
          </a:xfrm>
          <a:prstGeom prst="rect">
            <a:avLst/>
          </a:prstGeom>
        </p:spPr>
        <p:txBody>
          <a:bodyPr wrap="none" lIns="108000" tIns="0" rIns="180000" bIns="0">
            <a:spAutoFit/>
          </a:bodyPr>
          <a:lstStyle>
            <a:lvl1pPr>
              <a:defRPr sz="1400">
                <a:solidFill>
                  <a:schemeClr val="bg1"/>
                </a:solidFill>
              </a:defRPr>
            </a:lvl1pPr>
          </a:lstStyle>
          <a:p>
            <a:endParaRPr lang="nb-NO" noProof="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9132" y="4014515"/>
            <a:ext cx="1120550" cy="400110"/>
          </a:xfrm>
          <a:prstGeom prst="rect">
            <a:avLst/>
          </a:prstGeo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noProof="0"/>
              <a:t>Ditt navn</a:t>
            </a:r>
          </a:p>
        </p:txBody>
      </p:sp>
      <p:pic>
        <p:nvPicPr>
          <p:cNvPr id="14" name="Graphique 12">
            <a:extLst>
              <a:ext uri="{FF2B5EF4-FFF2-40B4-BE49-F238E27FC236}">
                <a16:creationId xmlns:a16="http://schemas.microsoft.com/office/drawing/2014/main" id="{EDC392AE-DD2C-4A4A-B7EE-4301D02F1617}"/>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13" name="Cadre 12">
            <a:extLst>
              <a:ext uri="{FF2B5EF4-FFF2-40B4-BE49-F238E27FC236}">
                <a16:creationId xmlns:a16="http://schemas.microsoft.com/office/drawing/2014/main" id="{22590B82-793B-46ED-8C13-DFD24AADC39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tx1"/>
              </a:solidFill>
            </a:endParaRPr>
          </a:p>
        </p:txBody>
      </p:sp>
    </p:spTree>
    <p:extLst>
      <p:ext uri="{BB962C8B-B14F-4D97-AF65-F5344CB8AC3E}">
        <p14:creationId xmlns:p14="http://schemas.microsoft.com/office/powerpoint/2010/main" val="2996539379"/>
      </p:ext>
    </p:extLst>
  </p:cSld>
  <p:clrMapOvr>
    <a:masterClrMapping/>
  </p:clrMapOvr>
  <p:extLst>
    <p:ext uri="{DCECCB84-F9BA-43D5-87BE-67443E8EF086}">
      <p15:sldGuideLst xmlns:p15="http://schemas.microsoft.com/office/powerpoint/2012/main">
        <p15:guide id="1" orient="horz" pos="329">
          <p15:clr>
            <a:srgbClr val="F26B43"/>
          </p15:clr>
        </p15:guide>
        <p15:guide id="2" orient="horz" pos="1886">
          <p15:clr>
            <a:srgbClr val="F26B43"/>
          </p15:clr>
        </p15:guide>
        <p15:guide id="4" orient="horz" pos="3317">
          <p15:clr>
            <a:srgbClr val="F26B43"/>
          </p15:clr>
        </p15:guide>
        <p15:guide id="5" orient="horz" pos="3917">
          <p15:clr>
            <a:srgbClr val="F26B43"/>
          </p15:clr>
        </p15:guide>
        <p15:guide id="6" pos="288">
          <p15:clr>
            <a:srgbClr val="F26B43"/>
          </p15:clr>
        </p15:guide>
        <p15:guide id="7" pos="357">
          <p15:clr>
            <a:srgbClr val="A4A3A4"/>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7584906" cy="3868080"/>
          </a:xfrm>
          <a:prstGeom prst="rect">
            <a:avLst/>
          </a:prstGeo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US" noProof="0"/>
              <a:t>Click to edit Master text styles</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p:nvPr>
        </p:nvSpPr>
        <p:spPr>
          <a:xfrm>
            <a:off x="404786" y="1357678"/>
            <a:ext cx="2090814" cy="353943"/>
          </a:xfrm>
          <a:prstGeom prst="rect">
            <a:avLst/>
          </a:prstGeom>
          <a:noFill/>
        </p:spPr>
        <p:txBody>
          <a:bodyPr wrap="square" lIns="72000" rIns="72000" bIns="0">
            <a:spAutoFit/>
          </a:bodyPr>
          <a:lstStyle>
            <a:lvl1pPr marL="0" indent="0">
              <a:buNone/>
              <a:defRPr sz="2000">
                <a:solidFill>
                  <a:schemeClr val="tx2"/>
                </a:solidFill>
              </a:defRPr>
            </a:lvl1pPr>
          </a:lstStyle>
          <a:p>
            <a:pPr lvl="0"/>
            <a:r>
              <a:rPr lang="en-US" noProof="0"/>
              <a:t>Click to edit Master text styles</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b-NO" noProof="0"/>
              <a:t>Sources:</a:t>
            </a: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p>
            <a:fld id="{D61AABEC-672F-4B68-B914-690DA978312C}" type="slidenum">
              <a:rPr lang="nb-NO" noProof="0" smtClean="0"/>
              <a:pPr/>
              <a:t>‹#›</a:t>
            </a:fld>
            <a:r>
              <a:rPr lang="nb-NO" noProof="0" dirty="0"/>
              <a:t>  </a:t>
            </a:r>
          </a:p>
        </p:txBody>
      </p:sp>
      <p:sp>
        <p:nvSpPr>
          <p:cNvPr id="8" name="Titre 7">
            <a:extLst>
              <a:ext uri="{FF2B5EF4-FFF2-40B4-BE49-F238E27FC236}">
                <a16:creationId xmlns:a16="http://schemas.microsoft.com/office/drawing/2014/main" id="{E05915BF-F664-49DE-8489-CADDC55CA228}"/>
              </a:ext>
            </a:extLst>
          </p:cNvPr>
          <p:cNvSpPr>
            <a:spLocks noGrp="1"/>
          </p:cNvSpPr>
          <p:nvPr>
            <p:ph type="title"/>
          </p:nvPr>
        </p:nvSpPr>
        <p:spPr/>
        <p:txBody>
          <a:bodyPr/>
          <a:lstStyle>
            <a:lvl1pPr>
              <a:defRPr/>
            </a:lvl1pPr>
          </a:lstStyle>
          <a:p>
            <a:r>
              <a:rPr lang="en-US" noProof="0"/>
              <a:t>Click to edit Master title style</a:t>
            </a:r>
            <a:endParaRPr lang="nb-NO" noProof="0" dirty="0"/>
          </a:p>
        </p:txBody>
      </p:sp>
      <p:sp>
        <p:nvSpPr>
          <p:cNvPr id="9" name="Cadre 8">
            <a:extLst>
              <a:ext uri="{FF2B5EF4-FFF2-40B4-BE49-F238E27FC236}">
                <a16:creationId xmlns:a16="http://schemas.microsoft.com/office/drawing/2014/main" id="{2F76EB0B-D792-435A-A672-36B46B20BA9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tx1"/>
              </a:solidFill>
            </a:endParaRPr>
          </a:p>
        </p:txBody>
      </p:sp>
    </p:spTree>
    <p:extLst>
      <p:ext uri="{BB962C8B-B14F-4D97-AF65-F5344CB8AC3E}">
        <p14:creationId xmlns:p14="http://schemas.microsoft.com/office/powerpoint/2010/main" val="171013688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3309618-CC75-4177-8883-1C656B8EF5F0}"/>
              </a:ext>
            </a:extLst>
          </p:cNvPr>
          <p:cNvSpPr/>
          <p:nvPr userDrawn="1"/>
        </p:nvSpPr>
        <p:spPr>
          <a:xfrm>
            <a:off x="119336" y="116632"/>
            <a:ext cx="11953328" cy="6624736"/>
          </a:xfrm>
          <a:prstGeom prst="rect">
            <a:avLst/>
          </a:prstGeom>
          <a:gradFill flip="none" rotWithShape="1">
            <a:gsLst>
              <a:gs pos="100000">
                <a:schemeClr val="tx1">
                  <a:alpha val="0"/>
                </a:schemeClr>
              </a:gs>
              <a:gs pos="0">
                <a:srgbClr val="131313">
                  <a:alpha val="90000"/>
                </a:srgbClr>
              </a:gs>
              <a:gs pos="38000">
                <a:schemeClr val="tx1">
                  <a:lumMod val="85000"/>
                  <a:lumOff val="15000"/>
                  <a:alpha val="52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noProof="0"/>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noProof="0"/>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9131" y="3001503"/>
            <a:ext cx="7551997" cy="461665"/>
          </a:xfrm>
          <a:prstGeom prst="rect">
            <a:avLst/>
          </a:prstGeo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Undertittel</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9132" y="4402897"/>
            <a:ext cx="1484794" cy="215444"/>
          </a:xfrm>
          <a:prstGeom prst="rect">
            <a:avLst/>
          </a:prstGeom>
        </p:spPr>
        <p:txBody>
          <a:bodyPr wrap="none" lIns="108000" tIns="0" rIns="180000" bIns="0">
            <a:spAutoFit/>
          </a:bodyPr>
          <a:lstStyle>
            <a:lvl1pPr>
              <a:defRPr sz="1400">
                <a:solidFill>
                  <a:schemeClr val="bg1"/>
                </a:solidFill>
              </a:defRPr>
            </a:lvl1pPr>
          </a:lstStyle>
          <a:p>
            <a:endParaRPr lang="nb-NO" noProof="0"/>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9207" y="521852"/>
            <a:ext cx="7551997" cy="2475348"/>
          </a:xfrm>
        </p:spPr>
        <p:txBody>
          <a:bodyPr lIns="72000" anchor="t">
            <a:noAutofit/>
          </a:bodyPr>
          <a:lstStyle>
            <a:lvl1pPr algn="l">
              <a:lnSpc>
                <a:spcPct val="80000"/>
              </a:lnSpc>
              <a:defRPr sz="6000" b="1" cap="all" spc="-200" baseline="0">
                <a:solidFill>
                  <a:schemeClr val="bg1"/>
                </a:solidFill>
                <a:latin typeface="Arial Black" panose="020B0A04020102020204" pitchFamily="34" charset="0"/>
              </a:defRPr>
            </a:lvl1pPr>
          </a:lstStyle>
          <a:p>
            <a:r>
              <a:rPr lang="nb-NO" noProof="0" dirty="0"/>
              <a:t>Tittel </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9132" y="4014515"/>
            <a:ext cx="1120550" cy="400110"/>
          </a:xfrm>
          <a:prstGeom prst="rect">
            <a:avLst/>
          </a:prstGeo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noProof="0" dirty="0"/>
              <a:t>Ditt navn</a:t>
            </a:r>
          </a:p>
        </p:txBody>
      </p:sp>
      <p:cxnSp>
        <p:nvCxnSpPr>
          <p:cNvPr id="27" name="Connecteur droit 26">
            <a:extLst>
              <a:ext uri="{FF2B5EF4-FFF2-40B4-BE49-F238E27FC236}">
                <a16:creationId xmlns:a16="http://schemas.microsoft.com/office/drawing/2014/main" id="{55C72328-61FF-4531-AF88-298161BE3728}"/>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Graphique 12">
            <a:extLst>
              <a:ext uri="{FF2B5EF4-FFF2-40B4-BE49-F238E27FC236}">
                <a16:creationId xmlns:a16="http://schemas.microsoft.com/office/drawing/2014/main" id="{33FF114A-8E2E-4078-8447-E6672F2878CC}"/>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15" name="Cadre 14">
            <a:extLst>
              <a:ext uri="{FF2B5EF4-FFF2-40B4-BE49-F238E27FC236}">
                <a16:creationId xmlns:a16="http://schemas.microsoft.com/office/drawing/2014/main" id="{FBAD0157-C8A9-43A3-BB2C-AE46F0750E4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tx1"/>
              </a:solidFill>
            </a:endParaRPr>
          </a:p>
        </p:txBody>
      </p:sp>
    </p:spTree>
    <p:extLst>
      <p:ext uri="{BB962C8B-B14F-4D97-AF65-F5344CB8AC3E}">
        <p14:creationId xmlns:p14="http://schemas.microsoft.com/office/powerpoint/2010/main" val="2590603656"/>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17">
          <p15:clr>
            <a:srgbClr val="F26B43"/>
          </p15:clr>
        </p15:guide>
        <p15:guide id="6" orient="horz" pos="3929">
          <p15:clr>
            <a:srgbClr val="F26B43"/>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ummary">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7CED06AF-D77F-40B5-AC37-133B89CE02D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4" name="Objet 3" hidden="1">
                        <a:extLst>
                          <a:ext uri="{FF2B5EF4-FFF2-40B4-BE49-F238E27FC236}">
                            <a16:creationId xmlns:a16="http://schemas.microsoft.com/office/drawing/2014/main" id="{7CED06AF-D77F-40B5-AC37-133B89CE02D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459207" y="425366"/>
            <a:ext cx="7551996" cy="923330"/>
          </a:xfrm>
        </p:spPr>
        <p:txBody>
          <a:bodyPr lIns="72000" anchor="b">
            <a:spAutoFit/>
          </a:bodyPr>
          <a:lstStyle>
            <a:lvl1pPr>
              <a:defRPr sz="6000" spc="-200" baseline="0">
                <a:solidFill>
                  <a:schemeClr val="bg1"/>
                </a:solidFill>
              </a:defRPr>
            </a:lvl1pPr>
          </a:lstStyle>
          <a:p>
            <a:r>
              <a:rPr lang="en-GB" dirty="0"/>
              <a:t>Agenda/</a:t>
            </a:r>
            <a:r>
              <a:rPr lang="en-GB" dirty="0" err="1"/>
              <a:t>innhold</a:t>
            </a:r>
            <a:endParaRPr lang="en-GB" dirty="0"/>
          </a:p>
        </p:txBody>
      </p:sp>
      <p:sp>
        <p:nvSpPr>
          <p:cNvPr id="9" name="Espace réservé du texte 8">
            <a:extLst>
              <a:ext uri="{FF2B5EF4-FFF2-40B4-BE49-F238E27FC236}">
                <a16:creationId xmlns:a16="http://schemas.microsoft.com/office/drawing/2014/main" id="{A137A81A-F5D3-4438-B99F-AC1EABFB6631}"/>
              </a:ext>
            </a:extLst>
          </p:cNvPr>
          <p:cNvSpPr>
            <a:spLocks noGrp="1"/>
          </p:cNvSpPr>
          <p:nvPr>
            <p:ph type="body" sz="quarter" idx="13" hasCustomPrompt="1"/>
          </p:nvPr>
        </p:nvSpPr>
        <p:spPr>
          <a:xfrm>
            <a:off x="464988" y="1649866"/>
            <a:ext cx="7546216" cy="661720"/>
          </a:xfrm>
          <a:prstGeom prst="rect">
            <a:avLst/>
          </a:prstGeom>
        </p:spPr>
        <p:txBody>
          <a:bodyPr wrap="square" lIns="108000" rIns="180000">
            <a:spAutoFit/>
          </a:bodyPr>
          <a:lstStyle>
            <a:lvl1pPr marL="450850" indent="-450850">
              <a:lnSpc>
                <a:spcPct val="100000"/>
              </a:lnSpc>
              <a:spcBef>
                <a:spcPts val="1800"/>
              </a:spcBef>
              <a:buSzPct val="100000"/>
              <a:buFont typeface="+mj-lt"/>
              <a:buAutoNum type="arabicPeriod"/>
              <a:defRPr sz="1600">
                <a:solidFill>
                  <a:schemeClr val="bg1"/>
                </a:solidFill>
                <a:latin typeface="+mn-lt"/>
              </a:defRPr>
            </a:lvl1pPr>
            <a:lvl2pPr marL="447675" indent="-314325">
              <a:lnSpc>
                <a:spcPct val="100000"/>
              </a:lnSpc>
              <a:buFont typeface="Arial" panose="020B0604020202020204" pitchFamily="34" charset="0"/>
              <a:buChar char=" "/>
              <a:defRPr sz="1600">
                <a:solidFill>
                  <a:schemeClr val="bg1"/>
                </a:solidFill>
              </a:defRPr>
            </a:lvl2pPr>
            <a:lvl3pPr marL="542925" indent="0">
              <a:buNone/>
              <a:defRPr>
                <a:solidFill>
                  <a:schemeClr val="bg1"/>
                </a:solidFill>
              </a:defRPr>
            </a:lvl3pPr>
            <a:lvl4pPr>
              <a:defRPr>
                <a:solidFill>
                  <a:schemeClr val="bg1"/>
                </a:solidFill>
              </a:defRPr>
            </a:lvl4pPr>
            <a:lvl5pPr>
              <a:defRPr>
                <a:solidFill>
                  <a:schemeClr val="bg1"/>
                </a:solidFill>
              </a:defRPr>
            </a:lvl5pPr>
          </a:lstStyle>
          <a:p>
            <a:pPr lvl="0"/>
            <a:r>
              <a:rPr lang="en-GB" dirty="0"/>
              <a:t>Your text here</a:t>
            </a:r>
          </a:p>
          <a:p>
            <a:pPr lvl="1"/>
            <a:r>
              <a:rPr lang="en-GB" dirty="0"/>
              <a:t>Text level 2</a:t>
            </a:r>
          </a:p>
        </p:txBody>
      </p:sp>
      <p:pic>
        <p:nvPicPr>
          <p:cNvPr id="10" name="Graphique 8">
            <a:extLst>
              <a:ext uri="{FF2B5EF4-FFF2-40B4-BE49-F238E27FC236}">
                <a16:creationId xmlns:a16="http://schemas.microsoft.com/office/drawing/2014/main" id="{9A9743B7-8D0B-4F4B-900B-FE6932488C3C}"/>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Espace réservé du numéro de diapositive 2">
            <a:extLst>
              <a:ext uri="{FF2B5EF4-FFF2-40B4-BE49-F238E27FC236}">
                <a16:creationId xmlns:a16="http://schemas.microsoft.com/office/drawing/2014/main" id="{0DC99564-1E2A-412E-A628-7BCE8232D5EA}"/>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2" name="Espace réservé du pied de page 4">
            <a:extLst>
              <a:ext uri="{FF2B5EF4-FFF2-40B4-BE49-F238E27FC236}">
                <a16:creationId xmlns:a16="http://schemas.microsoft.com/office/drawing/2014/main" id="{26F3B280-A751-4795-8CA3-6E2A172C029E}"/>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a:t>
            </a:r>
          </a:p>
        </p:txBody>
      </p:sp>
      <p:sp>
        <p:nvSpPr>
          <p:cNvPr id="11" name="Cadre 10">
            <a:extLst>
              <a:ext uri="{FF2B5EF4-FFF2-40B4-BE49-F238E27FC236}">
                <a16:creationId xmlns:a16="http://schemas.microsoft.com/office/drawing/2014/main" id="{6F646978-984E-4505-9B5C-9086DFEE204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819887130"/>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hapt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6" name="Graphique 8">
            <a:extLst>
              <a:ext uri="{FF2B5EF4-FFF2-40B4-BE49-F238E27FC236}">
                <a16:creationId xmlns:a16="http://schemas.microsoft.com/office/drawing/2014/main" id="{E4759D16-3C68-46E4-914B-85AEC88CBD33}"/>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7" name="Espace réservé du numéro de diapositive 2">
            <a:extLst>
              <a:ext uri="{FF2B5EF4-FFF2-40B4-BE49-F238E27FC236}">
                <a16:creationId xmlns:a16="http://schemas.microsoft.com/office/drawing/2014/main" id="{3DEA2039-7C0C-4137-BC63-7489537E8A7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8" name="Espace réservé du pied de page 4">
            <a:extLst>
              <a:ext uri="{FF2B5EF4-FFF2-40B4-BE49-F238E27FC236}">
                <a16:creationId xmlns:a16="http://schemas.microsoft.com/office/drawing/2014/main" id="{6F0D60AE-1577-4008-9F3D-2335AB963E1E}"/>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a:t>
            </a:r>
          </a:p>
        </p:txBody>
      </p:sp>
      <p:sp>
        <p:nvSpPr>
          <p:cNvPr id="20" name="Cadre 19">
            <a:extLst>
              <a:ext uri="{FF2B5EF4-FFF2-40B4-BE49-F238E27FC236}">
                <a16:creationId xmlns:a16="http://schemas.microsoft.com/office/drawing/2014/main" id="{907E0E55-DA25-4581-B98C-62CD55A16F5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866112335"/>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hapter_2">
    <p:bg>
      <p:bgPr>
        <a:solidFill>
          <a:schemeClr val="bg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56B4929C-8011-4179-8CDE-3FB8CD20120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7" name="Objet 6" hidden="1">
                        <a:extLst>
                          <a:ext uri="{FF2B5EF4-FFF2-40B4-BE49-F238E27FC236}">
                            <a16:creationId xmlns:a16="http://schemas.microsoft.com/office/drawing/2014/main" id="{56B4929C-8011-4179-8CDE-3FB8CD2012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070C4FA2-C5EC-49E1-8C35-04867997158C}"/>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texte 2">
            <a:extLst>
              <a:ext uri="{FF2B5EF4-FFF2-40B4-BE49-F238E27FC236}">
                <a16:creationId xmlns:a16="http://schemas.microsoft.com/office/drawing/2014/main" id="{35825EF1-A063-4BA8-A114-9FEFB36C88BB}"/>
              </a:ext>
            </a:extLst>
          </p:cNvPr>
          <p:cNvSpPr>
            <a:spLocks noGrp="1"/>
          </p:cNvSpPr>
          <p:nvPr>
            <p:ph type="body" idx="1" hasCustomPrompt="1"/>
          </p:nvPr>
        </p:nvSpPr>
        <p:spPr>
          <a:xfrm>
            <a:off x="459207" y="2816932"/>
            <a:ext cx="7551996" cy="461665"/>
          </a:xfrm>
          <a:prstGeom prst="rect">
            <a:avLst/>
          </a:prstGeom>
        </p:spPr>
        <p:txBody>
          <a:bodyPr lIns="108000" rIns="180000">
            <a:spAutoFit/>
          </a:bodyPr>
          <a:lstStyle>
            <a:lvl1pPr marL="0" indent="0">
              <a:buNone/>
              <a:defRPr sz="24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sp>
        <p:nvSpPr>
          <p:cNvPr id="12" name="Text Placeholder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blipFill>
                  <a:blip r:embed="rId6"/>
                  <a:stretch>
                    <a:fillRect/>
                  </a:stretch>
                </a:blipFill>
              </a:defRPr>
            </a:lvl1pPr>
          </a:lstStyle>
          <a:p>
            <a:pPr lvl="0"/>
            <a:r>
              <a:rPr lang="en-GB" dirty="0"/>
              <a:t>0</a:t>
            </a:r>
          </a:p>
        </p:txBody>
      </p:sp>
      <p:sp>
        <p:nvSpPr>
          <p:cNvPr id="11" name="Title 1">
            <a:extLst>
              <a:ext uri="{FF2B5EF4-FFF2-40B4-BE49-F238E27FC236}">
                <a16:creationId xmlns:a16="http://schemas.microsoft.com/office/drawing/2014/main" id="{6C15C0FE-1109-48F3-B89A-6248AC1CCB74}"/>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2"/>
                </a:solidFill>
                <a:latin typeface="+mj-lt"/>
              </a:defRPr>
            </a:lvl1pPr>
          </a:lstStyle>
          <a:p>
            <a:r>
              <a:rPr lang="en-GB" dirty="0"/>
              <a:t>Title of the chapter</a:t>
            </a:r>
          </a:p>
        </p:txBody>
      </p:sp>
      <p:sp>
        <p:nvSpPr>
          <p:cNvPr id="2" name="Espace réservé du numéro de diapositive 1">
            <a:extLst>
              <a:ext uri="{FF2B5EF4-FFF2-40B4-BE49-F238E27FC236}">
                <a16:creationId xmlns:a16="http://schemas.microsoft.com/office/drawing/2014/main" id="{CC92D6CF-FE8C-42F7-BBBC-FC11531533BE}"/>
              </a:ext>
            </a:extLst>
          </p:cNvPr>
          <p:cNvSpPr>
            <a:spLocks noGrp="1"/>
          </p:cNvSpPr>
          <p:nvPr>
            <p:ph type="sldNum" sz="quarter" idx="14"/>
          </p:nvPr>
        </p:nvSpPr>
        <p:spPr/>
        <p:txBody>
          <a:bodyPr/>
          <a:lstStyle/>
          <a:p>
            <a:fld id="{D61AABEC-672F-4B68-B914-690DA978312C}" type="slidenum">
              <a:rPr lang="en-GB" smtClean="0"/>
              <a:pPr/>
              <a:t>‹#›</a:t>
            </a:fld>
            <a:r>
              <a:rPr lang="en-GB" dirty="0"/>
              <a:t> </a:t>
            </a:r>
          </a:p>
        </p:txBody>
      </p:sp>
      <p:sp>
        <p:nvSpPr>
          <p:cNvPr id="8" name="Cadre 7">
            <a:extLst>
              <a:ext uri="{FF2B5EF4-FFF2-40B4-BE49-F238E27FC236}">
                <a16:creationId xmlns:a16="http://schemas.microsoft.com/office/drawing/2014/main" id="{A42C5E95-BCE9-407E-AE64-73EA646B2B4F}"/>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470991627"/>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hapter_3">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0" name="Graphique 8">
            <a:extLst>
              <a:ext uri="{FF2B5EF4-FFF2-40B4-BE49-F238E27FC236}">
                <a16:creationId xmlns:a16="http://schemas.microsoft.com/office/drawing/2014/main" id="{12566D07-C10F-4149-9D24-43409582809E}"/>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1" name="Espace réservé du numéro de diapositive 2">
            <a:extLst>
              <a:ext uri="{FF2B5EF4-FFF2-40B4-BE49-F238E27FC236}">
                <a16:creationId xmlns:a16="http://schemas.microsoft.com/office/drawing/2014/main" id="{DA7B4581-DBF3-4675-85A2-573E4F1A22C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4" name="Espace réservé du pied de page 4">
            <a:extLst>
              <a:ext uri="{FF2B5EF4-FFF2-40B4-BE49-F238E27FC236}">
                <a16:creationId xmlns:a16="http://schemas.microsoft.com/office/drawing/2014/main" id="{9E7FCC28-2779-438A-83C5-F5B120BFA1BE}"/>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a:t>
            </a:r>
          </a:p>
        </p:txBody>
      </p:sp>
      <p:sp>
        <p:nvSpPr>
          <p:cNvPr id="15" name="Cadre 14">
            <a:extLst>
              <a:ext uri="{FF2B5EF4-FFF2-40B4-BE49-F238E27FC236}">
                <a16:creationId xmlns:a16="http://schemas.microsoft.com/office/drawing/2014/main" id="{02F159B8-5F8C-452A-BB13-84E84CEAF42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520474691"/>
      </p:ext>
    </p:extLst>
  </p:cSld>
  <p:clrMapOvr>
    <a:masterClrMapping/>
  </p:clrMapOvr>
  <p:extLst>
    <p:ext uri="{DCECCB84-F9BA-43D5-87BE-67443E8EF086}">
      <p15:sldGuideLst xmlns:p15="http://schemas.microsoft.com/office/powerpoint/2012/main">
        <p15:guide id="1" orient="horz" pos="4156">
          <p15:clr>
            <a:srgbClr val="F26B43"/>
          </p15:clr>
        </p15:guide>
        <p15:guide id="2" orient="horz" pos="3906">
          <p15:clr>
            <a:srgbClr val="F26B43"/>
          </p15:clr>
        </p15:guide>
        <p15:guide id="3" pos="288">
          <p15:clr>
            <a:srgbClr val="F26B43"/>
          </p15:clr>
        </p15:guide>
        <p15:guide id="4" pos="360">
          <p15:clr>
            <a:srgbClr val="A4A3A4"/>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Visual in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09EBE8-0C7E-4ABF-B776-8E09915DB959}"/>
              </a:ext>
            </a:extLst>
          </p:cNvPr>
          <p:cNvSpPr/>
          <p:nvPr userDrawn="1"/>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orme libre : forme 12">
            <a:extLst>
              <a:ext uri="{FF2B5EF4-FFF2-40B4-BE49-F238E27FC236}">
                <a16:creationId xmlns:a16="http://schemas.microsoft.com/office/drawing/2014/main" id="{63F05E0D-3D04-4017-9808-762862E50409}"/>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Forme libre : forme 13">
            <a:extLst>
              <a:ext uri="{FF2B5EF4-FFF2-40B4-BE49-F238E27FC236}">
                <a16:creationId xmlns:a16="http://schemas.microsoft.com/office/drawing/2014/main" id="{FD65DF1D-0D1A-471B-8283-644A0E829D66}"/>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10" name="Graphique 8">
            <a:extLst>
              <a:ext uri="{FF2B5EF4-FFF2-40B4-BE49-F238E27FC236}">
                <a16:creationId xmlns:a16="http://schemas.microsoft.com/office/drawing/2014/main" id="{55CF31FB-0777-4002-8B91-D7D768603986}"/>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2" name="Espace réservé du numéro de diapositive 2">
            <a:extLst>
              <a:ext uri="{FF2B5EF4-FFF2-40B4-BE49-F238E27FC236}">
                <a16:creationId xmlns:a16="http://schemas.microsoft.com/office/drawing/2014/main" id="{5E6B0BDD-2859-4F0A-A7E1-A44BEFADC16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5" name="Espace réservé du pied de page 4">
            <a:extLst>
              <a:ext uri="{FF2B5EF4-FFF2-40B4-BE49-F238E27FC236}">
                <a16:creationId xmlns:a16="http://schemas.microsoft.com/office/drawing/2014/main" id="{F5A26E8D-D486-4A59-828C-BE9E51CDB5D2}"/>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a:t>
            </a:r>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a:t>
            </a:r>
            <a:r>
              <a:rPr lang="fr-FR" dirty="0" err="1"/>
              <a:t>text</a:t>
            </a:r>
            <a:r>
              <a:rPr lang="fr-FR" dirty="0"/>
              <a:t> of the slide</a:t>
            </a:r>
          </a:p>
        </p:txBody>
      </p:sp>
      <p:sp>
        <p:nvSpPr>
          <p:cNvPr id="17" name="Cadre 16">
            <a:extLst>
              <a:ext uri="{FF2B5EF4-FFF2-40B4-BE49-F238E27FC236}">
                <a16:creationId xmlns:a16="http://schemas.microsoft.com/office/drawing/2014/main" id="{AA4E60BF-8266-4954-89D7-E523061AB5A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455805218"/>
      </p:ext>
    </p:extLst>
  </p:cSld>
  <p:clrMapOvr>
    <a:masterClrMapping/>
  </p:clrMapOvr>
  <p:extLst>
    <p:ext uri="{DCECCB84-F9BA-43D5-87BE-67443E8EF086}">
      <p15:sldGuideLst xmlns:p15="http://schemas.microsoft.com/office/powerpoint/2012/main">
        <p15:guide id="1" pos="248">
          <p15:clr>
            <a:srgbClr val="F26B43"/>
          </p15:clr>
        </p15:guide>
        <p15:guide id="2" pos="306">
          <p15:clr>
            <a:srgbClr val="A4A3A4"/>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1_Chapter_Dark Blue Bg">
    <p:bg>
      <p:bgPr>
        <a:solidFill>
          <a:schemeClr val="accent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544392" y="463036"/>
            <a:ext cx="1570943" cy="1446550"/>
          </a:xfrm>
          <a:prstGeom prst="rect">
            <a:avLst/>
          </a:prstGeom>
        </p:spPr>
        <p:txBody>
          <a:bodyPr wrap="none">
            <a:spAutoFit/>
          </a:bodyPr>
          <a:lstStyle>
            <a:lvl1pPr marL="0" indent="0">
              <a:buNone/>
              <a:defRPr sz="8800" b="1">
                <a:solidFill>
                  <a:schemeClr val="bg1"/>
                </a:solidFill>
              </a:defRPr>
            </a:lvl1pPr>
          </a:lstStyle>
          <a:p>
            <a:pPr lvl="0"/>
            <a:r>
              <a:rPr lang="nb-NO" noProof="0"/>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551384" y="1808820"/>
            <a:ext cx="7551996" cy="2123658"/>
          </a:xfrm>
        </p:spPr>
        <p:txBody>
          <a:bodyPr wrap="square" lIns="72000" anchor="t">
            <a:spAutoFit/>
          </a:bodyPr>
          <a:lstStyle>
            <a:lvl1pPr>
              <a:lnSpc>
                <a:spcPct val="100000"/>
              </a:lnSpc>
              <a:defRPr sz="6600" b="1">
                <a:solidFill>
                  <a:schemeClr val="tx2"/>
                </a:solidFill>
                <a:latin typeface="+mn-lt"/>
              </a:defRPr>
            </a:lvl1pPr>
          </a:lstStyle>
          <a:p>
            <a:r>
              <a:rPr lang="nb-NO" noProof="0"/>
              <a:t>Title of the chapter</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546293" y="6031463"/>
            <a:ext cx="3425471" cy="338554"/>
          </a:xfrm>
          <a:prstGeom prst="rect">
            <a:avLst/>
          </a:prstGeom>
        </p:spPr>
        <p:txBody>
          <a:bodyPr wrap="square" lIns="108000" rIns="180000" anchor="b">
            <a:spAutoFit/>
          </a:bodyPr>
          <a:lstStyle>
            <a:lvl1pPr marL="0" indent="0">
              <a:buNone/>
              <a:defRPr sz="16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noProof="0"/>
              <a:t>Subtitle of the chapter</a:t>
            </a:r>
          </a:p>
        </p:txBody>
      </p:sp>
      <p:sp>
        <p:nvSpPr>
          <p:cNvPr id="8" name="Cadre 7">
            <a:extLst>
              <a:ext uri="{FF2B5EF4-FFF2-40B4-BE49-F238E27FC236}">
                <a16:creationId xmlns:a16="http://schemas.microsoft.com/office/drawing/2014/main" id="{6F61A443-F099-4BC1-8F91-A88E5CF66EC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tx1"/>
              </a:solidFill>
            </a:endParaRPr>
          </a:p>
        </p:txBody>
      </p:sp>
      <p:sp>
        <p:nvSpPr>
          <p:cNvPr id="9" name="Espace réservé du numéro de diapositive 2">
            <a:extLst>
              <a:ext uri="{FF2B5EF4-FFF2-40B4-BE49-F238E27FC236}">
                <a16:creationId xmlns:a16="http://schemas.microsoft.com/office/drawing/2014/main" id="{92328F17-787E-4C24-8BE9-04E73E575C1A}"/>
              </a:ext>
            </a:extLst>
          </p:cNvPr>
          <p:cNvSpPr>
            <a:spLocks noGrp="1"/>
          </p:cNvSpPr>
          <p:nvPr>
            <p:ph type="sldNum" sz="quarter" idx="14"/>
          </p:nvPr>
        </p:nvSpPr>
        <p:spPr>
          <a:xfrm>
            <a:off x="213906" y="6875869"/>
            <a:ext cx="360037" cy="45720"/>
          </a:xfrm>
        </p:spPr>
        <p:txBody>
          <a:bodyPr/>
          <a:lstStyle>
            <a:lvl1pPr>
              <a:defRPr sz="100">
                <a:noFill/>
              </a:defRPr>
            </a:lvl1pPr>
          </a:lstStyle>
          <a:p>
            <a:fld id="{D61AABEC-672F-4B68-B914-690DA978312C}" type="slidenum">
              <a:rPr lang="nb-NO" noProof="0" smtClean="0"/>
              <a:pPr/>
              <a:t>‹#›</a:t>
            </a:fld>
            <a:r>
              <a:rPr lang="nb-NO" noProof="0"/>
              <a:t> ‒ </a:t>
            </a:r>
          </a:p>
        </p:txBody>
      </p:sp>
    </p:spTree>
    <p:extLst>
      <p:ext uri="{BB962C8B-B14F-4D97-AF65-F5344CB8AC3E}">
        <p14:creationId xmlns:p14="http://schemas.microsoft.com/office/powerpoint/2010/main" val="969184488"/>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image" Target="../media/image1.emf"/><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theme" Target="../theme/theme1.xml"/><Relationship Id="rId9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oleObject" Target="../embeddings/oleObject1.bin"/><Relationship Id="rId9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image" Target="../media/image3.png"/><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tags" Target="../tags/tag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image" Target="../media/image6.emf"/><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tags" Target="../tags/tag3.xml"/><Relationship Id="rId98"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16.xml"/><Relationship Id="rId21" Type="http://schemas.openxmlformats.org/officeDocument/2006/relationships/slideLayout" Target="../slideLayouts/slideLayout111.xml"/><Relationship Id="rId42" Type="http://schemas.openxmlformats.org/officeDocument/2006/relationships/slideLayout" Target="../slideLayouts/slideLayout132.xml"/><Relationship Id="rId47" Type="http://schemas.openxmlformats.org/officeDocument/2006/relationships/slideLayout" Target="../slideLayouts/slideLayout137.xml"/><Relationship Id="rId63" Type="http://schemas.openxmlformats.org/officeDocument/2006/relationships/slideLayout" Target="../slideLayouts/slideLayout153.xml"/><Relationship Id="rId68" Type="http://schemas.openxmlformats.org/officeDocument/2006/relationships/slideLayout" Target="../slideLayouts/slideLayout158.xml"/><Relationship Id="rId84" Type="http://schemas.openxmlformats.org/officeDocument/2006/relationships/slideLayout" Target="../slideLayouts/slideLayout174.xml"/><Relationship Id="rId89" Type="http://schemas.openxmlformats.org/officeDocument/2006/relationships/tags" Target="../tags/tag146.xml"/><Relationship Id="rId16" Type="http://schemas.openxmlformats.org/officeDocument/2006/relationships/slideLayout" Target="../slideLayouts/slideLayout106.xml"/><Relationship Id="rId11" Type="http://schemas.openxmlformats.org/officeDocument/2006/relationships/slideLayout" Target="../slideLayouts/slideLayout101.xml"/><Relationship Id="rId32" Type="http://schemas.openxmlformats.org/officeDocument/2006/relationships/slideLayout" Target="../slideLayouts/slideLayout122.xml"/><Relationship Id="rId37" Type="http://schemas.openxmlformats.org/officeDocument/2006/relationships/slideLayout" Target="../slideLayouts/slideLayout127.xml"/><Relationship Id="rId53" Type="http://schemas.openxmlformats.org/officeDocument/2006/relationships/slideLayout" Target="../slideLayouts/slideLayout143.xml"/><Relationship Id="rId58" Type="http://schemas.openxmlformats.org/officeDocument/2006/relationships/slideLayout" Target="../slideLayouts/slideLayout148.xml"/><Relationship Id="rId74" Type="http://schemas.openxmlformats.org/officeDocument/2006/relationships/slideLayout" Target="../slideLayouts/slideLayout164.xml"/><Relationship Id="rId79" Type="http://schemas.openxmlformats.org/officeDocument/2006/relationships/slideLayout" Target="../slideLayouts/slideLayout169.xml"/><Relationship Id="rId5" Type="http://schemas.openxmlformats.org/officeDocument/2006/relationships/slideLayout" Target="../slideLayouts/slideLayout95.xml"/><Relationship Id="rId90" Type="http://schemas.openxmlformats.org/officeDocument/2006/relationships/tags" Target="../tags/tag147.xml"/><Relationship Id="rId22" Type="http://schemas.openxmlformats.org/officeDocument/2006/relationships/slideLayout" Target="../slideLayouts/slideLayout112.xml"/><Relationship Id="rId27" Type="http://schemas.openxmlformats.org/officeDocument/2006/relationships/slideLayout" Target="../slideLayouts/slideLayout117.xml"/><Relationship Id="rId43" Type="http://schemas.openxmlformats.org/officeDocument/2006/relationships/slideLayout" Target="../slideLayouts/slideLayout133.xml"/><Relationship Id="rId48" Type="http://schemas.openxmlformats.org/officeDocument/2006/relationships/slideLayout" Target="../slideLayouts/slideLayout138.xml"/><Relationship Id="rId64" Type="http://schemas.openxmlformats.org/officeDocument/2006/relationships/slideLayout" Target="../slideLayouts/slideLayout154.xml"/><Relationship Id="rId69" Type="http://schemas.openxmlformats.org/officeDocument/2006/relationships/slideLayout" Target="../slideLayouts/slideLayout159.xml"/><Relationship Id="rId8" Type="http://schemas.openxmlformats.org/officeDocument/2006/relationships/slideLayout" Target="../slideLayouts/slideLayout98.xml"/><Relationship Id="rId51" Type="http://schemas.openxmlformats.org/officeDocument/2006/relationships/slideLayout" Target="../slideLayouts/slideLayout141.xml"/><Relationship Id="rId72" Type="http://schemas.openxmlformats.org/officeDocument/2006/relationships/slideLayout" Target="../slideLayouts/slideLayout162.xml"/><Relationship Id="rId80" Type="http://schemas.openxmlformats.org/officeDocument/2006/relationships/slideLayout" Target="../slideLayouts/slideLayout170.xml"/><Relationship Id="rId85" Type="http://schemas.openxmlformats.org/officeDocument/2006/relationships/slideLayout" Target="../slideLayouts/slideLayout175.xml"/><Relationship Id="rId93" Type="http://schemas.openxmlformats.org/officeDocument/2006/relationships/image" Target="../media/image21.png"/><Relationship Id="rId3" Type="http://schemas.openxmlformats.org/officeDocument/2006/relationships/slideLayout" Target="../slideLayouts/slideLayout93.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5" Type="http://schemas.openxmlformats.org/officeDocument/2006/relationships/slideLayout" Target="../slideLayouts/slideLayout115.xml"/><Relationship Id="rId33" Type="http://schemas.openxmlformats.org/officeDocument/2006/relationships/slideLayout" Target="../slideLayouts/slideLayout123.xml"/><Relationship Id="rId38" Type="http://schemas.openxmlformats.org/officeDocument/2006/relationships/slideLayout" Target="../slideLayouts/slideLayout128.xml"/><Relationship Id="rId46" Type="http://schemas.openxmlformats.org/officeDocument/2006/relationships/slideLayout" Target="../slideLayouts/slideLayout136.xml"/><Relationship Id="rId59" Type="http://schemas.openxmlformats.org/officeDocument/2006/relationships/slideLayout" Target="../slideLayouts/slideLayout149.xml"/><Relationship Id="rId67" Type="http://schemas.openxmlformats.org/officeDocument/2006/relationships/slideLayout" Target="../slideLayouts/slideLayout157.xml"/><Relationship Id="rId20" Type="http://schemas.openxmlformats.org/officeDocument/2006/relationships/slideLayout" Target="../slideLayouts/slideLayout110.xml"/><Relationship Id="rId41" Type="http://schemas.openxmlformats.org/officeDocument/2006/relationships/slideLayout" Target="../slideLayouts/slideLayout131.xml"/><Relationship Id="rId54" Type="http://schemas.openxmlformats.org/officeDocument/2006/relationships/slideLayout" Target="../slideLayouts/slideLayout144.xml"/><Relationship Id="rId62" Type="http://schemas.openxmlformats.org/officeDocument/2006/relationships/slideLayout" Target="../slideLayouts/slideLayout152.xml"/><Relationship Id="rId70" Type="http://schemas.openxmlformats.org/officeDocument/2006/relationships/slideLayout" Target="../slideLayouts/slideLayout160.xml"/><Relationship Id="rId75" Type="http://schemas.openxmlformats.org/officeDocument/2006/relationships/slideLayout" Target="../slideLayouts/slideLayout165.xml"/><Relationship Id="rId83" Type="http://schemas.openxmlformats.org/officeDocument/2006/relationships/slideLayout" Target="../slideLayouts/slideLayout173.xml"/><Relationship Id="rId88" Type="http://schemas.openxmlformats.org/officeDocument/2006/relationships/theme" Target="../theme/theme2.xml"/><Relationship Id="rId91" Type="http://schemas.openxmlformats.org/officeDocument/2006/relationships/oleObject" Target="../embeddings/oleObject13.bin"/><Relationship Id="rId1" Type="http://schemas.openxmlformats.org/officeDocument/2006/relationships/slideLayout" Target="../slideLayouts/slideLayout91.xml"/><Relationship Id="rId6" Type="http://schemas.openxmlformats.org/officeDocument/2006/relationships/slideLayout" Target="../slideLayouts/slideLayout96.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28" Type="http://schemas.openxmlformats.org/officeDocument/2006/relationships/slideLayout" Target="../slideLayouts/slideLayout118.xml"/><Relationship Id="rId36" Type="http://schemas.openxmlformats.org/officeDocument/2006/relationships/slideLayout" Target="../slideLayouts/slideLayout126.xml"/><Relationship Id="rId49" Type="http://schemas.openxmlformats.org/officeDocument/2006/relationships/slideLayout" Target="../slideLayouts/slideLayout139.xml"/><Relationship Id="rId57" Type="http://schemas.openxmlformats.org/officeDocument/2006/relationships/slideLayout" Target="../slideLayouts/slideLayout147.xml"/><Relationship Id="rId10" Type="http://schemas.openxmlformats.org/officeDocument/2006/relationships/slideLayout" Target="../slideLayouts/slideLayout100.xml"/><Relationship Id="rId31" Type="http://schemas.openxmlformats.org/officeDocument/2006/relationships/slideLayout" Target="../slideLayouts/slideLayout121.xml"/><Relationship Id="rId44" Type="http://schemas.openxmlformats.org/officeDocument/2006/relationships/slideLayout" Target="../slideLayouts/slideLayout134.xml"/><Relationship Id="rId52" Type="http://schemas.openxmlformats.org/officeDocument/2006/relationships/slideLayout" Target="../slideLayouts/slideLayout142.xml"/><Relationship Id="rId60" Type="http://schemas.openxmlformats.org/officeDocument/2006/relationships/slideLayout" Target="../slideLayouts/slideLayout150.xml"/><Relationship Id="rId65" Type="http://schemas.openxmlformats.org/officeDocument/2006/relationships/slideLayout" Target="../slideLayouts/slideLayout155.xml"/><Relationship Id="rId73" Type="http://schemas.openxmlformats.org/officeDocument/2006/relationships/slideLayout" Target="../slideLayouts/slideLayout163.xml"/><Relationship Id="rId78" Type="http://schemas.openxmlformats.org/officeDocument/2006/relationships/slideLayout" Target="../slideLayouts/slideLayout168.xml"/><Relationship Id="rId81" Type="http://schemas.openxmlformats.org/officeDocument/2006/relationships/slideLayout" Target="../slideLayouts/slideLayout171.xml"/><Relationship Id="rId86" Type="http://schemas.openxmlformats.org/officeDocument/2006/relationships/slideLayout" Target="../slideLayouts/slideLayout176.xml"/><Relationship Id="rId94" Type="http://schemas.openxmlformats.org/officeDocument/2006/relationships/image" Target="../media/image6.emf"/><Relationship Id="rId4" Type="http://schemas.openxmlformats.org/officeDocument/2006/relationships/slideLayout" Target="../slideLayouts/slideLayout94.xml"/><Relationship Id="rId9" Type="http://schemas.openxmlformats.org/officeDocument/2006/relationships/slideLayout" Target="../slideLayouts/slideLayout99.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39" Type="http://schemas.openxmlformats.org/officeDocument/2006/relationships/slideLayout" Target="../slideLayouts/slideLayout129.xml"/><Relationship Id="rId34" Type="http://schemas.openxmlformats.org/officeDocument/2006/relationships/slideLayout" Target="../slideLayouts/slideLayout124.xml"/><Relationship Id="rId50" Type="http://schemas.openxmlformats.org/officeDocument/2006/relationships/slideLayout" Target="../slideLayouts/slideLayout140.xml"/><Relationship Id="rId55" Type="http://schemas.openxmlformats.org/officeDocument/2006/relationships/slideLayout" Target="../slideLayouts/slideLayout145.xml"/><Relationship Id="rId76" Type="http://schemas.openxmlformats.org/officeDocument/2006/relationships/slideLayout" Target="../slideLayouts/slideLayout166.xml"/><Relationship Id="rId7" Type="http://schemas.openxmlformats.org/officeDocument/2006/relationships/slideLayout" Target="../slideLayouts/slideLayout97.xml"/><Relationship Id="rId71" Type="http://schemas.openxmlformats.org/officeDocument/2006/relationships/slideLayout" Target="../slideLayouts/slideLayout161.xml"/><Relationship Id="rId92" Type="http://schemas.openxmlformats.org/officeDocument/2006/relationships/image" Target="../media/image1.emf"/><Relationship Id="rId2" Type="http://schemas.openxmlformats.org/officeDocument/2006/relationships/slideLayout" Target="../slideLayouts/slideLayout92.xml"/><Relationship Id="rId29" Type="http://schemas.openxmlformats.org/officeDocument/2006/relationships/slideLayout" Target="../slideLayouts/slideLayout119.xml"/><Relationship Id="rId24" Type="http://schemas.openxmlformats.org/officeDocument/2006/relationships/slideLayout" Target="../slideLayouts/slideLayout114.xml"/><Relationship Id="rId40" Type="http://schemas.openxmlformats.org/officeDocument/2006/relationships/slideLayout" Target="../slideLayouts/slideLayout130.xml"/><Relationship Id="rId45" Type="http://schemas.openxmlformats.org/officeDocument/2006/relationships/slideLayout" Target="../slideLayouts/slideLayout135.xml"/><Relationship Id="rId66" Type="http://schemas.openxmlformats.org/officeDocument/2006/relationships/slideLayout" Target="../slideLayouts/slideLayout156.xml"/><Relationship Id="rId87" Type="http://schemas.openxmlformats.org/officeDocument/2006/relationships/slideLayout" Target="../slideLayouts/slideLayout177.xml"/><Relationship Id="rId61" Type="http://schemas.openxmlformats.org/officeDocument/2006/relationships/slideLayout" Target="../slideLayouts/slideLayout151.xml"/><Relationship Id="rId82" Type="http://schemas.openxmlformats.org/officeDocument/2006/relationships/slideLayout" Target="../slideLayouts/slideLayout172.xml"/><Relationship Id="rId19" Type="http://schemas.openxmlformats.org/officeDocument/2006/relationships/slideLayout" Target="../slideLayouts/slideLayout109.xml"/><Relationship Id="rId14" Type="http://schemas.openxmlformats.org/officeDocument/2006/relationships/slideLayout" Target="../slideLayouts/slideLayout104.xml"/><Relationship Id="rId30" Type="http://schemas.openxmlformats.org/officeDocument/2006/relationships/slideLayout" Target="../slideLayouts/slideLayout120.xml"/><Relationship Id="rId35" Type="http://schemas.openxmlformats.org/officeDocument/2006/relationships/slideLayout" Target="../slideLayouts/slideLayout125.xml"/><Relationship Id="rId56" Type="http://schemas.openxmlformats.org/officeDocument/2006/relationships/slideLayout" Target="../slideLayouts/slideLayout146.xml"/><Relationship Id="rId77" Type="http://schemas.openxmlformats.org/officeDocument/2006/relationships/slideLayout" Target="../slideLayouts/slideLayout1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userDrawn="1">
            <p:custDataLst>
              <p:tags r:id="rId92"/>
            </p:custDataLst>
            <p:extLst>
              <p:ext uri="{D42A27DB-BD31-4B8C-83A1-F6EECF244321}">
                <p14:modId xmlns:p14="http://schemas.microsoft.com/office/powerpoint/2010/main" val="35123389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94" imgW="532" imgH="530" progId="TCLayout.ActiveDocument.1">
                  <p:embed/>
                </p:oleObj>
              </mc:Choice>
              <mc:Fallback>
                <p:oleObj name="Diapositive think-cell" r:id="rId94" imgW="532" imgH="530" progId="TCLayout.ActiveDocument.1">
                  <p:embed/>
                  <p:pic>
                    <p:nvPicPr>
                      <p:cNvPr id="0" name=""/>
                      <p:cNvPicPr/>
                      <p:nvPr/>
                    </p:nvPicPr>
                    <p:blipFill>
                      <a:blip r:embed="rId9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userDrawn="1">
            <p:custDataLst>
              <p:tags r:id="rId9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4786" y="382816"/>
            <a:ext cx="11382428" cy="480131"/>
          </a:xfrm>
          <a:prstGeom prst="rect">
            <a:avLst/>
          </a:prstGeom>
        </p:spPr>
        <p:txBody>
          <a:bodyPr vert="horz" wrap="square" lIns="72000" tIns="45720" rIns="72000" bIns="45720" rtlCol="0" anchor="t">
            <a:spAutoFit/>
          </a:bodyPr>
          <a:lstStyle/>
          <a:p>
            <a:r>
              <a:rPr lang="nb-NO" noProof="0"/>
              <a:t>OVERSKRIFT</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04786" y="1808820"/>
            <a:ext cx="8319506" cy="3868080"/>
          </a:xfrm>
          <a:prstGeom prst="rect">
            <a:avLst/>
          </a:prstGeom>
        </p:spPr>
        <p:txBody>
          <a:bodyPr vert="horz" lIns="0" tIns="45720" rIns="0" bIns="45720" rtlCol="0">
            <a:noAutofit/>
          </a:bodyPr>
          <a:lstStyle/>
          <a:p>
            <a:pPr lvl="0"/>
            <a:r>
              <a:rPr lang="nb-NO" noProof="0"/>
              <a:t>Click to change the text styles on the slide master</a:t>
            </a:r>
          </a:p>
          <a:p>
            <a:pPr lvl="1"/>
            <a:r>
              <a:rPr lang="nb-NO" noProof="0"/>
              <a:t>Tekst nivå 1</a:t>
            </a:r>
          </a:p>
          <a:p>
            <a:pPr lvl="2"/>
            <a:r>
              <a:rPr lang="nb-NO" noProof="0"/>
              <a:t>Tekst nivå 2</a:t>
            </a:r>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382932" y="6219234"/>
            <a:ext cx="302867" cy="365125"/>
          </a:xfrm>
          <a:prstGeom prst="rect">
            <a:avLst/>
          </a:prstGeom>
        </p:spPr>
        <p:txBody>
          <a:bodyPr vert="horz" lIns="0" tIns="45720" rIns="0" bIns="45720" rtlCol="0" anchor="ctr"/>
          <a:lstStyle>
            <a:lvl1pPr algn="r">
              <a:defRPr sz="900" b="1">
                <a:solidFill>
                  <a:schemeClr val="bg2">
                    <a:lumMod val="75000"/>
                  </a:schemeClr>
                </a:solidFill>
                <a:latin typeface="+mj-lt"/>
              </a:defRPr>
            </a:lvl1pPr>
          </a:lstStyle>
          <a:p>
            <a:fld id="{D61AABEC-672F-4B68-B914-690DA978312C}" type="slidenum">
              <a:rPr lang="nb-NO" noProof="0" smtClean="0"/>
              <a:pPr/>
              <a:t>‹#›</a:t>
            </a:fld>
            <a:r>
              <a:rPr lang="nb-NO" noProof="0" dirty="0"/>
              <a:t>  </a:t>
            </a:r>
          </a:p>
        </p:txBody>
      </p:sp>
      <p:pic>
        <p:nvPicPr>
          <p:cNvPr id="12" name="Graphique 8">
            <a:extLst>
              <a:ext uri="{FF2B5EF4-FFF2-40B4-BE49-F238E27FC236}">
                <a16:creationId xmlns:a16="http://schemas.microsoft.com/office/drawing/2014/main" id="{11C5A540-F007-4FEB-B81F-D7A7222E2502}"/>
              </a:ext>
            </a:extLst>
          </p:cNvPr>
          <p:cNvPicPr>
            <a:picLocks noChangeAspect="1"/>
          </p:cNvPicPr>
          <p:nvPr userDrawn="1"/>
        </p:nvPicPr>
        <p:blipFill>
          <a:blip r:embed="rId9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9" name="Cadre 8">
            <a:extLst>
              <a:ext uri="{FF2B5EF4-FFF2-40B4-BE49-F238E27FC236}">
                <a16:creationId xmlns:a16="http://schemas.microsoft.com/office/drawing/2014/main" id="{DADADD2C-AA31-4B61-9336-3D1B1D6CDBAD}"/>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tx1"/>
              </a:solidFill>
            </a:endParaRPr>
          </a:p>
        </p:txBody>
      </p:sp>
      <p:pic>
        <p:nvPicPr>
          <p:cNvPr id="10" name="Revision_img_OK" descr="A picture containing object, clock&#10;&#10;Description automatically generated" hidden="1">
            <a:extLst>
              <a:ext uri="{FF2B5EF4-FFF2-40B4-BE49-F238E27FC236}">
                <a16:creationId xmlns:a16="http://schemas.microsoft.com/office/drawing/2014/main" id="{F2F918B6-0C7D-44AC-B013-42444357A70E}"/>
              </a:ext>
            </a:extLst>
          </p:cNvPr>
          <p:cNvPicPr>
            <a:picLocks noChangeAspect="1"/>
          </p:cNvPicPr>
          <p:nvPr userDrawn="1"/>
        </p:nvPicPr>
        <p:blipFill>
          <a:blip r:embed="rId97">
            <a:extLst>
              <a:ext uri="{28A0092B-C50C-407E-A947-70E740481C1C}">
                <a14:useLocalDpi xmlns:a14="http://schemas.microsoft.com/office/drawing/2010/main" val="0"/>
              </a:ext>
            </a:extLst>
          </a:blip>
          <a:stretch>
            <a:fillRect/>
          </a:stretch>
        </p:blipFill>
        <p:spPr>
          <a:xfrm>
            <a:off x="11472000" y="0"/>
            <a:ext cx="720000" cy="720000"/>
          </a:xfrm>
          <a:prstGeom prst="rect">
            <a:avLst/>
          </a:prstGeom>
        </p:spPr>
      </p:pic>
      <p:pic>
        <p:nvPicPr>
          <p:cNvPr id="11" name="Revision_img_REV" descr="A picture containing object, clock&#10;&#10;Description automatically generated" hidden="1">
            <a:extLst>
              <a:ext uri="{FF2B5EF4-FFF2-40B4-BE49-F238E27FC236}">
                <a16:creationId xmlns:a16="http://schemas.microsoft.com/office/drawing/2014/main" id="{BD5AF13A-7FF8-4F58-A2E8-56833EC99F52}"/>
              </a:ext>
            </a:extLst>
          </p:cNvPr>
          <p:cNvPicPr>
            <a:picLocks noChangeAspect="1"/>
          </p:cNvPicPr>
          <p:nvPr userDrawn="1"/>
        </p:nvPicPr>
        <p:blipFill>
          <a:blip r:embed="rId98">
            <a:extLst>
              <a:ext uri="{28A0092B-C50C-407E-A947-70E740481C1C}">
                <a14:useLocalDpi xmlns:a14="http://schemas.microsoft.com/office/drawing/2010/main" val="0"/>
              </a:ext>
            </a:extLst>
          </a:blip>
          <a:stretch>
            <a:fillRect/>
          </a:stretch>
        </p:blipFill>
        <p:spPr>
          <a:xfrm>
            <a:off x="11472000" y="0"/>
            <a:ext cx="720000" cy="720000"/>
          </a:xfrm>
          <a:prstGeom prst="rect">
            <a:avLst/>
          </a:prstGeom>
        </p:spPr>
      </p:pic>
      <p:pic>
        <p:nvPicPr>
          <p:cNvPr id="13" name="Revision_img_PEND" descr="A close up of a clock&#10;&#10;Description automatically generated" hidden="1">
            <a:extLst>
              <a:ext uri="{FF2B5EF4-FFF2-40B4-BE49-F238E27FC236}">
                <a16:creationId xmlns:a16="http://schemas.microsoft.com/office/drawing/2014/main" id="{0C8D76AD-BED2-4D05-A6BC-78801A3E5A01}"/>
              </a:ext>
            </a:extLst>
          </p:cNvPr>
          <p:cNvPicPr>
            <a:picLocks noChangeAspect="1"/>
          </p:cNvPicPr>
          <p:nvPr userDrawn="1"/>
        </p:nvPicPr>
        <p:blipFill>
          <a:blip r:embed="rId99">
            <a:extLst>
              <a:ext uri="{28A0092B-C50C-407E-A947-70E740481C1C}">
                <a14:useLocalDpi xmlns:a14="http://schemas.microsoft.com/office/drawing/2010/main" val="0"/>
              </a:ext>
            </a:extLst>
          </a:blip>
          <a:stretch>
            <a:fillRect/>
          </a:stretch>
        </p:blipFill>
        <p:spPr>
          <a:xfrm>
            <a:off x="11472000" y="0"/>
            <a:ext cx="720000" cy="720000"/>
          </a:xfrm>
          <a:prstGeom prst="rect">
            <a:avLst/>
          </a:prstGeom>
        </p:spPr>
      </p:pic>
      <p:sp>
        <p:nvSpPr>
          <p:cNvPr id="14" name="SigLetters" hidden="1">
            <a:extLst>
              <a:ext uri="{FF2B5EF4-FFF2-40B4-BE49-F238E27FC236}">
                <a16:creationId xmlns:a16="http://schemas.microsoft.com/office/drawing/2014/main" id="{034C682B-AF7B-48D7-B822-CED2CD1F73C2}"/>
              </a:ext>
            </a:extLst>
          </p:cNvPr>
          <p:cNvSpPr txBox="1"/>
          <p:nvPr userDrawn="1"/>
        </p:nvSpPr>
        <p:spPr>
          <a:xfrm>
            <a:off x="12269749" y="592722"/>
            <a:ext cx="175295" cy="184666"/>
          </a:xfrm>
          <a:prstGeom prst="rect">
            <a:avLst/>
          </a:prstGeom>
          <a:noFill/>
        </p:spPr>
        <p:txBody>
          <a:bodyPr wrap="none" lIns="36000" tIns="0" rIns="36000" bIns="0" rtlCol="0" anchor="ctr">
            <a:spAutoFit/>
          </a:bodyPr>
          <a:lstStyle/>
          <a:p>
            <a:pPr algn="l"/>
            <a:r>
              <a:rPr lang="en-US" sz="1200" dirty="0">
                <a:solidFill>
                  <a:schemeClr val="bg2"/>
                </a:solidFill>
              </a:rPr>
              <a:t>A</a:t>
            </a:r>
          </a:p>
        </p:txBody>
      </p:sp>
      <p:sp>
        <p:nvSpPr>
          <p:cNvPr id="15" name="SigLettersWhite" hidden="1">
            <a:extLst>
              <a:ext uri="{FF2B5EF4-FFF2-40B4-BE49-F238E27FC236}">
                <a16:creationId xmlns:a16="http://schemas.microsoft.com/office/drawing/2014/main" id="{85D9B9A3-3C35-4682-B324-F107833813F8}"/>
              </a:ext>
            </a:extLst>
          </p:cNvPr>
          <p:cNvSpPr txBox="1"/>
          <p:nvPr userDrawn="1"/>
        </p:nvSpPr>
        <p:spPr>
          <a:xfrm>
            <a:off x="12567513" y="592722"/>
            <a:ext cx="175295" cy="184666"/>
          </a:xfrm>
          <a:prstGeom prst="rect">
            <a:avLst/>
          </a:prstGeom>
          <a:noFill/>
        </p:spPr>
        <p:txBody>
          <a:bodyPr wrap="none" lIns="36000" tIns="0" rIns="36000" bIns="0" rtlCol="0" anchor="ctr">
            <a:spAutoFit/>
          </a:bodyPr>
          <a:lstStyle/>
          <a:p>
            <a:pPr algn="ctr"/>
            <a:r>
              <a:rPr lang="en-US" sz="1200" dirty="0">
                <a:solidFill>
                  <a:schemeClr val="bg1"/>
                </a:solidFill>
              </a:rPr>
              <a:t>A</a:t>
            </a:r>
          </a:p>
        </p:txBody>
      </p:sp>
      <p:grpSp>
        <p:nvGrpSpPr>
          <p:cNvPr id="16" name="SigEvoPos" hidden="1">
            <a:extLst>
              <a:ext uri="{FF2B5EF4-FFF2-40B4-BE49-F238E27FC236}">
                <a16:creationId xmlns:a16="http://schemas.microsoft.com/office/drawing/2014/main" id="{A5BD03FB-7B75-45AD-9BC8-352BDEF0D198}"/>
              </a:ext>
            </a:extLst>
          </p:cNvPr>
          <p:cNvGrpSpPr/>
          <p:nvPr userDrawn="1"/>
        </p:nvGrpSpPr>
        <p:grpSpPr>
          <a:xfrm>
            <a:off x="12251885" y="0"/>
            <a:ext cx="216000" cy="216000"/>
            <a:chOff x="7716328" y="2107098"/>
            <a:chExt cx="216000" cy="216000"/>
          </a:xfrm>
        </p:grpSpPr>
        <p:sp>
          <p:nvSpPr>
            <p:cNvPr id="17" name="Oval 35">
              <a:extLst>
                <a:ext uri="{FF2B5EF4-FFF2-40B4-BE49-F238E27FC236}">
                  <a16:creationId xmlns:a16="http://schemas.microsoft.com/office/drawing/2014/main" id="{CF24E4D1-4105-4DC8-BAD0-E3B42E4188E8}"/>
                </a:ext>
              </a:extLst>
            </p:cNvPr>
            <p:cNvSpPr/>
            <p:nvPr/>
          </p:nvSpPr>
          <p:spPr>
            <a:xfrm>
              <a:off x="7716328" y="2107098"/>
              <a:ext cx="216000" cy="216000"/>
            </a:xfrm>
            <a:prstGeom prst="ellipse">
              <a:avLst/>
            </a:prstGeom>
            <a:gradFill flip="none" rotWithShape="1">
              <a:gsLst>
                <a:gs pos="50000">
                  <a:schemeClr val="tx2"/>
                </a:gs>
                <a:gs pos="50000">
                  <a:schemeClr val="tx2">
                    <a:lumMod val="75000"/>
                  </a:schemeClr>
                </a:gs>
              </a:gsLst>
              <a:lin ang="2700000" scaled="1"/>
              <a:tileRect/>
            </a:gradFill>
            <a:ln>
              <a:solidFill>
                <a:schemeClr val="bg1"/>
              </a:solidFill>
            </a:ln>
            <a:effectLst>
              <a:outerShdw dist="254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400" dirty="0"/>
            </a:p>
          </p:txBody>
        </p:sp>
        <p:grpSp>
          <p:nvGrpSpPr>
            <p:cNvPr id="18" name="Group 36">
              <a:extLst>
                <a:ext uri="{FF2B5EF4-FFF2-40B4-BE49-F238E27FC236}">
                  <a16:creationId xmlns:a16="http://schemas.microsoft.com/office/drawing/2014/main" id="{FFE42297-482A-4751-AABA-E55CC3D15922}"/>
                </a:ext>
              </a:extLst>
            </p:cNvPr>
            <p:cNvGrpSpPr>
              <a:grpSpLocks noChangeAspect="1"/>
            </p:cNvGrpSpPr>
            <p:nvPr/>
          </p:nvGrpSpPr>
          <p:grpSpPr>
            <a:xfrm rot="18900000">
              <a:off x="7758327" y="2179098"/>
              <a:ext cx="132003" cy="72000"/>
              <a:chOff x="10144608" y="897887"/>
              <a:chExt cx="326542" cy="178110"/>
            </a:xfrm>
          </p:grpSpPr>
          <p:sp>
            <p:nvSpPr>
              <p:cNvPr id="19" name="Line 34">
                <a:extLst>
                  <a:ext uri="{FF2B5EF4-FFF2-40B4-BE49-F238E27FC236}">
                    <a16:creationId xmlns:a16="http://schemas.microsoft.com/office/drawing/2014/main" id="{7B721B81-A885-43FE-AE5B-F29D79A00CE5}"/>
                  </a:ext>
                </a:extLst>
              </p:cNvPr>
              <p:cNvSpPr>
                <a:spLocks noChangeShapeType="1"/>
              </p:cNvSpPr>
              <p:nvPr/>
            </p:nvSpPr>
            <p:spPr bwMode="auto">
              <a:xfrm flipH="1">
                <a:off x="10144608" y="986942"/>
                <a:ext cx="326542" cy="0"/>
              </a:xfrm>
              <a:prstGeom prst="line">
                <a:avLst/>
              </a:prstGeom>
              <a:no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 name="Rectangle 11">
                <a:extLst>
                  <a:ext uri="{FF2B5EF4-FFF2-40B4-BE49-F238E27FC236}">
                    <a16:creationId xmlns:a16="http://schemas.microsoft.com/office/drawing/2014/main" id="{5E45F1BD-EDF0-4FA6-AF6C-405FA088A489}"/>
                  </a:ext>
                </a:extLst>
              </p:cNvPr>
              <p:cNvSpPr>
                <a:spLocks noChangeAspect="1"/>
              </p:cNvSpPr>
              <p:nvPr/>
            </p:nvSpPr>
            <p:spPr>
              <a:xfrm rot="2700000">
                <a:off x="10256152" y="897887"/>
                <a:ext cx="178110" cy="178110"/>
              </a:xfrm>
              <a:custGeom>
                <a:avLst/>
                <a:gdLst>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0 w 583134"/>
                  <a:gd name="connsiteY4" fmla="*/ 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91440 w 583134"/>
                  <a:gd name="connsiteY4" fmla="*/ 9144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0" fmla="*/ 0 w 583134"/>
                  <a:gd name="connsiteY0" fmla="*/ 0 h 510909"/>
                  <a:gd name="connsiteX1" fmla="*/ 583134 w 583134"/>
                  <a:gd name="connsiteY1" fmla="*/ 0 h 510909"/>
                  <a:gd name="connsiteX2" fmla="*/ 583134 w 583134"/>
                  <a:gd name="connsiteY2" fmla="*/ 510909 h 510909"/>
                </a:gdLst>
                <a:ahLst/>
                <a:cxnLst>
                  <a:cxn ang="0">
                    <a:pos x="connsiteX0" y="connsiteY0"/>
                  </a:cxn>
                  <a:cxn ang="0">
                    <a:pos x="connsiteX1" y="connsiteY1"/>
                  </a:cxn>
                  <a:cxn ang="0">
                    <a:pos x="connsiteX2" y="connsiteY2"/>
                  </a:cxn>
                </a:cxnLst>
                <a:rect l="l" t="t" r="r" b="b"/>
                <a:pathLst>
                  <a:path w="583134" h="510909">
                    <a:moveTo>
                      <a:pt x="0" y="0"/>
                    </a:moveTo>
                    <a:lnTo>
                      <a:pt x="583134" y="0"/>
                    </a:lnTo>
                    <a:lnTo>
                      <a:pt x="583134" y="510909"/>
                    </a:lnTo>
                  </a:path>
                </a:pathLst>
              </a:custGeom>
              <a:no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grpSp>
      <p:grpSp>
        <p:nvGrpSpPr>
          <p:cNvPr id="21" name="SigEvoNeg" hidden="1">
            <a:extLst>
              <a:ext uri="{FF2B5EF4-FFF2-40B4-BE49-F238E27FC236}">
                <a16:creationId xmlns:a16="http://schemas.microsoft.com/office/drawing/2014/main" id="{C62A66DC-DF4D-45E7-88BF-F27E45D2D2AB}"/>
              </a:ext>
            </a:extLst>
          </p:cNvPr>
          <p:cNvGrpSpPr/>
          <p:nvPr userDrawn="1"/>
        </p:nvGrpSpPr>
        <p:grpSpPr>
          <a:xfrm>
            <a:off x="12547160" y="0"/>
            <a:ext cx="216000" cy="216000"/>
            <a:chOff x="8011603" y="2107098"/>
            <a:chExt cx="216000" cy="216000"/>
          </a:xfrm>
        </p:grpSpPr>
        <p:sp>
          <p:nvSpPr>
            <p:cNvPr id="22" name="Oval 30">
              <a:extLst>
                <a:ext uri="{FF2B5EF4-FFF2-40B4-BE49-F238E27FC236}">
                  <a16:creationId xmlns:a16="http://schemas.microsoft.com/office/drawing/2014/main" id="{44A608B4-0356-47BA-810F-BFA3E2E4C17C}"/>
                </a:ext>
              </a:extLst>
            </p:cNvPr>
            <p:cNvSpPr/>
            <p:nvPr/>
          </p:nvSpPr>
          <p:spPr>
            <a:xfrm rot="5400000">
              <a:off x="8011603" y="2107098"/>
              <a:ext cx="216000" cy="216000"/>
            </a:xfrm>
            <a:prstGeom prst="ellipse">
              <a:avLst/>
            </a:prstGeom>
            <a:gradFill flip="none" rotWithShape="1">
              <a:gsLst>
                <a:gs pos="50000">
                  <a:srgbClr val="D26464"/>
                </a:gs>
                <a:gs pos="50000">
                  <a:schemeClr val="accent5"/>
                </a:gs>
              </a:gsLst>
              <a:lin ang="2700000" scaled="1"/>
              <a:tileRect/>
            </a:gradFill>
            <a:ln>
              <a:solidFill>
                <a:schemeClr val="bg1"/>
              </a:solidFill>
            </a:ln>
            <a:effectLst>
              <a:outerShdw dist="254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400" dirty="0"/>
            </a:p>
          </p:txBody>
        </p:sp>
        <p:grpSp>
          <p:nvGrpSpPr>
            <p:cNvPr id="23" name="Group 31">
              <a:extLst>
                <a:ext uri="{FF2B5EF4-FFF2-40B4-BE49-F238E27FC236}">
                  <a16:creationId xmlns:a16="http://schemas.microsoft.com/office/drawing/2014/main" id="{E6452840-8C8B-48EC-AF3D-189610CFE31E}"/>
                </a:ext>
              </a:extLst>
            </p:cNvPr>
            <p:cNvGrpSpPr>
              <a:grpSpLocks noChangeAspect="1"/>
            </p:cNvGrpSpPr>
            <p:nvPr/>
          </p:nvGrpSpPr>
          <p:grpSpPr>
            <a:xfrm rot="2700000">
              <a:off x="8053602" y="2179098"/>
              <a:ext cx="132003" cy="72000"/>
              <a:chOff x="10144608" y="897887"/>
              <a:chExt cx="326542" cy="178110"/>
            </a:xfrm>
          </p:grpSpPr>
          <p:sp>
            <p:nvSpPr>
              <p:cNvPr id="24" name="Line 34">
                <a:extLst>
                  <a:ext uri="{FF2B5EF4-FFF2-40B4-BE49-F238E27FC236}">
                    <a16:creationId xmlns:a16="http://schemas.microsoft.com/office/drawing/2014/main" id="{70AFDDBA-6EB9-416F-B5AA-A55166DB712A}"/>
                  </a:ext>
                </a:extLst>
              </p:cNvPr>
              <p:cNvSpPr>
                <a:spLocks noChangeShapeType="1"/>
              </p:cNvSpPr>
              <p:nvPr/>
            </p:nvSpPr>
            <p:spPr bwMode="auto">
              <a:xfrm flipH="1">
                <a:off x="10144608" y="986942"/>
                <a:ext cx="326542" cy="0"/>
              </a:xfrm>
              <a:prstGeom prst="line">
                <a:avLst/>
              </a:prstGeom>
              <a:no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Rectangle 11">
                <a:extLst>
                  <a:ext uri="{FF2B5EF4-FFF2-40B4-BE49-F238E27FC236}">
                    <a16:creationId xmlns:a16="http://schemas.microsoft.com/office/drawing/2014/main" id="{ECF0EBFD-539C-47EF-9B5D-57E0F3758130}"/>
                  </a:ext>
                </a:extLst>
              </p:cNvPr>
              <p:cNvSpPr>
                <a:spLocks noChangeAspect="1"/>
              </p:cNvSpPr>
              <p:nvPr/>
            </p:nvSpPr>
            <p:spPr>
              <a:xfrm rot="2700000">
                <a:off x="10256152" y="897887"/>
                <a:ext cx="178110" cy="178110"/>
              </a:xfrm>
              <a:custGeom>
                <a:avLst/>
                <a:gdLst>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0 w 583134"/>
                  <a:gd name="connsiteY4" fmla="*/ 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91440 w 583134"/>
                  <a:gd name="connsiteY4" fmla="*/ 9144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0" fmla="*/ 0 w 583134"/>
                  <a:gd name="connsiteY0" fmla="*/ 0 h 510909"/>
                  <a:gd name="connsiteX1" fmla="*/ 583134 w 583134"/>
                  <a:gd name="connsiteY1" fmla="*/ 0 h 510909"/>
                  <a:gd name="connsiteX2" fmla="*/ 583134 w 583134"/>
                  <a:gd name="connsiteY2" fmla="*/ 510909 h 510909"/>
                </a:gdLst>
                <a:ahLst/>
                <a:cxnLst>
                  <a:cxn ang="0">
                    <a:pos x="connsiteX0" y="connsiteY0"/>
                  </a:cxn>
                  <a:cxn ang="0">
                    <a:pos x="connsiteX1" y="connsiteY1"/>
                  </a:cxn>
                  <a:cxn ang="0">
                    <a:pos x="connsiteX2" y="connsiteY2"/>
                  </a:cxn>
                </a:cxnLst>
                <a:rect l="l" t="t" r="r" b="b"/>
                <a:pathLst>
                  <a:path w="583134" h="510909">
                    <a:moveTo>
                      <a:pt x="0" y="0"/>
                    </a:moveTo>
                    <a:lnTo>
                      <a:pt x="583134" y="0"/>
                    </a:lnTo>
                    <a:lnTo>
                      <a:pt x="583134" y="510909"/>
                    </a:lnTo>
                  </a:path>
                </a:pathLst>
              </a:custGeom>
              <a:no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grpSp>
      <p:grpSp>
        <p:nvGrpSpPr>
          <p:cNvPr id="26" name="SigEvoNeutral1" hidden="1">
            <a:extLst>
              <a:ext uri="{FF2B5EF4-FFF2-40B4-BE49-F238E27FC236}">
                <a16:creationId xmlns:a16="http://schemas.microsoft.com/office/drawing/2014/main" id="{7F294E9E-13D7-4152-9A2F-3397C34F16EA}"/>
              </a:ext>
            </a:extLst>
          </p:cNvPr>
          <p:cNvGrpSpPr/>
          <p:nvPr userDrawn="1"/>
        </p:nvGrpSpPr>
        <p:grpSpPr>
          <a:xfrm>
            <a:off x="12249396" y="293335"/>
            <a:ext cx="216000" cy="216000"/>
            <a:chOff x="4721041" y="2107098"/>
            <a:chExt cx="216000" cy="216000"/>
          </a:xfrm>
        </p:grpSpPr>
        <p:sp>
          <p:nvSpPr>
            <p:cNvPr id="27" name="Oval 25">
              <a:extLst>
                <a:ext uri="{FF2B5EF4-FFF2-40B4-BE49-F238E27FC236}">
                  <a16:creationId xmlns:a16="http://schemas.microsoft.com/office/drawing/2014/main" id="{1B43D655-D31B-4D71-8035-1D794EDD93B8}"/>
                </a:ext>
              </a:extLst>
            </p:cNvPr>
            <p:cNvSpPr/>
            <p:nvPr/>
          </p:nvSpPr>
          <p:spPr>
            <a:xfrm>
              <a:off x="4721041" y="2107098"/>
              <a:ext cx="216000" cy="216000"/>
            </a:xfrm>
            <a:prstGeom prst="ellipse">
              <a:avLst/>
            </a:prstGeom>
            <a:gradFill flip="none" rotWithShape="1">
              <a:gsLst>
                <a:gs pos="50000">
                  <a:schemeClr val="tx1">
                    <a:lumMod val="75000"/>
                    <a:lumOff val="25000"/>
                  </a:schemeClr>
                </a:gs>
                <a:gs pos="50000">
                  <a:schemeClr val="tx1">
                    <a:lumMod val="90000"/>
                    <a:lumOff val="10000"/>
                  </a:schemeClr>
                </a:gs>
              </a:gsLst>
              <a:lin ang="2700000" scaled="1"/>
              <a:tileRect/>
            </a:gradFill>
            <a:ln>
              <a:solidFill>
                <a:schemeClr val="bg1"/>
              </a:solidFill>
            </a:ln>
            <a:effectLst>
              <a:outerShdw dist="254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400" dirty="0"/>
            </a:p>
          </p:txBody>
        </p:sp>
        <p:grpSp>
          <p:nvGrpSpPr>
            <p:cNvPr id="28" name="Group 26">
              <a:extLst>
                <a:ext uri="{FF2B5EF4-FFF2-40B4-BE49-F238E27FC236}">
                  <a16:creationId xmlns:a16="http://schemas.microsoft.com/office/drawing/2014/main" id="{FB3ADE0F-AF59-46EF-9420-82265326B400}"/>
                </a:ext>
              </a:extLst>
            </p:cNvPr>
            <p:cNvGrpSpPr>
              <a:grpSpLocks noChangeAspect="1"/>
            </p:cNvGrpSpPr>
            <p:nvPr/>
          </p:nvGrpSpPr>
          <p:grpSpPr>
            <a:xfrm rot="18900000">
              <a:off x="4763040" y="2179098"/>
              <a:ext cx="132003" cy="72000"/>
              <a:chOff x="10144608" y="897887"/>
              <a:chExt cx="326542" cy="178110"/>
            </a:xfrm>
          </p:grpSpPr>
          <p:sp>
            <p:nvSpPr>
              <p:cNvPr id="29" name="Line 34">
                <a:extLst>
                  <a:ext uri="{FF2B5EF4-FFF2-40B4-BE49-F238E27FC236}">
                    <a16:creationId xmlns:a16="http://schemas.microsoft.com/office/drawing/2014/main" id="{CD1C2367-5BED-4D1F-911B-4B1DB4963A5C}"/>
                  </a:ext>
                </a:extLst>
              </p:cNvPr>
              <p:cNvSpPr>
                <a:spLocks noChangeShapeType="1"/>
              </p:cNvSpPr>
              <p:nvPr/>
            </p:nvSpPr>
            <p:spPr bwMode="auto">
              <a:xfrm flipH="1">
                <a:off x="10144608" y="986942"/>
                <a:ext cx="326542" cy="0"/>
              </a:xfrm>
              <a:prstGeom prst="line">
                <a:avLst/>
              </a:prstGeom>
              <a:no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0" name="Rectangle 11">
                <a:extLst>
                  <a:ext uri="{FF2B5EF4-FFF2-40B4-BE49-F238E27FC236}">
                    <a16:creationId xmlns:a16="http://schemas.microsoft.com/office/drawing/2014/main" id="{6562B906-C130-45B9-92E6-E644B78ABCC5}"/>
                  </a:ext>
                </a:extLst>
              </p:cNvPr>
              <p:cNvSpPr>
                <a:spLocks noChangeAspect="1"/>
              </p:cNvSpPr>
              <p:nvPr/>
            </p:nvSpPr>
            <p:spPr>
              <a:xfrm rot="2700000">
                <a:off x="10256152" y="897887"/>
                <a:ext cx="178110" cy="178110"/>
              </a:xfrm>
              <a:custGeom>
                <a:avLst/>
                <a:gdLst>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0 w 583134"/>
                  <a:gd name="connsiteY4" fmla="*/ 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91440 w 583134"/>
                  <a:gd name="connsiteY4" fmla="*/ 9144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0" fmla="*/ 0 w 583134"/>
                  <a:gd name="connsiteY0" fmla="*/ 0 h 510909"/>
                  <a:gd name="connsiteX1" fmla="*/ 583134 w 583134"/>
                  <a:gd name="connsiteY1" fmla="*/ 0 h 510909"/>
                  <a:gd name="connsiteX2" fmla="*/ 583134 w 583134"/>
                  <a:gd name="connsiteY2" fmla="*/ 510909 h 510909"/>
                </a:gdLst>
                <a:ahLst/>
                <a:cxnLst>
                  <a:cxn ang="0">
                    <a:pos x="connsiteX0" y="connsiteY0"/>
                  </a:cxn>
                  <a:cxn ang="0">
                    <a:pos x="connsiteX1" y="connsiteY1"/>
                  </a:cxn>
                  <a:cxn ang="0">
                    <a:pos x="connsiteX2" y="connsiteY2"/>
                  </a:cxn>
                </a:cxnLst>
                <a:rect l="l" t="t" r="r" b="b"/>
                <a:pathLst>
                  <a:path w="583134" h="510909">
                    <a:moveTo>
                      <a:pt x="0" y="0"/>
                    </a:moveTo>
                    <a:lnTo>
                      <a:pt x="583134" y="0"/>
                    </a:lnTo>
                    <a:lnTo>
                      <a:pt x="583134" y="510909"/>
                    </a:lnTo>
                  </a:path>
                </a:pathLst>
              </a:custGeom>
              <a:no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grpSp>
      <p:grpSp>
        <p:nvGrpSpPr>
          <p:cNvPr id="31" name="SigEvoNeutral2" hidden="1">
            <a:extLst>
              <a:ext uri="{FF2B5EF4-FFF2-40B4-BE49-F238E27FC236}">
                <a16:creationId xmlns:a16="http://schemas.microsoft.com/office/drawing/2014/main" id="{52A36A86-CA5A-4188-8066-A8519D7CF87E}"/>
              </a:ext>
            </a:extLst>
          </p:cNvPr>
          <p:cNvGrpSpPr/>
          <p:nvPr userDrawn="1"/>
        </p:nvGrpSpPr>
        <p:grpSpPr>
          <a:xfrm>
            <a:off x="12547160" y="293335"/>
            <a:ext cx="216000" cy="216000"/>
            <a:chOff x="5016316" y="2107098"/>
            <a:chExt cx="216000" cy="216000"/>
          </a:xfrm>
        </p:grpSpPr>
        <p:sp>
          <p:nvSpPr>
            <p:cNvPr id="32" name="Oval 20">
              <a:extLst>
                <a:ext uri="{FF2B5EF4-FFF2-40B4-BE49-F238E27FC236}">
                  <a16:creationId xmlns:a16="http://schemas.microsoft.com/office/drawing/2014/main" id="{98A22F60-515B-4540-A799-4275D7A3547E}"/>
                </a:ext>
              </a:extLst>
            </p:cNvPr>
            <p:cNvSpPr/>
            <p:nvPr/>
          </p:nvSpPr>
          <p:spPr>
            <a:xfrm rot="5400000">
              <a:off x="5016316" y="2107098"/>
              <a:ext cx="216000" cy="216000"/>
            </a:xfrm>
            <a:prstGeom prst="ellipse">
              <a:avLst/>
            </a:prstGeom>
            <a:gradFill flip="none" rotWithShape="1">
              <a:gsLst>
                <a:gs pos="50000">
                  <a:schemeClr val="tx1">
                    <a:lumMod val="75000"/>
                    <a:lumOff val="25000"/>
                  </a:schemeClr>
                </a:gs>
                <a:gs pos="50000">
                  <a:schemeClr val="tx1">
                    <a:lumMod val="90000"/>
                    <a:lumOff val="10000"/>
                  </a:schemeClr>
                </a:gs>
              </a:gsLst>
              <a:lin ang="2700000" scaled="1"/>
              <a:tileRect/>
            </a:gradFill>
            <a:ln>
              <a:solidFill>
                <a:schemeClr val="bg1"/>
              </a:solidFill>
            </a:ln>
            <a:effectLst>
              <a:outerShdw dist="254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400" dirty="0"/>
            </a:p>
          </p:txBody>
        </p:sp>
        <p:grpSp>
          <p:nvGrpSpPr>
            <p:cNvPr id="33" name="Group 21">
              <a:extLst>
                <a:ext uri="{FF2B5EF4-FFF2-40B4-BE49-F238E27FC236}">
                  <a16:creationId xmlns:a16="http://schemas.microsoft.com/office/drawing/2014/main" id="{C546C8EE-A95C-403A-81FA-E8BE17229B17}"/>
                </a:ext>
              </a:extLst>
            </p:cNvPr>
            <p:cNvGrpSpPr>
              <a:grpSpLocks noChangeAspect="1"/>
            </p:cNvGrpSpPr>
            <p:nvPr/>
          </p:nvGrpSpPr>
          <p:grpSpPr>
            <a:xfrm rot="2700000">
              <a:off x="5058315" y="2179098"/>
              <a:ext cx="132003" cy="72000"/>
              <a:chOff x="10144608" y="897887"/>
              <a:chExt cx="326542" cy="178110"/>
            </a:xfrm>
          </p:grpSpPr>
          <p:sp>
            <p:nvSpPr>
              <p:cNvPr id="34" name="Line 34">
                <a:extLst>
                  <a:ext uri="{FF2B5EF4-FFF2-40B4-BE49-F238E27FC236}">
                    <a16:creationId xmlns:a16="http://schemas.microsoft.com/office/drawing/2014/main" id="{CE2210BC-0405-4ADB-B145-8D3A9FB2D0D1}"/>
                  </a:ext>
                </a:extLst>
              </p:cNvPr>
              <p:cNvSpPr>
                <a:spLocks noChangeShapeType="1"/>
              </p:cNvSpPr>
              <p:nvPr/>
            </p:nvSpPr>
            <p:spPr bwMode="auto">
              <a:xfrm flipH="1">
                <a:off x="10144608" y="986942"/>
                <a:ext cx="326542" cy="0"/>
              </a:xfrm>
              <a:prstGeom prst="line">
                <a:avLst/>
              </a:prstGeom>
              <a:no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Rectangle 11">
                <a:extLst>
                  <a:ext uri="{FF2B5EF4-FFF2-40B4-BE49-F238E27FC236}">
                    <a16:creationId xmlns:a16="http://schemas.microsoft.com/office/drawing/2014/main" id="{9F100CE0-2193-479B-B356-6C1CDD611E2B}"/>
                  </a:ext>
                </a:extLst>
              </p:cNvPr>
              <p:cNvSpPr>
                <a:spLocks noChangeAspect="1"/>
              </p:cNvSpPr>
              <p:nvPr/>
            </p:nvSpPr>
            <p:spPr>
              <a:xfrm rot="2700000">
                <a:off x="10256152" y="897887"/>
                <a:ext cx="178110" cy="178110"/>
              </a:xfrm>
              <a:custGeom>
                <a:avLst/>
                <a:gdLst>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0 w 583134"/>
                  <a:gd name="connsiteY4" fmla="*/ 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91440 w 583134"/>
                  <a:gd name="connsiteY4" fmla="*/ 9144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0" fmla="*/ 0 w 583134"/>
                  <a:gd name="connsiteY0" fmla="*/ 0 h 510909"/>
                  <a:gd name="connsiteX1" fmla="*/ 583134 w 583134"/>
                  <a:gd name="connsiteY1" fmla="*/ 0 h 510909"/>
                  <a:gd name="connsiteX2" fmla="*/ 583134 w 583134"/>
                  <a:gd name="connsiteY2" fmla="*/ 510909 h 510909"/>
                </a:gdLst>
                <a:ahLst/>
                <a:cxnLst>
                  <a:cxn ang="0">
                    <a:pos x="connsiteX0" y="connsiteY0"/>
                  </a:cxn>
                  <a:cxn ang="0">
                    <a:pos x="connsiteX1" y="connsiteY1"/>
                  </a:cxn>
                  <a:cxn ang="0">
                    <a:pos x="connsiteX2" y="connsiteY2"/>
                  </a:cxn>
                </a:cxnLst>
                <a:rect l="l" t="t" r="r" b="b"/>
                <a:pathLst>
                  <a:path w="583134" h="510909">
                    <a:moveTo>
                      <a:pt x="0" y="0"/>
                    </a:moveTo>
                    <a:lnTo>
                      <a:pt x="583134" y="0"/>
                    </a:lnTo>
                    <a:lnTo>
                      <a:pt x="583134" y="510909"/>
                    </a:lnTo>
                  </a:path>
                </a:pathLst>
              </a:custGeom>
              <a:no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grpSp>
      <p:sp>
        <p:nvSpPr>
          <p:cNvPr id="36" name="LowBase" hidden="1">
            <a:extLst>
              <a:ext uri="{FF2B5EF4-FFF2-40B4-BE49-F238E27FC236}">
                <a16:creationId xmlns:a16="http://schemas.microsoft.com/office/drawing/2014/main" id="{69D08737-B4B7-4EFD-A814-DE3808BC1CC1}"/>
              </a:ext>
            </a:extLst>
          </p:cNvPr>
          <p:cNvSpPr txBox="1"/>
          <p:nvPr userDrawn="1"/>
        </p:nvSpPr>
        <p:spPr>
          <a:xfrm>
            <a:off x="10735647" y="5960061"/>
            <a:ext cx="1048365" cy="169277"/>
          </a:xfrm>
          <a:prstGeom prst="rect">
            <a:avLst/>
          </a:prstGeom>
        </p:spPr>
        <p:txBody>
          <a:bodyPr vert="horz" wrap="none" lIns="0" tIns="0" rIns="0" bIns="0" rtlCol="0" anchor="b">
            <a:spAutoFit/>
          </a:bodyPr>
          <a:lstStyle/>
          <a:p>
            <a:pPr algn="r"/>
            <a:r>
              <a:rPr lang="en-US" sz="1100" b="1" dirty="0">
                <a:solidFill>
                  <a:schemeClr val="accent5"/>
                </a:solidFill>
              </a:rPr>
              <a:t>*Low base size!</a:t>
            </a:r>
          </a:p>
        </p:txBody>
      </p:sp>
      <p:sp>
        <p:nvSpPr>
          <p:cNvPr id="37" name="BaseTooLow" hidden="1">
            <a:extLst>
              <a:ext uri="{FF2B5EF4-FFF2-40B4-BE49-F238E27FC236}">
                <a16:creationId xmlns:a16="http://schemas.microsoft.com/office/drawing/2014/main" id="{458B1B70-6F02-4AD5-9562-C73E42DD0E08}"/>
              </a:ext>
            </a:extLst>
          </p:cNvPr>
          <p:cNvSpPr/>
          <p:nvPr userDrawn="1"/>
        </p:nvSpPr>
        <p:spPr>
          <a:xfrm>
            <a:off x="12269749" y="860775"/>
            <a:ext cx="1080000" cy="108000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100" dirty="0">
                <a:solidFill>
                  <a:schemeClr val="tx1">
                    <a:lumMod val="50000"/>
                    <a:lumOff val="50000"/>
                  </a:schemeClr>
                </a:solidFill>
              </a:rPr>
              <a:t>Base too low</a:t>
            </a:r>
          </a:p>
        </p:txBody>
      </p:sp>
      <p:grpSp>
        <p:nvGrpSpPr>
          <p:cNvPr id="38" name="NoteFoot" hidden="1">
            <a:extLst>
              <a:ext uri="{FF2B5EF4-FFF2-40B4-BE49-F238E27FC236}">
                <a16:creationId xmlns:a16="http://schemas.microsoft.com/office/drawing/2014/main" id="{0018313E-B0CD-42C3-AF5B-865BD3BAF23A}"/>
              </a:ext>
            </a:extLst>
          </p:cNvPr>
          <p:cNvGrpSpPr/>
          <p:nvPr userDrawn="1"/>
        </p:nvGrpSpPr>
        <p:grpSpPr>
          <a:xfrm>
            <a:off x="407988" y="5914897"/>
            <a:ext cx="3386846" cy="226591"/>
            <a:chOff x="3580280" y="5914897"/>
            <a:chExt cx="3386846" cy="226591"/>
          </a:xfrm>
        </p:grpSpPr>
        <p:sp>
          <p:nvSpPr>
            <p:cNvPr id="39" name="Rectangle 40">
              <a:extLst>
                <a:ext uri="{FF2B5EF4-FFF2-40B4-BE49-F238E27FC236}">
                  <a16:creationId xmlns:a16="http://schemas.microsoft.com/office/drawing/2014/main" id="{DEA33D98-85C9-4D7F-875D-FE926C1A00BD}"/>
                </a:ext>
              </a:extLst>
            </p:cNvPr>
            <p:cNvSpPr/>
            <p:nvPr/>
          </p:nvSpPr>
          <p:spPr>
            <a:xfrm>
              <a:off x="3672853" y="5914897"/>
              <a:ext cx="3294273" cy="226591"/>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44000" tIns="36000" rIns="72000" bIns="36000" rtlCol="0" anchor="b">
              <a:spAutoFit/>
            </a:bodyPr>
            <a:lstStyle/>
            <a:p>
              <a:r>
                <a:rPr lang="en-US" sz="1000" dirty="0">
                  <a:solidFill>
                    <a:schemeClr val="bg1">
                      <a:lumMod val="50000"/>
                    </a:schemeClr>
                  </a:solidFill>
                </a:rPr>
                <a:t>[A single line of text here. Lorem ipsum dolor sit </a:t>
              </a:r>
              <a:r>
                <a:rPr lang="en-US" sz="1000" dirty="0" err="1">
                  <a:solidFill>
                    <a:schemeClr val="bg1">
                      <a:lumMod val="50000"/>
                    </a:schemeClr>
                  </a:solidFill>
                </a:rPr>
                <a:t>amet</a:t>
              </a:r>
              <a:r>
                <a:rPr lang="en-US" sz="1000" dirty="0">
                  <a:solidFill>
                    <a:schemeClr val="bg1">
                      <a:lumMod val="50000"/>
                    </a:schemeClr>
                  </a:solidFill>
                </a:rPr>
                <a:t>.]</a:t>
              </a:r>
            </a:p>
          </p:txBody>
        </p:sp>
        <p:grpSp>
          <p:nvGrpSpPr>
            <p:cNvPr id="40" name="Group 41">
              <a:extLst>
                <a:ext uri="{FF2B5EF4-FFF2-40B4-BE49-F238E27FC236}">
                  <a16:creationId xmlns:a16="http://schemas.microsoft.com/office/drawing/2014/main" id="{336C4399-FEA6-4D2F-A1E3-E91F6883C3B9}"/>
                </a:ext>
              </a:extLst>
            </p:cNvPr>
            <p:cNvGrpSpPr/>
            <p:nvPr/>
          </p:nvGrpSpPr>
          <p:grpSpPr>
            <a:xfrm>
              <a:off x="3580280" y="5928668"/>
              <a:ext cx="180000" cy="180000"/>
              <a:chOff x="3084430" y="5367461"/>
              <a:chExt cx="180000" cy="180000"/>
            </a:xfrm>
            <a:effectLst>
              <a:outerShdw dist="25400" dir="2700000" algn="tl" rotWithShape="0">
                <a:schemeClr val="tx1">
                  <a:alpha val="40000"/>
                </a:schemeClr>
              </a:outerShdw>
            </a:effectLst>
          </p:grpSpPr>
          <p:sp>
            <p:nvSpPr>
              <p:cNvPr id="41" name="Ellipse 87">
                <a:extLst>
                  <a:ext uri="{FF2B5EF4-FFF2-40B4-BE49-F238E27FC236}">
                    <a16:creationId xmlns:a16="http://schemas.microsoft.com/office/drawing/2014/main" id="{404570B0-D040-469F-8101-CB6C67DE8687}"/>
                  </a:ext>
                </a:extLst>
              </p:cNvPr>
              <p:cNvSpPr/>
              <p:nvPr/>
            </p:nvSpPr>
            <p:spPr>
              <a:xfrm>
                <a:off x="3084430" y="5367461"/>
                <a:ext cx="180000" cy="180000"/>
              </a:xfrm>
              <a:prstGeom prst="ellipse">
                <a:avLst/>
              </a:prstGeom>
              <a:solidFill>
                <a:schemeClr val="tx2"/>
              </a:solidFill>
              <a:ln w="127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42" name="Group 43">
                <a:extLst>
                  <a:ext uri="{FF2B5EF4-FFF2-40B4-BE49-F238E27FC236}">
                    <a16:creationId xmlns:a16="http://schemas.microsoft.com/office/drawing/2014/main" id="{7B34200F-CFDD-41E9-ADC4-E7B77DAA23D1}"/>
                  </a:ext>
                </a:extLst>
              </p:cNvPr>
              <p:cNvGrpSpPr/>
              <p:nvPr/>
            </p:nvGrpSpPr>
            <p:grpSpPr>
              <a:xfrm>
                <a:off x="3172630" y="5420532"/>
                <a:ext cx="3600" cy="92906"/>
                <a:chOff x="3172630" y="5421189"/>
                <a:chExt cx="3600" cy="92906"/>
              </a:xfrm>
            </p:grpSpPr>
            <p:sp>
              <p:nvSpPr>
                <p:cNvPr id="43" name="Line 37">
                  <a:extLst>
                    <a:ext uri="{FF2B5EF4-FFF2-40B4-BE49-F238E27FC236}">
                      <a16:creationId xmlns:a16="http://schemas.microsoft.com/office/drawing/2014/main" id="{00D62DAD-114D-4C7B-9D01-9510CA708DA3}"/>
                    </a:ext>
                  </a:extLst>
                </p:cNvPr>
                <p:cNvSpPr>
                  <a:spLocks noChangeShapeType="1"/>
                </p:cNvSpPr>
                <p:nvPr/>
              </p:nvSpPr>
              <p:spPr bwMode="auto">
                <a:xfrm>
                  <a:off x="3174430" y="5454747"/>
                  <a:ext cx="0" cy="59348"/>
                </a:xfrm>
                <a:prstGeom prst="line">
                  <a:avLst/>
                </a:pr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4" name="Oval 38">
                  <a:extLst>
                    <a:ext uri="{FF2B5EF4-FFF2-40B4-BE49-F238E27FC236}">
                      <a16:creationId xmlns:a16="http://schemas.microsoft.com/office/drawing/2014/main" id="{D21BF916-5BE3-49C9-BB98-CFA1AAFBE786}"/>
                    </a:ext>
                  </a:extLst>
                </p:cNvPr>
                <p:cNvSpPr>
                  <a:spLocks noChangeAspect="1" noChangeArrowheads="1"/>
                </p:cNvSpPr>
                <p:nvPr/>
              </p:nvSpPr>
              <p:spPr bwMode="auto">
                <a:xfrm>
                  <a:off x="3172630" y="5421189"/>
                  <a:ext cx="3600" cy="3600"/>
                </a:xfrm>
                <a:prstGeom prst="ellipse">
                  <a:avLst/>
                </a:pr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grpSp>
        <p:nvGrpSpPr>
          <p:cNvPr id="45" name="NoteSide" hidden="1">
            <a:extLst>
              <a:ext uri="{FF2B5EF4-FFF2-40B4-BE49-F238E27FC236}">
                <a16:creationId xmlns:a16="http://schemas.microsoft.com/office/drawing/2014/main" id="{259B7158-354D-435F-8FF5-DD9F5F66C058}"/>
              </a:ext>
            </a:extLst>
          </p:cNvPr>
          <p:cNvGrpSpPr/>
          <p:nvPr userDrawn="1"/>
        </p:nvGrpSpPr>
        <p:grpSpPr>
          <a:xfrm>
            <a:off x="9696449" y="2130188"/>
            <a:ext cx="2087563" cy="1758901"/>
            <a:chOff x="9696450" y="1976796"/>
            <a:chExt cx="2087563" cy="1758901"/>
          </a:xfrm>
        </p:grpSpPr>
        <p:sp>
          <p:nvSpPr>
            <p:cNvPr id="46" name="Rectangle 47">
              <a:extLst>
                <a:ext uri="{FF2B5EF4-FFF2-40B4-BE49-F238E27FC236}">
                  <a16:creationId xmlns:a16="http://schemas.microsoft.com/office/drawing/2014/main" id="{DAFD3DE8-BFC8-4BF2-8CD1-BE1B4F6CB128}"/>
                </a:ext>
              </a:extLst>
            </p:cNvPr>
            <p:cNvSpPr/>
            <p:nvPr/>
          </p:nvSpPr>
          <p:spPr>
            <a:xfrm>
              <a:off x="9784080" y="2066797"/>
              <a:ext cx="1999933" cy="1668900"/>
            </a:xfrm>
            <a:prstGeom prst="rect">
              <a:avLst/>
            </a:prstGeom>
            <a:solidFill>
              <a:schemeClr val="tx1">
                <a:lumMod val="10000"/>
                <a:lumOff val="90000"/>
              </a:schemeClr>
            </a:solidFill>
            <a:ln>
              <a:noFill/>
            </a:ln>
            <a:effectLst>
              <a:outerShdw dist="254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72000" bIns="72000" rtlCol="0" anchor="t">
              <a:spAutoFit/>
            </a:bodyPr>
            <a:lstStyle/>
            <a:p>
              <a:r>
                <a:rPr lang="en-US" sz="1100" dirty="0">
                  <a:solidFill>
                    <a:schemeClr val="bg1">
                      <a:lumMod val="50000"/>
                    </a:schemeClr>
                  </a:solidFill>
                </a:rPr>
                <a:t>(A few sentences of text.) Lorem ipsum dolor sit amet, consectetuer adipiscing elit. Maecenas porttitor congue massa. Fusce posuere, magna sed pulvinar </a:t>
              </a:r>
              <a:r>
                <a:rPr lang="en-US" sz="1100" dirty="0" err="1">
                  <a:solidFill>
                    <a:schemeClr val="bg1">
                      <a:lumMod val="50000"/>
                    </a:schemeClr>
                  </a:solidFill>
                </a:rPr>
                <a:t>ultricies</a:t>
              </a:r>
              <a:r>
                <a:rPr lang="en-US" sz="1100" dirty="0">
                  <a:solidFill>
                    <a:schemeClr val="bg1">
                      <a:lumMod val="50000"/>
                    </a:schemeClr>
                  </a:solidFill>
                </a:rPr>
                <a:t>.</a:t>
              </a:r>
            </a:p>
            <a:p>
              <a:endParaRPr lang="en-US" sz="1100" dirty="0">
                <a:solidFill>
                  <a:schemeClr val="bg1">
                    <a:lumMod val="50000"/>
                  </a:schemeClr>
                </a:solidFill>
              </a:endParaRPr>
            </a:p>
            <a:p>
              <a:r>
                <a:rPr lang="en-US" sz="1100" dirty="0">
                  <a:solidFill>
                    <a:schemeClr val="bg1">
                      <a:lumMod val="50000"/>
                    </a:schemeClr>
                  </a:solidFill>
                </a:rPr>
                <a:t>Nunc viverra imperdiet enim. Fusce est. Vivamus a </a:t>
              </a:r>
              <a:r>
                <a:rPr lang="en-US" sz="1100" dirty="0" err="1">
                  <a:solidFill>
                    <a:schemeClr val="bg1">
                      <a:lumMod val="50000"/>
                    </a:schemeClr>
                  </a:solidFill>
                </a:rPr>
                <a:t>tellus</a:t>
              </a:r>
              <a:r>
                <a:rPr lang="en-US" sz="1100" dirty="0">
                  <a:solidFill>
                    <a:schemeClr val="bg1">
                      <a:lumMod val="50000"/>
                    </a:schemeClr>
                  </a:solidFill>
                </a:rPr>
                <a:t>.</a:t>
              </a:r>
            </a:p>
          </p:txBody>
        </p:sp>
        <p:grpSp>
          <p:nvGrpSpPr>
            <p:cNvPr id="47" name="Group 48">
              <a:extLst>
                <a:ext uri="{FF2B5EF4-FFF2-40B4-BE49-F238E27FC236}">
                  <a16:creationId xmlns:a16="http://schemas.microsoft.com/office/drawing/2014/main" id="{7EDF77FD-6839-49B2-8CB4-6A34A8D0200F}"/>
                </a:ext>
              </a:extLst>
            </p:cNvPr>
            <p:cNvGrpSpPr/>
            <p:nvPr/>
          </p:nvGrpSpPr>
          <p:grpSpPr>
            <a:xfrm>
              <a:off x="9696450" y="1976796"/>
              <a:ext cx="180000" cy="180000"/>
              <a:chOff x="3084430" y="5376985"/>
              <a:chExt cx="180000" cy="180000"/>
            </a:xfrm>
            <a:effectLst>
              <a:outerShdw dist="25400" dir="2700000" algn="tl" rotWithShape="0">
                <a:schemeClr val="tx1">
                  <a:alpha val="40000"/>
                </a:schemeClr>
              </a:outerShdw>
            </a:effectLst>
          </p:grpSpPr>
          <p:sp>
            <p:nvSpPr>
              <p:cNvPr id="48" name="Ellipse 87">
                <a:extLst>
                  <a:ext uri="{FF2B5EF4-FFF2-40B4-BE49-F238E27FC236}">
                    <a16:creationId xmlns:a16="http://schemas.microsoft.com/office/drawing/2014/main" id="{B50A7497-7822-4542-9A6C-CD595B1910D8}"/>
                  </a:ext>
                </a:extLst>
              </p:cNvPr>
              <p:cNvSpPr/>
              <p:nvPr/>
            </p:nvSpPr>
            <p:spPr>
              <a:xfrm>
                <a:off x="3084430" y="5376985"/>
                <a:ext cx="180000" cy="180000"/>
              </a:xfrm>
              <a:prstGeom prst="ellipse">
                <a:avLst/>
              </a:prstGeom>
              <a:solidFill>
                <a:schemeClr val="tx2"/>
              </a:solidFill>
              <a:ln w="127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49" name="Group 50">
                <a:extLst>
                  <a:ext uri="{FF2B5EF4-FFF2-40B4-BE49-F238E27FC236}">
                    <a16:creationId xmlns:a16="http://schemas.microsoft.com/office/drawing/2014/main" id="{3D682841-0B73-44CA-8F9A-F09F346239BF}"/>
                  </a:ext>
                </a:extLst>
              </p:cNvPr>
              <p:cNvGrpSpPr/>
              <p:nvPr/>
            </p:nvGrpSpPr>
            <p:grpSpPr>
              <a:xfrm>
                <a:off x="3172630" y="5420532"/>
                <a:ext cx="3600" cy="92906"/>
                <a:chOff x="3172630" y="5421189"/>
                <a:chExt cx="3600" cy="92906"/>
              </a:xfrm>
            </p:grpSpPr>
            <p:sp>
              <p:nvSpPr>
                <p:cNvPr id="50" name="Line 37">
                  <a:extLst>
                    <a:ext uri="{FF2B5EF4-FFF2-40B4-BE49-F238E27FC236}">
                      <a16:creationId xmlns:a16="http://schemas.microsoft.com/office/drawing/2014/main" id="{9CE19A0F-BF2A-4FF0-916F-79A859599E85}"/>
                    </a:ext>
                  </a:extLst>
                </p:cNvPr>
                <p:cNvSpPr>
                  <a:spLocks noChangeShapeType="1"/>
                </p:cNvSpPr>
                <p:nvPr/>
              </p:nvSpPr>
              <p:spPr bwMode="auto">
                <a:xfrm>
                  <a:off x="3174430" y="5454747"/>
                  <a:ext cx="0" cy="59348"/>
                </a:xfrm>
                <a:prstGeom prst="line">
                  <a:avLst/>
                </a:pr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Oval 38">
                  <a:extLst>
                    <a:ext uri="{FF2B5EF4-FFF2-40B4-BE49-F238E27FC236}">
                      <a16:creationId xmlns:a16="http://schemas.microsoft.com/office/drawing/2014/main" id="{C4C827FF-1D63-4789-BF10-EB1FB446D8BB}"/>
                    </a:ext>
                  </a:extLst>
                </p:cNvPr>
                <p:cNvSpPr>
                  <a:spLocks noChangeAspect="1" noChangeArrowheads="1"/>
                </p:cNvSpPr>
                <p:nvPr/>
              </p:nvSpPr>
              <p:spPr bwMode="auto">
                <a:xfrm>
                  <a:off x="3172630" y="5421189"/>
                  <a:ext cx="3600" cy="3600"/>
                </a:xfrm>
                <a:prstGeom prst="ellipse">
                  <a:avLst/>
                </a:pr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spTree>
    <p:extLst>
      <p:ext uri="{BB962C8B-B14F-4D97-AF65-F5344CB8AC3E}">
        <p14:creationId xmlns:p14="http://schemas.microsoft.com/office/powerpoint/2010/main" val="2089693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4" r:id="rId4"/>
    <p:sldLayoutId id="2147483651" r:id="rId5"/>
    <p:sldLayoutId id="2147483662" r:id="rId6"/>
    <p:sldLayoutId id="2147483663" r:id="rId7"/>
    <p:sldLayoutId id="2147483665" r:id="rId8"/>
    <p:sldLayoutId id="2147483763" r:id="rId9"/>
    <p:sldLayoutId id="2147483707" r:id="rId10"/>
    <p:sldLayoutId id="2147483683" r:id="rId11"/>
    <p:sldLayoutId id="2147483684" r:id="rId12"/>
    <p:sldLayoutId id="2147483685" r:id="rId13"/>
    <p:sldLayoutId id="2147483697" r:id="rId14"/>
    <p:sldLayoutId id="2147483735" r:id="rId15"/>
    <p:sldLayoutId id="2147483698" r:id="rId16"/>
    <p:sldLayoutId id="2147483736" r:id="rId17"/>
    <p:sldLayoutId id="2147483737" r:id="rId18"/>
    <p:sldLayoutId id="2147483738" r:id="rId19"/>
    <p:sldLayoutId id="2147483721" r:id="rId20"/>
    <p:sldLayoutId id="2147483687" r:id="rId21"/>
    <p:sldLayoutId id="2147483706" r:id="rId22"/>
    <p:sldLayoutId id="2147483739" r:id="rId23"/>
    <p:sldLayoutId id="2147483705" r:id="rId24"/>
    <p:sldLayoutId id="2147483740" r:id="rId25"/>
    <p:sldLayoutId id="2147483741" r:id="rId26"/>
    <p:sldLayoutId id="2147483742" r:id="rId27"/>
    <p:sldLayoutId id="2147483722" r:id="rId28"/>
    <p:sldLayoutId id="2147483690" r:id="rId29"/>
    <p:sldLayoutId id="2147483699" r:id="rId30"/>
    <p:sldLayoutId id="2147483743" r:id="rId31"/>
    <p:sldLayoutId id="2147483703" r:id="rId32"/>
    <p:sldLayoutId id="2147483744" r:id="rId33"/>
    <p:sldLayoutId id="2147483745" r:id="rId34"/>
    <p:sldLayoutId id="2147483746" r:id="rId35"/>
    <p:sldLayoutId id="2147483723" r:id="rId36"/>
    <p:sldLayoutId id="2147483688" r:id="rId37"/>
    <p:sldLayoutId id="2147483700" r:id="rId38"/>
    <p:sldLayoutId id="2147483747" r:id="rId39"/>
    <p:sldLayoutId id="2147483704" r:id="rId40"/>
    <p:sldLayoutId id="2147483748" r:id="rId41"/>
    <p:sldLayoutId id="2147483749" r:id="rId42"/>
    <p:sldLayoutId id="2147483750" r:id="rId43"/>
    <p:sldLayoutId id="2147483724" r:id="rId44"/>
    <p:sldLayoutId id="2147483689" r:id="rId45"/>
    <p:sldLayoutId id="2147483702" r:id="rId46"/>
    <p:sldLayoutId id="2147483751" r:id="rId47"/>
    <p:sldLayoutId id="2147483701" r:id="rId48"/>
    <p:sldLayoutId id="2147483752" r:id="rId49"/>
    <p:sldLayoutId id="2147483753" r:id="rId50"/>
    <p:sldLayoutId id="2147483754" r:id="rId51"/>
    <p:sldLayoutId id="2147483654" r:id="rId52"/>
    <p:sldLayoutId id="2147483725" r:id="rId53"/>
    <p:sldLayoutId id="2147483729" r:id="rId54"/>
    <p:sldLayoutId id="2147483755" r:id="rId55"/>
    <p:sldLayoutId id="2147483756" r:id="rId56"/>
    <p:sldLayoutId id="2147483726" r:id="rId57"/>
    <p:sldLayoutId id="2147483730" r:id="rId58"/>
    <p:sldLayoutId id="2147483757" r:id="rId59"/>
    <p:sldLayoutId id="2147483758" r:id="rId60"/>
    <p:sldLayoutId id="2147483727" r:id="rId61"/>
    <p:sldLayoutId id="2147483731" r:id="rId62"/>
    <p:sldLayoutId id="2147483728" r:id="rId63"/>
    <p:sldLayoutId id="2147483732" r:id="rId64"/>
    <p:sldLayoutId id="2147483714" r:id="rId65"/>
    <p:sldLayoutId id="2147483694" r:id="rId66"/>
    <p:sldLayoutId id="2147483719" r:id="rId67"/>
    <p:sldLayoutId id="2147483695" r:id="rId68"/>
    <p:sldLayoutId id="2147483696" r:id="rId69"/>
    <p:sldLayoutId id="2147483674" r:id="rId70"/>
    <p:sldLayoutId id="2147483733" r:id="rId71"/>
    <p:sldLayoutId id="2147483759" r:id="rId72"/>
    <p:sldLayoutId id="2147483760" r:id="rId73"/>
    <p:sldLayoutId id="2147483712" r:id="rId74"/>
    <p:sldLayoutId id="2147483708" r:id="rId75"/>
    <p:sldLayoutId id="2147483734" r:id="rId76"/>
    <p:sldLayoutId id="2147483761" r:id="rId77"/>
    <p:sldLayoutId id="2147483762" r:id="rId78"/>
    <p:sldLayoutId id="2147483713" r:id="rId79"/>
    <p:sldLayoutId id="2147483676" r:id="rId80"/>
    <p:sldLayoutId id="2147483711" r:id="rId81"/>
    <p:sldLayoutId id="2147483655" r:id="rId82"/>
    <p:sldLayoutId id="2147483720" r:id="rId83"/>
    <p:sldLayoutId id="2147483672" r:id="rId84"/>
    <p:sldLayoutId id="2147483671" r:id="rId85"/>
    <p:sldLayoutId id="2147483693" r:id="rId86"/>
    <p:sldLayoutId id="2147483709" r:id="rId87"/>
    <p:sldLayoutId id="2147483853" r:id="rId88"/>
    <p:sldLayoutId id="2147483854" r:id="rId89"/>
    <p:sldLayoutId id="2147483855" r:id="rId90"/>
  </p:sldLayoutIdLst>
  <p:hf hdr="0" ftr="0" dt="0"/>
  <p:txStyles>
    <p:titleStyle>
      <a:lvl1pPr algn="l" defTabSz="914400" rtl="0" eaLnBrk="1" latinLnBrk="0" hangingPunct="1">
        <a:lnSpc>
          <a:spcPct val="90000"/>
        </a:lnSpc>
        <a:spcBef>
          <a:spcPct val="0"/>
        </a:spcBef>
        <a:buNone/>
        <a:defRPr sz="2800" b="0" kern="1200" cap="all" spc="120" baseline="0">
          <a:solidFill>
            <a:schemeClr val="bg2"/>
          </a:solidFill>
          <a:latin typeface="+mn-lt"/>
          <a:ea typeface="+mj-ea"/>
          <a:cs typeface="+mj-cs"/>
        </a:defRPr>
      </a:lvl1pPr>
    </p:titleStyle>
    <p:body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100"/>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userDrawn="1">
            <p:custDataLst>
              <p:tags r:id="rId89"/>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91" imgW="532" imgH="530" progId="TCLayout.ActiveDocument.1">
                  <p:embed/>
                </p:oleObj>
              </mc:Choice>
              <mc:Fallback>
                <p:oleObj name="Diapositive think-cell" r:id="rId91" imgW="532" imgH="530" progId="TCLayout.ActiveDocument.1">
                  <p:embed/>
                  <p:pic>
                    <p:nvPicPr>
                      <p:cNvPr id="8" name="Objet 7" hidden="1">
                        <a:extLst>
                          <a:ext uri="{FF2B5EF4-FFF2-40B4-BE49-F238E27FC236}">
                            <a16:creationId xmlns:a16="http://schemas.microsoft.com/office/drawing/2014/main" id="{53EA1CA7-6A4B-4525-B31A-79FD8A5011E4}"/>
                          </a:ext>
                        </a:extLst>
                      </p:cNvPr>
                      <p:cNvPicPr/>
                      <p:nvPr/>
                    </p:nvPicPr>
                    <p:blipFill>
                      <a:blip r:embed="rId9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userDrawn="1">
            <p:custDataLst>
              <p:tags r:id="rId90"/>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4786" y="382816"/>
            <a:ext cx="11382428" cy="480131"/>
          </a:xfrm>
          <a:prstGeom prst="rect">
            <a:avLst/>
          </a:prstGeom>
        </p:spPr>
        <p:txBody>
          <a:bodyPr vert="horz" wrap="square" lIns="72000" tIns="45720" rIns="72000" bIns="45720" rtlCol="0" anchor="t">
            <a:spAutoFit/>
          </a:bodyPr>
          <a:lstStyle/>
          <a:p>
            <a:r>
              <a:rPr lang="nb-NO" noProof="0"/>
              <a:t>OVERSKRIFT</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04786" y="1808820"/>
            <a:ext cx="8319506" cy="3868080"/>
          </a:xfrm>
          <a:prstGeom prst="rect">
            <a:avLst/>
          </a:prstGeom>
        </p:spPr>
        <p:txBody>
          <a:bodyPr vert="horz" lIns="0" tIns="45720" rIns="0" bIns="45720" rtlCol="0">
            <a:noAutofit/>
          </a:bodyPr>
          <a:lstStyle/>
          <a:p>
            <a:pPr lvl="0"/>
            <a:r>
              <a:rPr lang="nb-NO" noProof="0"/>
              <a:t>Click to change the text styles on the slide master</a:t>
            </a:r>
          </a:p>
          <a:p>
            <a:pPr lvl="1"/>
            <a:r>
              <a:rPr lang="nb-NO" noProof="0"/>
              <a:t>Tekst nivå 1</a:t>
            </a:r>
          </a:p>
          <a:p>
            <a:pPr lvl="2"/>
            <a:r>
              <a:rPr lang="nb-NO" noProof="0"/>
              <a:t>Tekst nivå 2</a:t>
            </a:r>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382932" y="6219234"/>
            <a:ext cx="360037" cy="365125"/>
          </a:xfrm>
          <a:prstGeom prst="rect">
            <a:avLst/>
          </a:prstGeom>
        </p:spPr>
        <p:txBody>
          <a:bodyPr vert="horz" lIns="0" tIns="45720" rIns="0" bIns="45720" rtlCol="0" anchor="ctr"/>
          <a:lstStyle>
            <a:lvl1pPr algn="r">
              <a:defRPr sz="900" b="1">
                <a:solidFill>
                  <a:schemeClr val="bg2">
                    <a:lumMod val="75000"/>
                  </a:schemeClr>
                </a:solidFill>
                <a:latin typeface="+mj-lt"/>
              </a:defRPr>
            </a:lvl1pPr>
          </a:lstStyle>
          <a:p>
            <a:fld id="{D61AABEC-672F-4B68-B914-690DA978312C}" type="slidenum">
              <a:rPr lang="nb-NO" noProof="0" smtClean="0"/>
              <a:pPr/>
              <a:t>‹#›</a:t>
            </a:fld>
            <a:r>
              <a:rPr lang="nb-NO" noProof="0" dirty="0"/>
              <a:t>  </a:t>
            </a:r>
          </a:p>
        </p:txBody>
      </p:sp>
      <p:sp>
        <p:nvSpPr>
          <p:cNvPr id="11" name="Espace réservé du pied de page 4">
            <a:extLst>
              <a:ext uri="{FF2B5EF4-FFF2-40B4-BE49-F238E27FC236}">
                <a16:creationId xmlns:a16="http://schemas.microsoft.com/office/drawing/2014/main" id="{14F23E25-9FFE-4257-90E6-350B5249631F}"/>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noProof="0"/>
              <a:t>© Ipsos</a:t>
            </a:r>
          </a:p>
        </p:txBody>
      </p:sp>
      <p:pic>
        <p:nvPicPr>
          <p:cNvPr id="12" name="Graphique 8">
            <a:extLst>
              <a:ext uri="{FF2B5EF4-FFF2-40B4-BE49-F238E27FC236}">
                <a16:creationId xmlns:a16="http://schemas.microsoft.com/office/drawing/2014/main" id="{11C5A540-F007-4FEB-B81F-D7A7222E2502}"/>
              </a:ext>
            </a:extLst>
          </p:cNvPr>
          <p:cNvPicPr>
            <a:picLocks noChangeAspect="1"/>
          </p:cNvPicPr>
          <p:nvPr userDrawn="1"/>
        </p:nvPicPr>
        <p:blipFill>
          <a:blip r:embed="rId93" cstate="hq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9" name="Cadre 8">
            <a:extLst>
              <a:ext uri="{FF2B5EF4-FFF2-40B4-BE49-F238E27FC236}">
                <a16:creationId xmlns:a16="http://schemas.microsoft.com/office/drawing/2014/main" id="{DADADD2C-AA31-4B61-9336-3D1B1D6CDBAD}"/>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tx1"/>
              </a:solidFill>
            </a:endParaRPr>
          </a:p>
        </p:txBody>
      </p:sp>
    </p:spTree>
    <p:extLst>
      <p:ext uri="{BB962C8B-B14F-4D97-AF65-F5344CB8AC3E}">
        <p14:creationId xmlns:p14="http://schemas.microsoft.com/office/powerpoint/2010/main" val="599489778"/>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 id="2147483786" r:id="rId21"/>
    <p:sldLayoutId id="2147483787" r:id="rId22"/>
    <p:sldLayoutId id="2147483788" r:id="rId23"/>
    <p:sldLayoutId id="2147483789" r:id="rId24"/>
    <p:sldLayoutId id="2147483790" r:id="rId25"/>
    <p:sldLayoutId id="2147483791" r:id="rId26"/>
    <p:sldLayoutId id="2147483792" r:id="rId27"/>
    <p:sldLayoutId id="2147483793" r:id="rId28"/>
    <p:sldLayoutId id="2147483794" r:id="rId29"/>
    <p:sldLayoutId id="2147483795" r:id="rId30"/>
    <p:sldLayoutId id="2147483796" r:id="rId31"/>
    <p:sldLayoutId id="2147483797" r:id="rId32"/>
    <p:sldLayoutId id="2147483798" r:id="rId33"/>
    <p:sldLayoutId id="2147483799" r:id="rId34"/>
    <p:sldLayoutId id="2147483800" r:id="rId35"/>
    <p:sldLayoutId id="2147483801" r:id="rId36"/>
    <p:sldLayoutId id="2147483802" r:id="rId37"/>
    <p:sldLayoutId id="2147483803" r:id="rId38"/>
    <p:sldLayoutId id="2147483804" r:id="rId39"/>
    <p:sldLayoutId id="2147483805" r:id="rId40"/>
    <p:sldLayoutId id="2147483806" r:id="rId41"/>
    <p:sldLayoutId id="2147483807" r:id="rId42"/>
    <p:sldLayoutId id="2147483808" r:id="rId43"/>
    <p:sldLayoutId id="2147483809" r:id="rId44"/>
    <p:sldLayoutId id="2147483810" r:id="rId45"/>
    <p:sldLayoutId id="2147483811" r:id="rId46"/>
    <p:sldLayoutId id="2147483812" r:id="rId47"/>
    <p:sldLayoutId id="2147483813" r:id="rId48"/>
    <p:sldLayoutId id="2147483814" r:id="rId49"/>
    <p:sldLayoutId id="2147483815" r:id="rId50"/>
    <p:sldLayoutId id="2147483816" r:id="rId51"/>
    <p:sldLayoutId id="2147483817" r:id="rId52"/>
    <p:sldLayoutId id="2147483818" r:id="rId53"/>
    <p:sldLayoutId id="2147483819" r:id="rId54"/>
    <p:sldLayoutId id="2147483820" r:id="rId55"/>
    <p:sldLayoutId id="2147483821" r:id="rId56"/>
    <p:sldLayoutId id="2147483822" r:id="rId57"/>
    <p:sldLayoutId id="2147483823" r:id="rId58"/>
    <p:sldLayoutId id="2147483824" r:id="rId59"/>
    <p:sldLayoutId id="2147483825" r:id="rId60"/>
    <p:sldLayoutId id="2147483826" r:id="rId61"/>
    <p:sldLayoutId id="2147483827" r:id="rId62"/>
    <p:sldLayoutId id="2147483828" r:id="rId63"/>
    <p:sldLayoutId id="2147483829" r:id="rId64"/>
    <p:sldLayoutId id="2147483830" r:id="rId65"/>
    <p:sldLayoutId id="2147483831" r:id="rId66"/>
    <p:sldLayoutId id="2147483832" r:id="rId67"/>
    <p:sldLayoutId id="2147483833" r:id="rId68"/>
    <p:sldLayoutId id="2147483834" r:id="rId69"/>
    <p:sldLayoutId id="2147483835" r:id="rId70"/>
    <p:sldLayoutId id="2147483836" r:id="rId71"/>
    <p:sldLayoutId id="2147483837" r:id="rId72"/>
    <p:sldLayoutId id="2147483838" r:id="rId73"/>
    <p:sldLayoutId id="2147483839" r:id="rId74"/>
    <p:sldLayoutId id="2147483840" r:id="rId75"/>
    <p:sldLayoutId id="2147483841" r:id="rId76"/>
    <p:sldLayoutId id="2147483842" r:id="rId77"/>
    <p:sldLayoutId id="2147483843" r:id="rId78"/>
    <p:sldLayoutId id="2147483844" r:id="rId79"/>
    <p:sldLayoutId id="2147483845" r:id="rId80"/>
    <p:sldLayoutId id="2147483846" r:id="rId81"/>
    <p:sldLayoutId id="2147483847" r:id="rId82"/>
    <p:sldLayoutId id="2147483848" r:id="rId83"/>
    <p:sldLayoutId id="2147483849" r:id="rId84"/>
    <p:sldLayoutId id="2147483850" r:id="rId85"/>
    <p:sldLayoutId id="2147483851" r:id="rId86"/>
    <p:sldLayoutId id="2147483852" r:id="rId87"/>
  </p:sldLayoutIdLst>
  <p:hf hdr="0" ftr="0" dt="0"/>
  <p:txStyles>
    <p:titleStyle>
      <a:lvl1pPr algn="l" defTabSz="914400" rtl="0" eaLnBrk="1" latinLnBrk="0" hangingPunct="1">
        <a:lnSpc>
          <a:spcPct val="90000"/>
        </a:lnSpc>
        <a:spcBef>
          <a:spcPct val="0"/>
        </a:spcBef>
        <a:buNone/>
        <a:defRPr sz="2800" b="0" kern="1200" cap="all" spc="120" baseline="0">
          <a:solidFill>
            <a:schemeClr val="bg2"/>
          </a:solidFill>
          <a:latin typeface="+mn-lt"/>
          <a:ea typeface="+mj-ea"/>
          <a:cs typeface="+mj-cs"/>
        </a:defRPr>
      </a:lvl1pPr>
    </p:titleStyle>
    <p:body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94"/>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www.ks.no/contentassets/9a325e9ca0fa4d53b25fd102311fce91/Rapport-KS-Finansiering-fastlegeordningen-13-11-2020-NY.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ks.no/contentassets/9a325e9ca0fa4d53b25fd102311fce91/Rapport-KS-Finansiering-fastlegeordningen-13-11-2020-NY.pdf"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6.emf"/><Relationship Id="rId2" Type="http://schemas.openxmlformats.org/officeDocument/2006/relationships/tags" Target="../tags/tag291.xml"/><Relationship Id="rId1" Type="http://schemas.openxmlformats.org/officeDocument/2006/relationships/tags" Target="../tags/tag290.x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ks.no/contentassets/9a325e9ca0fa4d53b25fd102311fce91/Rapport-KS-Finansiering-fastlegeordningen-13-11-2020-NY.pdf" TargetMode="External"/></Relationships>
</file>

<file path=ppt/slides/_rels/slide2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4.xml"/><Relationship Id="rId1" Type="http://schemas.openxmlformats.org/officeDocument/2006/relationships/slideLayout" Target="../slideLayouts/slideLayout158.xml"/></Relationships>
</file>

<file path=ppt/slides/_rels/slide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5.xml"/><Relationship Id="rId1" Type="http://schemas.openxmlformats.org/officeDocument/2006/relationships/slideLayout" Target="../slideLayouts/slideLayout15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8.xml"/></Relationships>
</file>

<file path=ppt/slides/_rels/slide3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7.xml"/><Relationship Id="rId1" Type="http://schemas.openxmlformats.org/officeDocument/2006/relationships/slideLayout" Target="../slideLayouts/slideLayout15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3" Type="http://schemas.openxmlformats.org/officeDocument/2006/relationships/hyperlink" Target="https://www.ks.no/contentassets/11090ac4bb2445c88e049c469f13b7e6/rapport---variasjoner-i-finansiering-av-fastlegeordningen_310518.pdf" TargetMode="External"/><Relationship Id="rId2" Type="http://schemas.openxmlformats.org/officeDocument/2006/relationships/notesSlide" Target="../notesSlides/notesSlide3.xml"/><Relationship Id="rId1" Type="http://schemas.openxmlformats.org/officeDocument/2006/relationships/slideLayout" Target="../slideLayouts/slideLayout70.xml"/><Relationship Id="rId5" Type="http://schemas.openxmlformats.org/officeDocument/2006/relationships/hyperlink" Target="https://www.ks.no/contentassets/9a325e9ca0fa4d53b25fd102311fce91/Rapport-KS-Finansiering-fastlegeordningen-13-11-2020-NY.pdf" TargetMode="External"/><Relationship Id="rId4" Type="http://schemas.openxmlformats.org/officeDocument/2006/relationships/hyperlink" Target="https://www.ks.no/contentassets/2eaaad51d27e435d9d408423bb5faba5/Endelig-rapport-KS-Finansiering-fastlegeordningen-oppfolging-280619.pdf"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chart" Target="../charts/chart15.xml"/><Relationship Id="rId7" Type="http://schemas.openxmlformats.org/officeDocument/2006/relationships/chart" Target="../charts/chart18.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chart" Target="../charts/chart17.xml"/><Relationship Id="rId5" Type="http://schemas.openxmlformats.org/officeDocument/2006/relationships/image" Target="../media/image6.emf"/><Relationship Id="rId4" Type="http://schemas.openxmlformats.org/officeDocument/2006/relationships/chart" Target="../charts/chart16.xml"/></Relationships>
</file>

<file path=ppt/slides/_rels/slide47.xml.rels><?xml version="1.0" encoding="UTF-8" standalone="yes"?>
<Relationships xmlns="http://schemas.openxmlformats.org/package/2006/relationships"><Relationship Id="rId3" Type="http://schemas.openxmlformats.org/officeDocument/2006/relationships/chart" Target="../charts/chart19.xml"/><Relationship Id="rId7" Type="http://schemas.openxmlformats.org/officeDocument/2006/relationships/chart" Target="../charts/chart22.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chart" Target="../charts/chart21.xml"/><Relationship Id="rId5" Type="http://schemas.openxmlformats.org/officeDocument/2006/relationships/image" Target="../media/image6.emf"/><Relationship Id="rId4" Type="http://schemas.openxmlformats.org/officeDocument/2006/relationships/chart" Target="../charts/chart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80.xml"/><Relationship Id="rId7" Type="http://schemas.openxmlformats.org/officeDocument/2006/relationships/image" Target="../media/image6.emf"/><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3" Type="http://schemas.openxmlformats.org/officeDocument/2006/relationships/hyperlink" Target="https://www.ks.no/contentassets/9a325e9ca0fa4d53b25fd102311fce91/Rapport-KS-Finansiering-fastlegeordningen-13-11-2020-NY.pdf" TargetMode="External"/><Relationship Id="rId2" Type="http://schemas.openxmlformats.org/officeDocument/2006/relationships/notesSlide" Target="../notesSlides/notesSlide4.xml"/><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ks.no/contentassets/9a325e9ca0fa4d53b25fd102311fce91/Rapport-KS-Finansiering-fastlegeordningen-13-11-2020-NY.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852B0048-B680-4F10-88A3-DC44E3A04E1B}"/>
              </a:ext>
            </a:extLst>
          </p:cNvPr>
          <p:cNvPicPr>
            <a:picLocks noChangeAspect="1"/>
          </p:cNvPicPr>
          <p:nvPr/>
        </p:nvPicPr>
        <p:blipFill>
          <a:blip r:embed="rId3"/>
          <a:stretch>
            <a:fillRect/>
          </a:stretch>
        </p:blipFill>
        <p:spPr>
          <a:xfrm>
            <a:off x="5803712" y="89441"/>
            <a:ext cx="6312087" cy="6679118"/>
          </a:xfrm>
          <a:prstGeom prst="rect">
            <a:avLst/>
          </a:prstGeom>
        </p:spPr>
      </p:pic>
      <p:sp>
        <p:nvSpPr>
          <p:cNvPr id="4" name="Plassholder for lysbildenummer 3">
            <a:extLst>
              <a:ext uri="{FF2B5EF4-FFF2-40B4-BE49-F238E27FC236}">
                <a16:creationId xmlns:a16="http://schemas.microsoft.com/office/drawing/2014/main" id="{A29AE4EF-0829-43F0-A176-CA6C5A3FBDDB}"/>
              </a:ext>
            </a:extLst>
          </p:cNvPr>
          <p:cNvSpPr>
            <a:spLocks noGrp="1"/>
          </p:cNvSpPr>
          <p:nvPr>
            <p:ph type="sldNum" sz="quarter" idx="14"/>
          </p:nvPr>
        </p:nvSpPr>
        <p:spPr/>
        <p:txBody>
          <a:bodyPr/>
          <a:lstStyle/>
          <a:p>
            <a:fld id="{D61AABEC-672F-4B68-B914-690DA978312C}" type="slidenum">
              <a:rPr lang="nb-NO" noProof="0" smtClean="0"/>
              <a:pPr/>
              <a:t>1</a:t>
            </a:fld>
            <a:r>
              <a:rPr lang="nb-NO" noProof="0"/>
              <a:t> ‒ </a:t>
            </a:r>
          </a:p>
        </p:txBody>
      </p:sp>
      <p:sp>
        <p:nvSpPr>
          <p:cNvPr id="11" name="Rektangel 10">
            <a:extLst>
              <a:ext uri="{FF2B5EF4-FFF2-40B4-BE49-F238E27FC236}">
                <a16:creationId xmlns:a16="http://schemas.microsoft.com/office/drawing/2014/main" id="{8D4FDEED-2219-450B-A4F6-D59B3F37DA48}"/>
              </a:ext>
            </a:extLst>
          </p:cNvPr>
          <p:cNvSpPr/>
          <p:nvPr/>
        </p:nvSpPr>
        <p:spPr>
          <a:xfrm>
            <a:off x="304800" y="228600"/>
            <a:ext cx="5943600" cy="954107"/>
          </a:xfrm>
          <a:prstGeom prst="rect">
            <a:avLst/>
          </a:prstGeom>
        </p:spPr>
        <p:txBody>
          <a:bodyPr wrap="square">
            <a:spAutoFit/>
          </a:bodyPr>
          <a:lstStyle/>
          <a:p>
            <a:r>
              <a:rPr lang="nb-NO" sz="2800" b="1" cap="all" spc="-200" dirty="0">
                <a:solidFill>
                  <a:prstClr val="white"/>
                </a:solidFill>
                <a:ea typeface="+mj-ea"/>
                <a:cs typeface="+mj-cs"/>
              </a:rPr>
              <a:t>INNLØSNING/overdragelse av fastlegehjemler 2021 </a:t>
            </a:r>
            <a:endParaRPr lang="nb-NO" sz="2800" b="1" dirty="0"/>
          </a:p>
        </p:txBody>
      </p:sp>
      <p:sp>
        <p:nvSpPr>
          <p:cNvPr id="13" name="Rektangel 12">
            <a:extLst>
              <a:ext uri="{FF2B5EF4-FFF2-40B4-BE49-F238E27FC236}">
                <a16:creationId xmlns:a16="http://schemas.microsoft.com/office/drawing/2014/main" id="{737856AD-3845-4784-94B1-79096763A354}"/>
              </a:ext>
            </a:extLst>
          </p:cNvPr>
          <p:cNvSpPr/>
          <p:nvPr/>
        </p:nvSpPr>
        <p:spPr>
          <a:xfrm>
            <a:off x="393924" y="4431268"/>
            <a:ext cx="3174267" cy="400110"/>
          </a:xfrm>
          <a:prstGeom prst="rect">
            <a:avLst/>
          </a:prstGeom>
        </p:spPr>
        <p:txBody>
          <a:bodyPr wrap="none">
            <a:spAutoFit/>
          </a:bodyPr>
          <a:lstStyle/>
          <a:p>
            <a:pPr lvl="0">
              <a:spcBef>
                <a:spcPts val="1800"/>
              </a:spcBef>
              <a:buSzPct val="50000"/>
            </a:pPr>
            <a:r>
              <a:rPr lang="nb-NO" sz="2000" dirty="0">
                <a:solidFill>
                  <a:prstClr val="white"/>
                </a:solidFill>
              </a:rPr>
              <a:t>Utarbeidet av Ipsos for KS</a:t>
            </a:r>
          </a:p>
        </p:txBody>
      </p:sp>
      <p:sp>
        <p:nvSpPr>
          <p:cNvPr id="15" name="Rektangel 14">
            <a:extLst>
              <a:ext uri="{FF2B5EF4-FFF2-40B4-BE49-F238E27FC236}">
                <a16:creationId xmlns:a16="http://schemas.microsoft.com/office/drawing/2014/main" id="{7F37FFCD-6C1A-4724-BE95-B86E352AB71C}"/>
              </a:ext>
            </a:extLst>
          </p:cNvPr>
          <p:cNvSpPr/>
          <p:nvPr/>
        </p:nvSpPr>
        <p:spPr>
          <a:xfrm>
            <a:off x="381000" y="5461714"/>
            <a:ext cx="1340432" cy="400110"/>
          </a:xfrm>
          <a:prstGeom prst="rect">
            <a:avLst/>
          </a:prstGeom>
        </p:spPr>
        <p:txBody>
          <a:bodyPr wrap="none">
            <a:spAutoFit/>
          </a:bodyPr>
          <a:lstStyle/>
          <a:p>
            <a:pPr lvl="0">
              <a:spcBef>
                <a:spcPts val="1800"/>
              </a:spcBef>
              <a:buSzPct val="50000"/>
            </a:pPr>
            <a:r>
              <a:rPr lang="nb-NO" sz="2000" dirty="0">
                <a:solidFill>
                  <a:prstClr val="white"/>
                </a:solidFill>
              </a:rPr>
              <a:t>April 2021</a:t>
            </a:r>
          </a:p>
        </p:txBody>
      </p:sp>
      <p:pic>
        <p:nvPicPr>
          <p:cNvPr id="16" name="Graphique 12">
            <a:extLst>
              <a:ext uri="{FF2B5EF4-FFF2-40B4-BE49-F238E27FC236}">
                <a16:creationId xmlns:a16="http://schemas.microsoft.com/office/drawing/2014/main" id="{CF97BCC8-1305-4C09-B4E9-51B5AED738B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502311" y="38019"/>
            <a:ext cx="644561" cy="590397"/>
          </a:xfrm>
          <a:prstGeom prst="rect">
            <a:avLst/>
          </a:prstGeom>
        </p:spPr>
      </p:pic>
      <p:pic>
        <p:nvPicPr>
          <p:cNvPr id="17" name="Bilde 16">
            <a:extLst>
              <a:ext uri="{FF2B5EF4-FFF2-40B4-BE49-F238E27FC236}">
                <a16:creationId xmlns:a16="http://schemas.microsoft.com/office/drawing/2014/main" id="{AA82E3D2-C5A1-46D3-8A44-D120C2BCFBD0}"/>
              </a:ext>
            </a:extLst>
          </p:cNvPr>
          <p:cNvPicPr>
            <a:picLocks noChangeAspect="1"/>
          </p:cNvPicPr>
          <p:nvPr/>
        </p:nvPicPr>
        <p:blipFill>
          <a:blip r:embed="rId5"/>
          <a:stretch>
            <a:fillRect/>
          </a:stretch>
        </p:blipFill>
        <p:spPr>
          <a:xfrm>
            <a:off x="10398432" y="89441"/>
            <a:ext cx="1062640" cy="538976"/>
          </a:xfrm>
          <a:prstGeom prst="rect">
            <a:avLst/>
          </a:prstGeom>
        </p:spPr>
      </p:pic>
      <p:sp>
        <p:nvSpPr>
          <p:cNvPr id="3" name="Rektangel 2">
            <a:extLst>
              <a:ext uri="{FF2B5EF4-FFF2-40B4-BE49-F238E27FC236}">
                <a16:creationId xmlns:a16="http://schemas.microsoft.com/office/drawing/2014/main" id="{84463F9F-E1C9-4171-85FD-8DA055AE2881}"/>
              </a:ext>
            </a:extLst>
          </p:cNvPr>
          <p:cNvSpPr/>
          <p:nvPr/>
        </p:nvSpPr>
        <p:spPr>
          <a:xfrm>
            <a:off x="304800" y="1396663"/>
            <a:ext cx="4230645" cy="400110"/>
          </a:xfrm>
          <a:prstGeom prst="rect">
            <a:avLst/>
          </a:prstGeom>
        </p:spPr>
        <p:txBody>
          <a:bodyPr wrap="none">
            <a:spAutoFit/>
          </a:bodyPr>
          <a:lstStyle/>
          <a:p>
            <a:pPr lvl="0">
              <a:spcBef>
                <a:spcPts val="1800"/>
              </a:spcBef>
              <a:buSzPct val="50000"/>
            </a:pPr>
            <a:r>
              <a:rPr lang="nb-NO" sz="2000" b="1" dirty="0">
                <a:solidFill>
                  <a:prstClr val="white"/>
                </a:solidFill>
              </a:rPr>
              <a:t>- en oppfølgings- og dybdestudie</a:t>
            </a:r>
          </a:p>
        </p:txBody>
      </p:sp>
    </p:spTree>
    <p:extLst>
      <p:ext uri="{BB962C8B-B14F-4D97-AF65-F5344CB8AC3E}">
        <p14:creationId xmlns:p14="http://schemas.microsoft.com/office/powerpoint/2010/main" val="2539850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DA48D8-8110-4710-9922-60BAFA7FB28F}"/>
              </a:ext>
            </a:extLst>
          </p:cNvPr>
          <p:cNvSpPr>
            <a:spLocks noGrp="1"/>
          </p:cNvSpPr>
          <p:nvPr>
            <p:ph idx="1"/>
          </p:nvPr>
        </p:nvSpPr>
        <p:spPr>
          <a:xfrm>
            <a:off x="409984" y="1752600"/>
            <a:ext cx="11399084" cy="4657276"/>
          </a:xfrm>
        </p:spPr>
        <p:txBody>
          <a:bodyPr/>
          <a:lstStyle/>
          <a:p>
            <a:pPr algn="just">
              <a:buFont typeface="Arial" panose="020B0604020202020204" pitchFamily="34" charset="0"/>
              <a:buChar char="•"/>
            </a:pPr>
            <a:r>
              <a:rPr lang="nb-NO" b="1" dirty="0">
                <a:ea typeface="Calibri" panose="020F0502020204030204" pitchFamily="34" charset="0"/>
                <a:cs typeface="Times New Roman" panose="02020603050405020304" pitchFamily="18" charset="0"/>
              </a:rPr>
              <a:t>40 % av kommunene </a:t>
            </a:r>
            <a:r>
              <a:rPr lang="nb-NO" dirty="0">
                <a:ea typeface="Calibri" panose="020F0502020204030204" pitchFamily="34" charset="0"/>
                <a:cs typeface="Times New Roman" panose="02020603050405020304" pitchFamily="18" charset="0"/>
              </a:rPr>
              <a:t>hadde gitt økonomisk kompensasjon til fratredende lege(r) ved innløsning av hjemmel i løpet av 2020. Dette utgjør 8 kommuner. Av disse hadde 76 % omgjort én eller flere hjemler til fastlønn. Det er mest utbredt å ha omgjort 2 hjemler til fastlønn. Ingen av kommunene har omgjort flere enn 3 hjemler til fastlønn. </a:t>
            </a:r>
          </a:p>
          <a:p>
            <a:pPr algn="just">
              <a:buFont typeface="Arial" panose="020B0604020202020204" pitchFamily="34" charset="0"/>
              <a:buChar char="•"/>
            </a:pPr>
            <a:r>
              <a:rPr lang="nb-NO" dirty="0">
                <a:latin typeface="Arial" panose="020B0604020202020204" pitchFamily="34" charset="0"/>
                <a:ea typeface="Arial" panose="020B0604020202020204" pitchFamily="34" charset="0"/>
                <a:cs typeface="Times New Roman" panose="02020603050405020304" pitchFamily="18" charset="0"/>
              </a:rPr>
              <a:t>7 av 8 kommuner som har gitt økonomisk kompensasjon til fratredende lege(r) ved innløsning av hjemmel i 2020 har anslått sine kostnader ved dette. Gjennomsnittskostnaden er 1 000 000 kr og mediankostnaden 925 000 kr.   </a:t>
            </a:r>
          </a:p>
          <a:p>
            <a:pPr algn="just">
              <a:buFont typeface="Arial" panose="020B0604020202020204" pitchFamily="34" charset="0"/>
              <a:buChar char="•"/>
            </a:pPr>
            <a:r>
              <a:rPr lang="nb-NO" dirty="0">
                <a:latin typeface="Arial" panose="020B0604020202020204" pitchFamily="34" charset="0"/>
                <a:ea typeface="Arial" panose="020B0604020202020204" pitchFamily="34" charset="0"/>
                <a:cs typeface="Times New Roman" panose="02020603050405020304" pitchFamily="18" charset="0"/>
              </a:rPr>
              <a:t>Det er en utbredt oppfatning blant kommunene som har gitt økonomisk kompensasjon til fratredende lege(r) ved innløsning av hjemmel at </a:t>
            </a:r>
            <a:r>
              <a:rPr lang="nb-NO" b="1" dirty="0">
                <a:latin typeface="Arial" panose="020B0604020202020204" pitchFamily="34" charset="0"/>
                <a:ea typeface="Arial" panose="020B0604020202020204" pitchFamily="34" charset="0"/>
                <a:cs typeface="Times New Roman" panose="02020603050405020304" pitchFamily="18" charset="0"/>
              </a:rPr>
              <a:t>legen setter prisen ved slik innløsning</a:t>
            </a:r>
            <a:r>
              <a:rPr lang="nb-NO" dirty="0">
                <a:latin typeface="Arial" panose="020B0604020202020204" pitchFamily="34" charset="0"/>
                <a:ea typeface="Arial" panose="020B0604020202020204" pitchFamily="34" charset="0"/>
                <a:cs typeface="Times New Roman" panose="02020603050405020304" pitchFamily="18" charset="0"/>
              </a:rPr>
              <a:t>. Færre opplever at kommunen og legen setter prisen i fellesskap eller at kommunen setter prisen. Merk at utvalget som har besvart dette spørsmålet kun består av 8 kommuner. </a:t>
            </a:r>
          </a:p>
          <a:p>
            <a:pPr algn="just">
              <a:buFont typeface="Arial" panose="020B0604020202020204" pitchFamily="34" charset="0"/>
              <a:buChar char="•"/>
            </a:pPr>
            <a:r>
              <a:rPr lang="nb-NO" b="1" dirty="0"/>
              <a:t>Tidsbruk ved rekruttering av nye fastleger</a:t>
            </a:r>
            <a:r>
              <a:rPr lang="nb-NO" dirty="0"/>
              <a:t>, vikarbruk og krav om dekning av driftsutgifter ved legekontoret, utfordringer sett opp mot kommunens rammevilkår og uklar ansvarsfordeling mellom fastlege og kommune når det ikke kommer søkere til hjemmelen er kommunenes hyppigst opplevde utfordringer med dagens situasjon ved innløsning/overdragelse av fastlegehjemmel i egen kommune. Hele utvalget (n=20) har besvart dette spørsmålet. </a:t>
            </a:r>
            <a:endParaRPr lang="nb-NO" dirty="0">
              <a:latin typeface="Arial" panose="020B0604020202020204" pitchFamily="34" charset="0"/>
              <a:ea typeface="Arial" panose="020B0604020202020204" pitchFamily="34" charset="0"/>
              <a:cs typeface="Times New Roman" panose="02020603050405020304" pitchFamily="18" charset="0"/>
            </a:endParaRPr>
          </a:p>
          <a:p>
            <a:pPr algn="just"/>
            <a:endParaRPr lang="nb-NO" dirty="0">
              <a:highlight>
                <a:srgbClr val="FFFF00"/>
              </a:highlight>
              <a:ea typeface="Calibri" panose="020F0502020204030204" pitchFamily="34" charset="0"/>
              <a:cs typeface="Times New Roman" panose="02020603050405020304" pitchFamily="18" charset="0"/>
            </a:endParaRPr>
          </a:p>
          <a:p>
            <a:pPr algn="just"/>
            <a:endParaRPr lang="nb-NO" dirty="0">
              <a:ea typeface="Calibri" panose="020F0502020204030204" pitchFamily="34" charset="0"/>
              <a:cs typeface="Times New Roman" panose="02020603050405020304" pitchFamily="18" charset="0"/>
            </a:endParaRPr>
          </a:p>
          <a:p>
            <a:pPr algn="just"/>
            <a:r>
              <a:rPr lang="nb-NO" dirty="0">
                <a:ea typeface="Calibri" panose="020F0502020204030204" pitchFamily="34" charset="0"/>
                <a:cs typeface="Times New Roman" panose="02020603050405020304" pitchFamily="18" charset="0"/>
              </a:rPr>
              <a:t> </a:t>
            </a:r>
          </a:p>
        </p:txBody>
      </p:sp>
      <p:sp>
        <p:nvSpPr>
          <p:cNvPr id="3" name="Text Placeholder 2">
            <a:extLst>
              <a:ext uri="{FF2B5EF4-FFF2-40B4-BE49-F238E27FC236}">
                <a16:creationId xmlns:a16="http://schemas.microsoft.com/office/drawing/2014/main" id="{41927C5F-8CD5-42D3-B69F-CFF55022CBBC}"/>
              </a:ext>
            </a:extLst>
          </p:cNvPr>
          <p:cNvSpPr>
            <a:spLocks noGrp="1"/>
          </p:cNvSpPr>
          <p:nvPr>
            <p:ph type="body" sz="quarter" idx="15"/>
          </p:nvPr>
        </p:nvSpPr>
        <p:spPr>
          <a:xfrm>
            <a:off x="382932" y="1243280"/>
            <a:ext cx="10894668" cy="661720"/>
          </a:xfrm>
        </p:spPr>
        <p:txBody>
          <a:bodyPr/>
          <a:lstStyle/>
          <a:p>
            <a:r>
              <a:rPr lang="nb-NO" dirty="0"/>
              <a:t>Tidsbruk ved rekruttering av nye fastleger er mest utbredte utfordring ved dagens situasjon</a:t>
            </a:r>
          </a:p>
        </p:txBody>
      </p:sp>
      <p:sp>
        <p:nvSpPr>
          <p:cNvPr id="6" name="Title 5">
            <a:extLst>
              <a:ext uri="{FF2B5EF4-FFF2-40B4-BE49-F238E27FC236}">
                <a16:creationId xmlns:a16="http://schemas.microsoft.com/office/drawing/2014/main" id="{375FA1D4-5E4A-43EB-ADDC-8021F29B862D}"/>
              </a:ext>
            </a:extLst>
          </p:cNvPr>
          <p:cNvSpPr>
            <a:spLocks noGrp="1"/>
          </p:cNvSpPr>
          <p:nvPr>
            <p:ph type="title"/>
          </p:nvPr>
        </p:nvSpPr>
        <p:spPr>
          <a:xfrm>
            <a:off x="381000" y="306832"/>
            <a:ext cx="11711014" cy="1255728"/>
          </a:xfrm>
        </p:spPr>
        <p:txBody>
          <a:bodyPr/>
          <a:lstStyle/>
          <a:p>
            <a:r>
              <a:rPr lang="nb-NO" dirty="0"/>
              <a:t>Oppsummering av Erfaringer og vurderinger rundt innløsning/overdragelse av fastlegehjemler (1 av 2)</a:t>
            </a:r>
            <a:br>
              <a:rPr lang="nb-NO" dirty="0"/>
            </a:br>
            <a:endParaRPr lang="nb-NO" dirty="0"/>
          </a:p>
        </p:txBody>
      </p:sp>
      <p:sp>
        <p:nvSpPr>
          <p:cNvPr id="4" name="Plassholder for lysbildenummer 3">
            <a:extLst>
              <a:ext uri="{FF2B5EF4-FFF2-40B4-BE49-F238E27FC236}">
                <a16:creationId xmlns:a16="http://schemas.microsoft.com/office/drawing/2014/main" id="{E6D16721-4826-4DCD-BADF-9A90E370EB6D}"/>
              </a:ext>
            </a:extLst>
          </p:cNvPr>
          <p:cNvSpPr>
            <a:spLocks noGrp="1"/>
          </p:cNvSpPr>
          <p:nvPr>
            <p:ph type="sldNum" sz="quarter" idx="18"/>
          </p:nvPr>
        </p:nvSpPr>
        <p:spPr/>
        <p:txBody>
          <a:bodyPr/>
          <a:lstStyle/>
          <a:p>
            <a:fld id="{D61AABEC-672F-4B68-B914-690DA978312C}" type="slidenum">
              <a:rPr lang="nb-NO" noProof="0" smtClean="0"/>
              <a:pPr/>
              <a:t>10</a:t>
            </a:fld>
            <a:r>
              <a:rPr lang="nb-NO" noProof="0"/>
              <a:t>  </a:t>
            </a:r>
            <a:endParaRPr lang="nb-NO" noProof="0" dirty="0"/>
          </a:p>
        </p:txBody>
      </p:sp>
    </p:spTree>
    <p:extLst>
      <p:ext uri="{BB962C8B-B14F-4D97-AF65-F5344CB8AC3E}">
        <p14:creationId xmlns:p14="http://schemas.microsoft.com/office/powerpoint/2010/main" val="2630965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927C5F-8CD5-42D3-B69F-CFF55022CBBC}"/>
              </a:ext>
            </a:extLst>
          </p:cNvPr>
          <p:cNvSpPr>
            <a:spLocks noGrp="1"/>
          </p:cNvSpPr>
          <p:nvPr>
            <p:ph type="body" sz="quarter" idx="15"/>
          </p:nvPr>
        </p:nvSpPr>
        <p:spPr>
          <a:xfrm>
            <a:off x="265620" y="1104643"/>
            <a:ext cx="10263214" cy="353943"/>
          </a:xfrm>
        </p:spPr>
        <p:txBody>
          <a:bodyPr/>
          <a:lstStyle/>
          <a:p>
            <a:r>
              <a:rPr lang="nb-NO"/>
              <a:t>Sentrale føringer og overførsler er kritisk</a:t>
            </a:r>
            <a:endParaRPr lang="nb-NO" dirty="0"/>
          </a:p>
        </p:txBody>
      </p:sp>
      <p:sp>
        <p:nvSpPr>
          <p:cNvPr id="6" name="Title 5">
            <a:extLst>
              <a:ext uri="{FF2B5EF4-FFF2-40B4-BE49-F238E27FC236}">
                <a16:creationId xmlns:a16="http://schemas.microsoft.com/office/drawing/2014/main" id="{375FA1D4-5E4A-43EB-ADDC-8021F29B862D}"/>
              </a:ext>
            </a:extLst>
          </p:cNvPr>
          <p:cNvSpPr>
            <a:spLocks noGrp="1"/>
          </p:cNvSpPr>
          <p:nvPr>
            <p:ph type="title"/>
          </p:nvPr>
        </p:nvSpPr>
        <p:spPr>
          <a:xfrm>
            <a:off x="238824" y="151013"/>
            <a:ext cx="11711014" cy="1255728"/>
          </a:xfrm>
        </p:spPr>
        <p:txBody>
          <a:bodyPr/>
          <a:lstStyle/>
          <a:p>
            <a:r>
              <a:rPr lang="nb-NO" dirty="0"/>
              <a:t>Oppsummering av Erfaringer og vurderinger rundt innløsning/overdragelse av fastlegehjemler (2 av 2)</a:t>
            </a:r>
            <a:br>
              <a:rPr lang="nb-NO" dirty="0"/>
            </a:br>
            <a:endParaRPr lang="nb-NO" dirty="0"/>
          </a:p>
        </p:txBody>
      </p:sp>
      <p:sp>
        <p:nvSpPr>
          <p:cNvPr id="4" name="Plassholder for lysbildenummer 3">
            <a:extLst>
              <a:ext uri="{FF2B5EF4-FFF2-40B4-BE49-F238E27FC236}">
                <a16:creationId xmlns:a16="http://schemas.microsoft.com/office/drawing/2014/main" id="{E6D16721-4826-4DCD-BADF-9A90E370EB6D}"/>
              </a:ext>
            </a:extLst>
          </p:cNvPr>
          <p:cNvSpPr>
            <a:spLocks noGrp="1"/>
          </p:cNvSpPr>
          <p:nvPr>
            <p:ph type="sldNum" sz="quarter" idx="18"/>
          </p:nvPr>
        </p:nvSpPr>
        <p:spPr/>
        <p:txBody>
          <a:bodyPr/>
          <a:lstStyle/>
          <a:p>
            <a:fld id="{D61AABEC-672F-4B68-B914-690DA978312C}" type="slidenum">
              <a:rPr lang="nb-NO" noProof="0" smtClean="0"/>
              <a:pPr/>
              <a:t>11</a:t>
            </a:fld>
            <a:r>
              <a:rPr lang="nb-NO" noProof="0"/>
              <a:t>  </a:t>
            </a:r>
            <a:endParaRPr lang="nb-NO" noProof="0" dirty="0"/>
          </a:p>
        </p:txBody>
      </p:sp>
      <p:sp>
        <p:nvSpPr>
          <p:cNvPr id="8" name="Content Placeholder 3">
            <a:extLst>
              <a:ext uri="{FF2B5EF4-FFF2-40B4-BE49-F238E27FC236}">
                <a16:creationId xmlns:a16="http://schemas.microsoft.com/office/drawing/2014/main" id="{2A342779-74B5-4217-BF4D-9B9FE107B8DE}"/>
              </a:ext>
            </a:extLst>
          </p:cNvPr>
          <p:cNvSpPr txBox="1">
            <a:spLocks/>
          </p:cNvSpPr>
          <p:nvPr/>
        </p:nvSpPr>
        <p:spPr>
          <a:xfrm>
            <a:off x="238824" y="1600200"/>
            <a:ext cx="6640687" cy="5257800"/>
          </a:xfrm>
          <a:prstGeom prst="rect">
            <a:avLst/>
          </a:prstGeom>
        </p:spPr>
        <p:txBody>
          <a:bodyPr vert="horz" lIns="0" tIns="45720" rIns="0" bIns="45720" rtlCol="0">
            <a:noAutofit/>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3"/>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Arial" panose="020B0604020202020204" pitchFamily="34" charset="0"/>
              <a:buChar char="•"/>
            </a:pPr>
            <a:r>
              <a:rPr lang="nb-NO" dirty="0"/>
              <a:t>Den kvalitative studien viser at kommunene er tydelige på at </a:t>
            </a:r>
            <a:r>
              <a:rPr lang="nb-NO" b="1" dirty="0"/>
              <a:t>situasjonen ikke kan løses av de enkelte kommunene </a:t>
            </a:r>
            <a:r>
              <a:rPr lang="nb-NO" dirty="0"/>
              <a:t>eller i samarbeid med enkelte andre kommuner.</a:t>
            </a:r>
          </a:p>
          <a:p>
            <a:pPr algn="just">
              <a:buFont typeface="Arial" panose="020B0604020202020204" pitchFamily="34" charset="0"/>
              <a:buChar char="•"/>
            </a:pPr>
            <a:r>
              <a:rPr lang="nb-NO" dirty="0"/>
              <a:t>Det ser ut til å være et klart behov for en </a:t>
            </a:r>
            <a:r>
              <a:rPr lang="nb-NO" b="1" dirty="0"/>
              <a:t>hybridmodell</a:t>
            </a:r>
            <a:r>
              <a:rPr lang="nb-NO" dirty="0"/>
              <a:t> som legger til rette for at fastleger kan være fast ansatt i kommunen eller drive næringsvirksomhet etter egne preferanser.</a:t>
            </a:r>
          </a:p>
          <a:p>
            <a:pPr algn="just">
              <a:buFont typeface="Arial" panose="020B0604020202020204" pitchFamily="34" charset="0"/>
              <a:buChar char="•"/>
            </a:pPr>
            <a:r>
              <a:rPr lang="nb-NO" dirty="0"/>
              <a:t>Det etterspørres </a:t>
            </a:r>
            <a:r>
              <a:rPr lang="nb-NO" b="1" dirty="0"/>
              <a:t>sentrale retningslinjer </a:t>
            </a:r>
            <a:r>
              <a:rPr lang="nb-NO" dirty="0"/>
              <a:t>og råd for hvordan kommunene kan legge til rette for en hybridløsning og konkret tilnærming ved innløsing/overdragelse/kjøp og gjenkjøp av fastlegehjemler.</a:t>
            </a:r>
          </a:p>
          <a:p>
            <a:pPr algn="just">
              <a:buFont typeface="Arial" panose="020B0604020202020204" pitchFamily="34" charset="0"/>
              <a:buChar char="•"/>
            </a:pPr>
            <a:r>
              <a:rPr lang="nb-NO" dirty="0"/>
              <a:t>Videre er det ønskelig med </a:t>
            </a:r>
            <a:r>
              <a:rPr lang="nb-NO" b="1" dirty="0"/>
              <a:t>etablering av et felles prisnivå </a:t>
            </a:r>
            <a:r>
              <a:rPr lang="nb-NO" dirty="0"/>
              <a:t>på innløsing/overdragelse/kjøp av fastlegehjemler for å unngå en konkurransesituasjon kommunene i mellom.</a:t>
            </a:r>
          </a:p>
          <a:p>
            <a:pPr algn="just">
              <a:buFont typeface="Arial" panose="020B0604020202020204" pitchFamily="34" charset="0"/>
              <a:buChar char="•"/>
            </a:pPr>
            <a:r>
              <a:rPr lang="nb-NO" dirty="0"/>
              <a:t>Ikke minst er det behov for </a:t>
            </a:r>
            <a:r>
              <a:rPr lang="nb-NO" b="1" dirty="0"/>
              <a:t>statlige overførsler</a:t>
            </a:r>
            <a:r>
              <a:rPr lang="nb-NO" dirty="0"/>
              <a:t> for å dekke kommunenes merkostnader knyttet til fast ansettelse, kjøp/gjenkjøp av hjemler, driftstilskudd, rekruttering, vikarbruk osv. </a:t>
            </a:r>
          </a:p>
          <a:p>
            <a:pPr marL="0" indent="0" algn="just">
              <a:buFont typeface="HelveticaNeueLT Std Lt Cn" panose="020B0406020202030204" pitchFamily="34" charset="0"/>
              <a:buNone/>
            </a:pPr>
            <a:endParaRPr lang="nb-NO" dirty="0"/>
          </a:p>
          <a:p>
            <a:pPr lvl="1" algn="just"/>
            <a:endParaRPr lang="nb-NO" dirty="0"/>
          </a:p>
          <a:p>
            <a:pPr lvl="2" algn="just"/>
            <a:endParaRPr lang="nb-NO" sz="1500" dirty="0"/>
          </a:p>
          <a:p>
            <a:pPr marL="758825" lvl="3" indent="0" algn="just">
              <a:buFont typeface="Arial" panose="020B0604020202020204" pitchFamily="34" charset="0"/>
              <a:buNone/>
            </a:pPr>
            <a:endParaRPr lang="nb-NO" dirty="0">
              <a:solidFill>
                <a:schemeClr val="tx1"/>
              </a:solidFill>
            </a:endParaRPr>
          </a:p>
          <a:p>
            <a:pPr marL="133350" lvl="1" indent="0" algn="just">
              <a:buFontTx/>
              <a:buNone/>
            </a:pPr>
            <a:endParaRPr lang="nb-NO" dirty="0"/>
          </a:p>
        </p:txBody>
      </p:sp>
      <p:grpSp>
        <p:nvGrpSpPr>
          <p:cNvPr id="10" name="Group 7">
            <a:extLst>
              <a:ext uri="{FF2B5EF4-FFF2-40B4-BE49-F238E27FC236}">
                <a16:creationId xmlns:a16="http://schemas.microsoft.com/office/drawing/2014/main" id="{ADBC55C9-F71A-44AA-97E6-7AA271C8DF7A}"/>
              </a:ext>
            </a:extLst>
          </p:cNvPr>
          <p:cNvGrpSpPr>
            <a:grpSpLocks noChangeAspect="1"/>
          </p:cNvGrpSpPr>
          <p:nvPr/>
        </p:nvGrpSpPr>
        <p:grpSpPr>
          <a:xfrm>
            <a:off x="11658600" y="76200"/>
            <a:ext cx="457200" cy="304068"/>
            <a:chOff x="3209925" y="3861048"/>
            <a:chExt cx="2824150" cy="1878244"/>
          </a:xfrm>
          <a:solidFill>
            <a:schemeClr val="bg2"/>
          </a:solidFill>
        </p:grpSpPr>
        <p:grpSp>
          <p:nvGrpSpPr>
            <p:cNvPr id="11" name="Group 22">
              <a:extLst>
                <a:ext uri="{FF2B5EF4-FFF2-40B4-BE49-F238E27FC236}">
                  <a16:creationId xmlns:a16="http://schemas.microsoft.com/office/drawing/2014/main" id="{DCF81DBA-C106-4AF2-B506-0BB94B7AC49C}"/>
                </a:ext>
              </a:extLst>
            </p:cNvPr>
            <p:cNvGrpSpPr/>
            <p:nvPr/>
          </p:nvGrpSpPr>
          <p:grpSpPr>
            <a:xfrm>
              <a:off x="3209925" y="4172037"/>
              <a:ext cx="931452" cy="1453063"/>
              <a:chOff x="2925833" y="3877765"/>
              <a:chExt cx="931452" cy="1453063"/>
            </a:xfrm>
            <a:grpFill/>
          </p:grpSpPr>
          <p:sp>
            <p:nvSpPr>
              <p:cNvPr id="13" name="Freeform 475">
                <a:extLst>
                  <a:ext uri="{FF2B5EF4-FFF2-40B4-BE49-F238E27FC236}">
                    <a16:creationId xmlns:a16="http://schemas.microsoft.com/office/drawing/2014/main" id="{DFC67CD2-D738-476A-A341-6050A6E46E20}"/>
                  </a:ext>
                </a:extLst>
              </p:cNvPr>
              <p:cNvSpPr>
                <a:spLocks/>
              </p:cNvSpPr>
              <p:nvPr/>
            </p:nvSpPr>
            <p:spPr bwMode="auto">
              <a:xfrm>
                <a:off x="3670995" y="4343490"/>
                <a:ext cx="186290" cy="502982"/>
              </a:xfrm>
              <a:custGeom>
                <a:avLst/>
                <a:gdLst/>
                <a:ahLst/>
                <a:cxnLst>
                  <a:cxn ang="0">
                    <a:pos x="24" y="0"/>
                  </a:cxn>
                  <a:cxn ang="0">
                    <a:pos x="32" y="8"/>
                  </a:cxn>
                  <a:cxn ang="0">
                    <a:pos x="17" y="44"/>
                  </a:cxn>
                  <a:cxn ang="0">
                    <a:pos x="32" y="79"/>
                  </a:cxn>
                  <a:cxn ang="0">
                    <a:pos x="24" y="87"/>
                  </a:cxn>
                  <a:cxn ang="0">
                    <a:pos x="24" y="0"/>
                  </a:cxn>
                </a:cxnLst>
                <a:rect l="0" t="0" r="r" b="b"/>
                <a:pathLst>
                  <a:path w="32" h="87">
                    <a:moveTo>
                      <a:pt x="24" y="0"/>
                    </a:moveTo>
                    <a:cubicBezTo>
                      <a:pt x="32" y="8"/>
                      <a:pt x="32" y="8"/>
                      <a:pt x="32" y="8"/>
                    </a:cubicBezTo>
                    <a:cubicBezTo>
                      <a:pt x="22" y="18"/>
                      <a:pt x="17" y="31"/>
                      <a:pt x="17" y="44"/>
                    </a:cubicBezTo>
                    <a:cubicBezTo>
                      <a:pt x="17" y="57"/>
                      <a:pt x="22" y="69"/>
                      <a:pt x="32" y="79"/>
                    </a:cubicBezTo>
                    <a:cubicBezTo>
                      <a:pt x="24" y="87"/>
                      <a:pt x="24" y="87"/>
                      <a:pt x="24" y="87"/>
                    </a:cubicBezTo>
                    <a:cubicBezTo>
                      <a:pt x="0" y="63"/>
                      <a:pt x="0" y="24"/>
                      <a:pt x="2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477">
                <a:extLst>
                  <a:ext uri="{FF2B5EF4-FFF2-40B4-BE49-F238E27FC236}">
                    <a16:creationId xmlns:a16="http://schemas.microsoft.com/office/drawing/2014/main" id="{9F8FB1B1-6D5E-4C99-BF38-D4EB6C84C017}"/>
                  </a:ext>
                </a:extLst>
              </p:cNvPr>
              <p:cNvSpPr>
                <a:spLocks/>
              </p:cNvSpPr>
              <p:nvPr/>
            </p:nvSpPr>
            <p:spPr bwMode="auto">
              <a:xfrm>
                <a:off x="3298416" y="4119942"/>
                <a:ext cx="326010" cy="968710"/>
              </a:xfrm>
              <a:custGeom>
                <a:avLst/>
                <a:gdLst/>
                <a:ahLst/>
                <a:cxnLst>
                  <a:cxn ang="0">
                    <a:pos x="46" y="2"/>
                  </a:cxn>
                  <a:cxn ang="0">
                    <a:pos x="48" y="0"/>
                  </a:cxn>
                  <a:cxn ang="0">
                    <a:pos x="56" y="8"/>
                  </a:cxn>
                  <a:cxn ang="0">
                    <a:pos x="54" y="10"/>
                  </a:cxn>
                  <a:cxn ang="0">
                    <a:pos x="22" y="86"/>
                  </a:cxn>
                  <a:cxn ang="0">
                    <a:pos x="54" y="161"/>
                  </a:cxn>
                  <a:cxn ang="0">
                    <a:pos x="46" y="169"/>
                  </a:cxn>
                  <a:cxn ang="0">
                    <a:pos x="46" y="2"/>
                  </a:cxn>
                </a:cxnLst>
                <a:rect l="0" t="0" r="r" b="b"/>
                <a:pathLst>
                  <a:path w="56" h="169">
                    <a:moveTo>
                      <a:pt x="46" y="2"/>
                    </a:moveTo>
                    <a:cubicBezTo>
                      <a:pt x="47" y="1"/>
                      <a:pt x="47" y="1"/>
                      <a:pt x="48" y="0"/>
                    </a:cubicBezTo>
                    <a:cubicBezTo>
                      <a:pt x="56" y="8"/>
                      <a:pt x="56" y="8"/>
                      <a:pt x="56" y="8"/>
                    </a:cubicBezTo>
                    <a:cubicBezTo>
                      <a:pt x="55" y="8"/>
                      <a:pt x="54" y="9"/>
                      <a:pt x="54" y="10"/>
                    </a:cubicBezTo>
                    <a:cubicBezTo>
                      <a:pt x="33" y="31"/>
                      <a:pt x="22" y="58"/>
                      <a:pt x="22" y="86"/>
                    </a:cubicBezTo>
                    <a:cubicBezTo>
                      <a:pt x="22" y="113"/>
                      <a:pt x="33" y="141"/>
                      <a:pt x="54" y="161"/>
                    </a:cubicBezTo>
                    <a:cubicBezTo>
                      <a:pt x="46" y="169"/>
                      <a:pt x="46" y="169"/>
                      <a:pt x="46" y="169"/>
                    </a:cubicBezTo>
                    <a:cubicBezTo>
                      <a:pt x="0" y="123"/>
                      <a:pt x="0" y="48"/>
                      <a:pt x="46"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479">
                <a:extLst>
                  <a:ext uri="{FF2B5EF4-FFF2-40B4-BE49-F238E27FC236}">
                    <a16:creationId xmlns:a16="http://schemas.microsoft.com/office/drawing/2014/main" id="{98E7C924-0B33-45A4-8ED3-66368764C5B9}"/>
                  </a:ext>
                </a:extLst>
              </p:cNvPr>
              <p:cNvSpPr>
                <a:spLocks/>
              </p:cNvSpPr>
              <p:nvPr/>
            </p:nvSpPr>
            <p:spPr bwMode="auto">
              <a:xfrm>
                <a:off x="2925833" y="3877765"/>
                <a:ext cx="456413" cy="1453063"/>
              </a:xfrm>
              <a:custGeom>
                <a:avLst/>
                <a:gdLst/>
                <a:ahLst/>
                <a:cxnLst>
                  <a:cxn ang="0">
                    <a:pos x="69" y="2"/>
                  </a:cxn>
                  <a:cxn ang="0">
                    <a:pos x="71" y="0"/>
                  </a:cxn>
                  <a:cxn ang="0">
                    <a:pos x="79" y="8"/>
                  </a:cxn>
                  <a:cxn ang="0">
                    <a:pos x="77" y="10"/>
                  </a:cxn>
                  <a:cxn ang="0">
                    <a:pos x="28" y="127"/>
                  </a:cxn>
                  <a:cxn ang="0">
                    <a:pos x="77" y="244"/>
                  </a:cxn>
                  <a:cxn ang="0">
                    <a:pos x="69" y="251"/>
                  </a:cxn>
                  <a:cxn ang="0">
                    <a:pos x="69" y="2"/>
                  </a:cxn>
                </a:cxnLst>
                <a:rect l="0" t="0" r="r" b="b"/>
                <a:pathLst>
                  <a:path w="79" h="251">
                    <a:moveTo>
                      <a:pt x="69" y="2"/>
                    </a:moveTo>
                    <a:cubicBezTo>
                      <a:pt x="70" y="1"/>
                      <a:pt x="70" y="1"/>
                      <a:pt x="71" y="0"/>
                    </a:cubicBezTo>
                    <a:cubicBezTo>
                      <a:pt x="79" y="8"/>
                      <a:pt x="79" y="8"/>
                      <a:pt x="79" y="8"/>
                    </a:cubicBezTo>
                    <a:cubicBezTo>
                      <a:pt x="78" y="8"/>
                      <a:pt x="77" y="9"/>
                      <a:pt x="77" y="10"/>
                    </a:cubicBezTo>
                    <a:cubicBezTo>
                      <a:pt x="44" y="42"/>
                      <a:pt x="28" y="84"/>
                      <a:pt x="28" y="127"/>
                    </a:cubicBezTo>
                    <a:cubicBezTo>
                      <a:pt x="28" y="169"/>
                      <a:pt x="44" y="211"/>
                      <a:pt x="77" y="244"/>
                    </a:cubicBezTo>
                    <a:cubicBezTo>
                      <a:pt x="69" y="251"/>
                      <a:pt x="69" y="251"/>
                      <a:pt x="69" y="251"/>
                    </a:cubicBezTo>
                    <a:cubicBezTo>
                      <a:pt x="0" y="182"/>
                      <a:pt x="0" y="71"/>
                      <a:pt x="69"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2" name="Freeform 13">
              <a:extLst>
                <a:ext uri="{FF2B5EF4-FFF2-40B4-BE49-F238E27FC236}">
                  <a16:creationId xmlns:a16="http://schemas.microsoft.com/office/drawing/2014/main" id="{8079A77A-5220-4922-A4A5-D637F5FDEC6C}"/>
                </a:ext>
              </a:extLst>
            </p:cNvPr>
            <p:cNvSpPr>
              <a:spLocks/>
            </p:cNvSpPr>
            <p:nvPr/>
          </p:nvSpPr>
          <p:spPr bwMode="auto">
            <a:xfrm>
              <a:off x="4233875" y="3861048"/>
              <a:ext cx="1800200" cy="1878244"/>
            </a:xfrm>
            <a:custGeom>
              <a:avLst/>
              <a:gdLst/>
              <a:ahLst/>
              <a:cxnLst>
                <a:cxn ang="0">
                  <a:pos x="1306" y="164"/>
                </a:cxn>
                <a:cxn ang="0">
                  <a:pos x="1124" y="64"/>
                </a:cxn>
                <a:cxn ang="0">
                  <a:pos x="843" y="5"/>
                </a:cxn>
                <a:cxn ang="0">
                  <a:pos x="648" y="29"/>
                </a:cxn>
                <a:cxn ang="0">
                  <a:pos x="336" y="168"/>
                </a:cxn>
                <a:cxn ang="0">
                  <a:pos x="165" y="447"/>
                </a:cxn>
                <a:cxn ang="0">
                  <a:pos x="239" y="370"/>
                </a:cxn>
                <a:cxn ang="0">
                  <a:pos x="146" y="571"/>
                </a:cxn>
                <a:cxn ang="0">
                  <a:pos x="157" y="720"/>
                </a:cxn>
                <a:cxn ang="0">
                  <a:pos x="122" y="852"/>
                </a:cxn>
                <a:cxn ang="0">
                  <a:pos x="73" y="920"/>
                </a:cxn>
                <a:cxn ang="0">
                  <a:pos x="1" y="1025"/>
                </a:cxn>
                <a:cxn ang="0">
                  <a:pos x="77" y="1081"/>
                </a:cxn>
                <a:cxn ang="0">
                  <a:pos x="112" y="1126"/>
                </a:cxn>
                <a:cxn ang="0">
                  <a:pos x="123" y="1197"/>
                </a:cxn>
                <a:cxn ang="0">
                  <a:pos x="141" y="1222"/>
                </a:cxn>
                <a:cxn ang="0">
                  <a:pos x="153" y="1296"/>
                </a:cxn>
                <a:cxn ang="0">
                  <a:pos x="188" y="1347"/>
                </a:cxn>
                <a:cxn ang="0">
                  <a:pos x="173" y="1455"/>
                </a:cxn>
                <a:cxn ang="0">
                  <a:pos x="265" y="1546"/>
                </a:cxn>
                <a:cxn ang="0">
                  <a:pos x="433" y="1564"/>
                </a:cxn>
                <a:cxn ang="0">
                  <a:pos x="604" y="1639"/>
                </a:cxn>
                <a:cxn ang="0">
                  <a:pos x="643" y="1783"/>
                </a:cxn>
                <a:cxn ang="0">
                  <a:pos x="1277" y="1856"/>
                </a:cxn>
                <a:cxn ang="0">
                  <a:pos x="1272" y="1375"/>
                </a:cxn>
                <a:cxn ang="0">
                  <a:pos x="1295" y="1331"/>
                </a:cxn>
                <a:cxn ang="0">
                  <a:pos x="1384" y="1214"/>
                </a:cxn>
                <a:cxn ang="0">
                  <a:pos x="1515" y="990"/>
                </a:cxn>
                <a:cxn ang="0">
                  <a:pos x="1561" y="800"/>
                </a:cxn>
                <a:cxn ang="0">
                  <a:pos x="1570" y="698"/>
                </a:cxn>
                <a:cxn ang="0">
                  <a:pos x="1587" y="732"/>
                </a:cxn>
                <a:cxn ang="0">
                  <a:pos x="1469" y="383"/>
                </a:cxn>
                <a:cxn ang="0">
                  <a:pos x="1377" y="319"/>
                </a:cxn>
                <a:cxn ang="0">
                  <a:pos x="1383" y="210"/>
                </a:cxn>
                <a:cxn ang="0">
                  <a:pos x="1347" y="126"/>
                </a:cxn>
                <a:cxn ang="0">
                  <a:pos x="1335" y="191"/>
                </a:cxn>
              </a:cxnLst>
              <a:rect l="0" t="0" r="r" b="b"/>
              <a:pathLst>
                <a:path w="1590" h="1856">
                  <a:moveTo>
                    <a:pt x="1335" y="191"/>
                  </a:moveTo>
                  <a:cubicBezTo>
                    <a:pt x="1325" y="182"/>
                    <a:pt x="1317" y="172"/>
                    <a:pt x="1306" y="164"/>
                  </a:cubicBezTo>
                  <a:cubicBezTo>
                    <a:pt x="1275" y="138"/>
                    <a:pt x="1240" y="118"/>
                    <a:pt x="1203" y="98"/>
                  </a:cubicBezTo>
                  <a:cubicBezTo>
                    <a:pt x="1179" y="85"/>
                    <a:pt x="1152" y="74"/>
                    <a:pt x="1124" y="64"/>
                  </a:cubicBezTo>
                  <a:cubicBezTo>
                    <a:pt x="1096" y="53"/>
                    <a:pt x="1067" y="45"/>
                    <a:pt x="1036" y="38"/>
                  </a:cubicBezTo>
                  <a:cubicBezTo>
                    <a:pt x="977" y="25"/>
                    <a:pt x="913" y="11"/>
                    <a:pt x="843" y="5"/>
                  </a:cubicBezTo>
                  <a:cubicBezTo>
                    <a:pt x="772" y="0"/>
                    <a:pt x="698" y="5"/>
                    <a:pt x="625" y="9"/>
                  </a:cubicBezTo>
                  <a:cubicBezTo>
                    <a:pt x="635" y="13"/>
                    <a:pt x="644" y="18"/>
                    <a:pt x="648" y="29"/>
                  </a:cubicBezTo>
                  <a:cubicBezTo>
                    <a:pt x="582" y="38"/>
                    <a:pt x="524" y="56"/>
                    <a:pt x="472" y="78"/>
                  </a:cubicBezTo>
                  <a:cubicBezTo>
                    <a:pt x="419" y="100"/>
                    <a:pt x="375" y="131"/>
                    <a:pt x="336" y="168"/>
                  </a:cubicBezTo>
                  <a:cubicBezTo>
                    <a:pt x="298" y="203"/>
                    <a:pt x="264" y="246"/>
                    <a:pt x="235" y="292"/>
                  </a:cubicBezTo>
                  <a:cubicBezTo>
                    <a:pt x="207" y="339"/>
                    <a:pt x="179" y="389"/>
                    <a:pt x="165" y="447"/>
                  </a:cubicBezTo>
                  <a:cubicBezTo>
                    <a:pt x="181" y="427"/>
                    <a:pt x="198" y="404"/>
                    <a:pt x="217" y="386"/>
                  </a:cubicBezTo>
                  <a:cubicBezTo>
                    <a:pt x="223" y="380"/>
                    <a:pt x="230" y="373"/>
                    <a:pt x="239" y="370"/>
                  </a:cubicBezTo>
                  <a:cubicBezTo>
                    <a:pt x="225" y="397"/>
                    <a:pt x="209" y="420"/>
                    <a:pt x="195" y="445"/>
                  </a:cubicBezTo>
                  <a:cubicBezTo>
                    <a:pt x="175" y="482"/>
                    <a:pt x="157" y="525"/>
                    <a:pt x="146" y="571"/>
                  </a:cubicBezTo>
                  <a:cubicBezTo>
                    <a:pt x="142" y="586"/>
                    <a:pt x="139" y="603"/>
                    <a:pt x="138" y="622"/>
                  </a:cubicBezTo>
                  <a:cubicBezTo>
                    <a:pt x="136" y="658"/>
                    <a:pt x="150" y="687"/>
                    <a:pt x="157" y="720"/>
                  </a:cubicBezTo>
                  <a:cubicBezTo>
                    <a:pt x="161" y="736"/>
                    <a:pt x="163" y="758"/>
                    <a:pt x="161" y="773"/>
                  </a:cubicBezTo>
                  <a:cubicBezTo>
                    <a:pt x="156" y="807"/>
                    <a:pt x="138" y="829"/>
                    <a:pt x="122" y="852"/>
                  </a:cubicBezTo>
                  <a:cubicBezTo>
                    <a:pt x="118" y="858"/>
                    <a:pt x="115" y="864"/>
                    <a:pt x="110" y="870"/>
                  </a:cubicBezTo>
                  <a:cubicBezTo>
                    <a:pt x="98" y="887"/>
                    <a:pt x="86" y="903"/>
                    <a:pt x="73" y="920"/>
                  </a:cubicBezTo>
                  <a:cubicBezTo>
                    <a:pt x="56" y="942"/>
                    <a:pt x="38" y="963"/>
                    <a:pt x="21" y="987"/>
                  </a:cubicBezTo>
                  <a:cubicBezTo>
                    <a:pt x="14" y="996"/>
                    <a:pt x="0" y="1011"/>
                    <a:pt x="1" y="1025"/>
                  </a:cubicBezTo>
                  <a:cubicBezTo>
                    <a:pt x="2" y="1034"/>
                    <a:pt x="15" y="1046"/>
                    <a:pt x="20" y="1050"/>
                  </a:cubicBezTo>
                  <a:cubicBezTo>
                    <a:pt x="37" y="1065"/>
                    <a:pt x="56" y="1072"/>
                    <a:pt x="77" y="1081"/>
                  </a:cubicBezTo>
                  <a:cubicBezTo>
                    <a:pt x="88" y="1085"/>
                    <a:pt x="100" y="1089"/>
                    <a:pt x="106" y="1096"/>
                  </a:cubicBezTo>
                  <a:cubicBezTo>
                    <a:pt x="113" y="1104"/>
                    <a:pt x="115" y="1117"/>
                    <a:pt x="112" y="1126"/>
                  </a:cubicBezTo>
                  <a:cubicBezTo>
                    <a:pt x="110" y="1131"/>
                    <a:pt x="106" y="1134"/>
                    <a:pt x="103" y="1140"/>
                  </a:cubicBezTo>
                  <a:cubicBezTo>
                    <a:pt x="95" y="1164"/>
                    <a:pt x="109" y="1186"/>
                    <a:pt x="123" y="1197"/>
                  </a:cubicBezTo>
                  <a:cubicBezTo>
                    <a:pt x="128" y="1201"/>
                    <a:pt x="144" y="1209"/>
                    <a:pt x="145" y="1216"/>
                  </a:cubicBezTo>
                  <a:cubicBezTo>
                    <a:pt x="145" y="1219"/>
                    <a:pt x="142" y="1221"/>
                    <a:pt x="141" y="1222"/>
                  </a:cubicBezTo>
                  <a:cubicBezTo>
                    <a:pt x="140" y="1224"/>
                    <a:pt x="139" y="1227"/>
                    <a:pt x="139" y="1229"/>
                  </a:cubicBezTo>
                  <a:cubicBezTo>
                    <a:pt x="132" y="1258"/>
                    <a:pt x="143" y="1280"/>
                    <a:pt x="153" y="1296"/>
                  </a:cubicBezTo>
                  <a:cubicBezTo>
                    <a:pt x="159" y="1304"/>
                    <a:pt x="164" y="1312"/>
                    <a:pt x="172" y="1320"/>
                  </a:cubicBezTo>
                  <a:cubicBezTo>
                    <a:pt x="179" y="1327"/>
                    <a:pt x="186" y="1337"/>
                    <a:pt x="188" y="1347"/>
                  </a:cubicBezTo>
                  <a:cubicBezTo>
                    <a:pt x="191" y="1366"/>
                    <a:pt x="183" y="1385"/>
                    <a:pt x="179" y="1399"/>
                  </a:cubicBezTo>
                  <a:cubicBezTo>
                    <a:pt x="174" y="1415"/>
                    <a:pt x="172" y="1434"/>
                    <a:pt x="173" y="1455"/>
                  </a:cubicBezTo>
                  <a:cubicBezTo>
                    <a:pt x="174" y="1473"/>
                    <a:pt x="180" y="1488"/>
                    <a:pt x="189" y="1500"/>
                  </a:cubicBezTo>
                  <a:cubicBezTo>
                    <a:pt x="211" y="1529"/>
                    <a:pt x="214" y="1530"/>
                    <a:pt x="265" y="1546"/>
                  </a:cubicBezTo>
                  <a:cubicBezTo>
                    <a:pt x="298" y="1557"/>
                    <a:pt x="333" y="1561"/>
                    <a:pt x="373" y="1562"/>
                  </a:cubicBezTo>
                  <a:cubicBezTo>
                    <a:pt x="393" y="1563"/>
                    <a:pt x="413" y="1562"/>
                    <a:pt x="433" y="1564"/>
                  </a:cubicBezTo>
                  <a:cubicBezTo>
                    <a:pt x="472" y="1567"/>
                    <a:pt x="504" y="1573"/>
                    <a:pt x="533" y="1586"/>
                  </a:cubicBezTo>
                  <a:cubicBezTo>
                    <a:pt x="562" y="1599"/>
                    <a:pt x="586" y="1615"/>
                    <a:pt x="604" y="1639"/>
                  </a:cubicBezTo>
                  <a:cubicBezTo>
                    <a:pt x="621" y="1661"/>
                    <a:pt x="637" y="1690"/>
                    <a:pt x="642" y="1724"/>
                  </a:cubicBezTo>
                  <a:cubicBezTo>
                    <a:pt x="644" y="1742"/>
                    <a:pt x="643" y="1763"/>
                    <a:pt x="643" y="1783"/>
                  </a:cubicBezTo>
                  <a:cubicBezTo>
                    <a:pt x="643" y="1802"/>
                    <a:pt x="634" y="1837"/>
                    <a:pt x="630" y="1856"/>
                  </a:cubicBezTo>
                  <a:cubicBezTo>
                    <a:pt x="717" y="1856"/>
                    <a:pt x="1206" y="1856"/>
                    <a:pt x="1277" y="1856"/>
                  </a:cubicBezTo>
                  <a:cubicBezTo>
                    <a:pt x="1237" y="1758"/>
                    <a:pt x="1225" y="1587"/>
                    <a:pt x="1252" y="1465"/>
                  </a:cubicBezTo>
                  <a:cubicBezTo>
                    <a:pt x="1258" y="1436"/>
                    <a:pt x="1266" y="1405"/>
                    <a:pt x="1272" y="1375"/>
                  </a:cubicBezTo>
                  <a:cubicBezTo>
                    <a:pt x="1274" y="1365"/>
                    <a:pt x="1277" y="1355"/>
                    <a:pt x="1280" y="1347"/>
                  </a:cubicBezTo>
                  <a:cubicBezTo>
                    <a:pt x="1283" y="1341"/>
                    <a:pt x="1289" y="1337"/>
                    <a:pt x="1295" y="1331"/>
                  </a:cubicBezTo>
                  <a:cubicBezTo>
                    <a:pt x="1300" y="1326"/>
                    <a:pt x="1304" y="1319"/>
                    <a:pt x="1308" y="1314"/>
                  </a:cubicBezTo>
                  <a:cubicBezTo>
                    <a:pt x="1334" y="1281"/>
                    <a:pt x="1360" y="1247"/>
                    <a:pt x="1384" y="1214"/>
                  </a:cubicBezTo>
                  <a:cubicBezTo>
                    <a:pt x="1401" y="1191"/>
                    <a:pt x="1418" y="1169"/>
                    <a:pt x="1433" y="1144"/>
                  </a:cubicBezTo>
                  <a:cubicBezTo>
                    <a:pt x="1462" y="1095"/>
                    <a:pt x="1492" y="1046"/>
                    <a:pt x="1515" y="990"/>
                  </a:cubicBezTo>
                  <a:cubicBezTo>
                    <a:pt x="1527" y="962"/>
                    <a:pt x="1536" y="932"/>
                    <a:pt x="1544" y="901"/>
                  </a:cubicBezTo>
                  <a:cubicBezTo>
                    <a:pt x="1552" y="870"/>
                    <a:pt x="1558" y="835"/>
                    <a:pt x="1561" y="800"/>
                  </a:cubicBezTo>
                  <a:cubicBezTo>
                    <a:pt x="1564" y="765"/>
                    <a:pt x="1569" y="725"/>
                    <a:pt x="1561" y="690"/>
                  </a:cubicBezTo>
                  <a:cubicBezTo>
                    <a:pt x="1567" y="689"/>
                    <a:pt x="1568" y="695"/>
                    <a:pt x="1570" y="698"/>
                  </a:cubicBezTo>
                  <a:cubicBezTo>
                    <a:pt x="1572" y="702"/>
                    <a:pt x="1575" y="705"/>
                    <a:pt x="1577" y="708"/>
                  </a:cubicBezTo>
                  <a:cubicBezTo>
                    <a:pt x="1581" y="716"/>
                    <a:pt x="1583" y="725"/>
                    <a:pt x="1587" y="732"/>
                  </a:cubicBezTo>
                  <a:cubicBezTo>
                    <a:pt x="1590" y="623"/>
                    <a:pt x="1569" y="543"/>
                    <a:pt x="1534" y="474"/>
                  </a:cubicBezTo>
                  <a:cubicBezTo>
                    <a:pt x="1516" y="441"/>
                    <a:pt x="1496" y="408"/>
                    <a:pt x="1469" y="383"/>
                  </a:cubicBezTo>
                  <a:cubicBezTo>
                    <a:pt x="1450" y="365"/>
                    <a:pt x="1426" y="348"/>
                    <a:pt x="1402" y="334"/>
                  </a:cubicBezTo>
                  <a:cubicBezTo>
                    <a:pt x="1393" y="329"/>
                    <a:pt x="1379" y="326"/>
                    <a:pt x="1377" y="319"/>
                  </a:cubicBezTo>
                  <a:cubicBezTo>
                    <a:pt x="1376" y="313"/>
                    <a:pt x="1380" y="301"/>
                    <a:pt x="1382" y="294"/>
                  </a:cubicBezTo>
                  <a:cubicBezTo>
                    <a:pt x="1386" y="268"/>
                    <a:pt x="1389" y="236"/>
                    <a:pt x="1383" y="210"/>
                  </a:cubicBezTo>
                  <a:cubicBezTo>
                    <a:pt x="1379" y="194"/>
                    <a:pt x="1373" y="180"/>
                    <a:pt x="1368" y="166"/>
                  </a:cubicBezTo>
                  <a:cubicBezTo>
                    <a:pt x="1362" y="152"/>
                    <a:pt x="1355" y="139"/>
                    <a:pt x="1347" y="126"/>
                  </a:cubicBezTo>
                  <a:cubicBezTo>
                    <a:pt x="1347" y="126"/>
                    <a:pt x="1347" y="125"/>
                    <a:pt x="1346" y="126"/>
                  </a:cubicBezTo>
                  <a:cubicBezTo>
                    <a:pt x="1350" y="149"/>
                    <a:pt x="1347" y="179"/>
                    <a:pt x="1335" y="19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10">
            <a:extLst>
              <a:ext uri="{FF2B5EF4-FFF2-40B4-BE49-F238E27FC236}">
                <a16:creationId xmlns:a16="http://schemas.microsoft.com/office/drawing/2014/main" id="{67696B9F-CA13-431D-A939-E4C3A36FEDD0}"/>
              </a:ext>
            </a:extLst>
          </p:cNvPr>
          <p:cNvGrpSpPr>
            <a:grpSpLocks/>
          </p:cNvGrpSpPr>
          <p:nvPr/>
        </p:nvGrpSpPr>
        <p:grpSpPr bwMode="auto">
          <a:xfrm rot="10800000" flipH="1">
            <a:off x="7772399" y="1999654"/>
            <a:ext cx="864229" cy="667345"/>
            <a:chOff x="1033" y="1117"/>
            <a:chExt cx="1907" cy="1561"/>
          </a:xfrm>
          <a:solidFill>
            <a:schemeClr val="tx2"/>
          </a:solidFill>
        </p:grpSpPr>
        <p:sp>
          <p:nvSpPr>
            <p:cNvPr id="17" name="Freeform 11">
              <a:extLst>
                <a:ext uri="{FF2B5EF4-FFF2-40B4-BE49-F238E27FC236}">
                  <a16:creationId xmlns:a16="http://schemas.microsoft.com/office/drawing/2014/main" id="{CE125EBA-4683-4E26-B459-C05DDE72822F}"/>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12">
              <a:extLst>
                <a:ext uri="{FF2B5EF4-FFF2-40B4-BE49-F238E27FC236}">
                  <a16:creationId xmlns:a16="http://schemas.microsoft.com/office/drawing/2014/main" id="{BADE6183-9321-408A-AC8A-89B92E82A6C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9" name="Rektangel 18">
            <a:extLst>
              <a:ext uri="{FF2B5EF4-FFF2-40B4-BE49-F238E27FC236}">
                <a16:creationId xmlns:a16="http://schemas.microsoft.com/office/drawing/2014/main" id="{04F89C81-A042-4E3E-8704-9E9C7D948039}"/>
              </a:ext>
            </a:extLst>
          </p:cNvPr>
          <p:cNvSpPr/>
          <p:nvPr/>
        </p:nvSpPr>
        <p:spPr>
          <a:xfrm>
            <a:off x="8596362" y="2283300"/>
            <a:ext cx="3443238" cy="830997"/>
          </a:xfrm>
          <a:prstGeom prst="rect">
            <a:avLst/>
          </a:prstGeom>
        </p:spPr>
        <p:txBody>
          <a:bodyPr wrap="square">
            <a:spAutoFit/>
          </a:bodyPr>
          <a:lstStyle/>
          <a:p>
            <a:pPr algn="just"/>
            <a:r>
              <a:rPr lang="nb-NO" sz="1600" i="1" dirty="0"/>
              <a:t>«Innbyggerne er jo frustrerte fordi de står på venteliste og må velge lege i annen kommune.» </a:t>
            </a:r>
            <a:endParaRPr lang="en-US" sz="1600" i="1" dirty="0"/>
          </a:p>
        </p:txBody>
      </p:sp>
      <p:sp>
        <p:nvSpPr>
          <p:cNvPr id="20" name="Rektangel 19">
            <a:extLst>
              <a:ext uri="{FF2B5EF4-FFF2-40B4-BE49-F238E27FC236}">
                <a16:creationId xmlns:a16="http://schemas.microsoft.com/office/drawing/2014/main" id="{F694CEEE-93C5-4783-A5C3-5BAF4669CAA0}"/>
              </a:ext>
            </a:extLst>
          </p:cNvPr>
          <p:cNvSpPr/>
          <p:nvPr/>
        </p:nvSpPr>
        <p:spPr>
          <a:xfrm>
            <a:off x="8632525" y="4213967"/>
            <a:ext cx="3466864" cy="1323439"/>
          </a:xfrm>
          <a:prstGeom prst="rect">
            <a:avLst/>
          </a:prstGeom>
        </p:spPr>
        <p:txBody>
          <a:bodyPr wrap="square">
            <a:spAutoFit/>
          </a:bodyPr>
          <a:lstStyle/>
          <a:p>
            <a:pPr algn="just"/>
            <a:r>
              <a:rPr lang="nb-NO" sz="1600" i="1" dirty="0"/>
              <a:t>«Ja, jeg har jo spådd at om ti år så har vi ikke fastlegeordningen eller kommunehelsetjenester lenger. Da styres alt fra helseforetakene med utspring ifra sykehusene.»</a:t>
            </a:r>
          </a:p>
        </p:txBody>
      </p:sp>
      <p:cxnSp>
        <p:nvCxnSpPr>
          <p:cNvPr id="25" name="Straight Connector 35">
            <a:extLst>
              <a:ext uri="{FF2B5EF4-FFF2-40B4-BE49-F238E27FC236}">
                <a16:creationId xmlns:a16="http://schemas.microsoft.com/office/drawing/2014/main" id="{C46CEC92-8E6D-41D9-9F55-6A8A492ACEDE}"/>
              </a:ext>
            </a:extLst>
          </p:cNvPr>
          <p:cNvCxnSpPr>
            <a:cxnSpLocks/>
          </p:cNvCxnSpPr>
          <p:nvPr/>
        </p:nvCxnSpPr>
        <p:spPr>
          <a:xfrm flipV="1">
            <a:off x="7239000" y="1730989"/>
            <a:ext cx="0" cy="386808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9" name="Group 10">
            <a:extLst>
              <a:ext uri="{FF2B5EF4-FFF2-40B4-BE49-F238E27FC236}">
                <a16:creationId xmlns:a16="http://schemas.microsoft.com/office/drawing/2014/main" id="{ED320997-E74E-4135-98B6-719B00CE3172}"/>
              </a:ext>
            </a:extLst>
          </p:cNvPr>
          <p:cNvGrpSpPr>
            <a:grpSpLocks/>
          </p:cNvGrpSpPr>
          <p:nvPr/>
        </p:nvGrpSpPr>
        <p:grpSpPr bwMode="auto">
          <a:xfrm rot="10800000" flipH="1">
            <a:off x="7732133" y="3962400"/>
            <a:ext cx="864229" cy="667345"/>
            <a:chOff x="1033" y="1117"/>
            <a:chExt cx="1907" cy="1561"/>
          </a:xfrm>
          <a:solidFill>
            <a:schemeClr val="tx2"/>
          </a:solidFill>
        </p:grpSpPr>
        <p:sp>
          <p:nvSpPr>
            <p:cNvPr id="30" name="Freeform 11">
              <a:extLst>
                <a:ext uri="{FF2B5EF4-FFF2-40B4-BE49-F238E27FC236}">
                  <a16:creationId xmlns:a16="http://schemas.microsoft.com/office/drawing/2014/main" id="{ED9F2640-0717-4EFF-9D72-9DD715D9E2B0}"/>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12">
              <a:extLst>
                <a:ext uri="{FF2B5EF4-FFF2-40B4-BE49-F238E27FC236}">
                  <a16:creationId xmlns:a16="http://schemas.microsoft.com/office/drawing/2014/main" id="{520C5F80-30C0-4194-9A83-8C424B113E6E}"/>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182990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946F51-580C-4B1D-A217-7EE32364FCAC}"/>
              </a:ext>
            </a:extLst>
          </p:cNvPr>
          <p:cNvSpPr>
            <a:spLocks noGrp="1"/>
          </p:cNvSpPr>
          <p:nvPr>
            <p:ph type="body" sz="quarter" idx="13"/>
          </p:nvPr>
        </p:nvSpPr>
        <p:spPr>
          <a:xfrm>
            <a:off x="544392" y="463036"/>
            <a:ext cx="628377" cy="1446550"/>
          </a:xfrm>
        </p:spPr>
        <p:txBody>
          <a:bodyPr/>
          <a:lstStyle/>
          <a:p>
            <a:r>
              <a:rPr lang="nb-NO" dirty="0"/>
              <a:t>3</a:t>
            </a:r>
          </a:p>
        </p:txBody>
      </p:sp>
      <p:sp>
        <p:nvSpPr>
          <p:cNvPr id="3" name="Title 2">
            <a:extLst>
              <a:ext uri="{FF2B5EF4-FFF2-40B4-BE49-F238E27FC236}">
                <a16:creationId xmlns:a16="http://schemas.microsoft.com/office/drawing/2014/main" id="{CA04FF43-0F46-4D40-B5BC-4FB3EC0A1B76}"/>
              </a:ext>
            </a:extLst>
          </p:cNvPr>
          <p:cNvSpPr>
            <a:spLocks noGrp="1"/>
          </p:cNvSpPr>
          <p:nvPr>
            <p:ph type="title"/>
          </p:nvPr>
        </p:nvSpPr>
        <p:spPr>
          <a:xfrm>
            <a:off x="551384" y="1808820"/>
            <a:ext cx="10497616" cy="707886"/>
          </a:xfrm>
        </p:spPr>
        <p:txBody>
          <a:bodyPr/>
          <a:lstStyle/>
          <a:p>
            <a:r>
              <a:rPr lang="nb-NO" sz="4000" dirty="0">
                <a:solidFill>
                  <a:schemeClr val="bg1"/>
                </a:solidFill>
              </a:rPr>
              <a:t>RESULTATER</a:t>
            </a:r>
          </a:p>
        </p:txBody>
      </p:sp>
      <p:sp>
        <p:nvSpPr>
          <p:cNvPr id="4" name="Plassholder for lysbildenummer 3">
            <a:extLst>
              <a:ext uri="{FF2B5EF4-FFF2-40B4-BE49-F238E27FC236}">
                <a16:creationId xmlns:a16="http://schemas.microsoft.com/office/drawing/2014/main" id="{E37ECB2C-0B69-4F2D-962D-0ADC9700DA2F}"/>
              </a:ext>
            </a:extLst>
          </p:cNvPr>
          <p:cNvSpPr>
            <a:spLocks noGrp="1"/>
          </p:cNvSpPr>
          <p:nvPr>
            <p:ph type="sldNum" sz="quarter" idx="14"/>
          </p:nvPr>
        </p:nvSpPr>
        <p:spPr/>
        <p:txBody>
          <a:bodyPr/>
          <a:lstStyle/>
          <a:p>
            <a:fld id="{D61AABEC-672F-4B68-B914-690DA978312C}" type="slidenum">
              <a:rPr lang="nb-NO" noProof="0" smtClean="0"/>
              <a:pPr/>
              <a:t>12</a:t>
            </a:fld>
            <a:r>
              <a:rPr lang="nb-NO" noProof="0"/>
              <a:t> ‒ </a:t>
            </a:r>
          </a:p>
        </p:txBody>
      </p:sp>
    </p:spTree>
    <p:extLst>
      <p:ext uri="{BB962C8B-B14F-4D97-AF65-F5344CB8AC3E}">
        <p14:creationId xmlns:p14="http://schemas.microsoft.com/office/powerpoint/2010/main" val="3509849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04FF43-0F46-4D40-B5BC-4FB3EC0A1B76}"/>
              </a:ext>
            </a:extLst>
          </p:cNvPr>
          <p:cNvSpPr>
            <a:spLocks noGrp="1"/>
          </p:cNvSpPr>
          <p:nvPr>
            <p:ph type="title"/>
          </p:nvPr>
        </p:nvSpPr>
        <p:spPr>
          <a:xfrm>
            <a:off x="551384" y="1808820"/>
            <a:ext cx="10497616" cy="2246769"/>
          </a:xfrm>
        </p:spPr>
        <p:txBody>
          <a:bodyPr/>
          <a:lstStyle/>
          <a:p>
            <a:r>
              <a:rPr lang="nb-NO" sz="4000" dirty="0">
                <a:solidFill>
                  <a:schemeClr val="bg1"/>
                </a:solidFill>
              </a:rPr>
              <a:t>Deskriptiv analyse av foreliggende data</a:t>
            </a:r>
            <a:br>
              <a:rPr lang="nb-NO" sz="4000" dirty="0">
                <a:solidFill>
                  <a:schemeClr val="bg1"/>
                </a:solidFill>
              </a:rPr>
            </a:br>
            <a:br>
              <a:rPr lang="nb-NO" sz="4000" dirty="0">
                <a:solidFill>
                  <a:schemeClr val="bg1"/>
                </a:solidFill>
              </a:rPr>
            </a:br>
            <a:endParaRPr lang="nb-NO" sz="2000" i="1" dirty="0">
              <a:solidFill>
                <a:schemeClr val="bg1"/>
              </a:solidFill>
            </a:endParaRPr>
          </a:p>
        </p:txBody>
      </p:sp>
      <p:sp>
        <p:nvSpPr>
          <p:cNvPr id="4" name="Plassholder for lysbildenummer 3">
            <a:extLst>
              <a:ext uri="{FF2B5EF4-FFF2-40B4-BE49-F238E27FC236}">
                <a16:creationId xmlns:a16="http://schemas.microsoft.com/office/drawing/2014/main" id="{6A17F349-FC6B-4B4F-B609-1110AE735F26}"/>
              </a:ext>
            </a:extLst>
          </p:cNvPr>
          <p:cNvSpPr>
            <a:spLocks noGrp="1"/>
          </p:cNvSpPr>
          <p:nvPr>
            <p:ph type="sldNum" sz="quarter" idx="14"/>
          </p:nvPr>
        </p:nvSpPr>
        <p:spPr/>
        <p:txBody>
          <a:bodyPr/>
          <a:lstStyle/>
          <a:p>
            <a:fld id="{D61AABEC-672F-4B68-B914-690DA978312C}" type="slidenum">
              <a:rPr lang="nb-NO" noProof="0" smtClean="0"/>
              <a:pPr/>
              <a:t>13</a:t>
            </a:fld>
            <a:r>
              <a:rPr lang="nb-NO" noProof="0"/>
              <a:t> ‒ </a:t>
            </a:r>
          </a:p>
        </p:txBody>
      </p:sp>
      <p:sp>
        <p:nvSpPr>
          <p:cNvPr id="5" name="TextBox 12">
            <a:extLst>
              <a:ext uri="{FF2B5EF4-FFF2-40B4-BE49-F238E27FC236}">
                <a16:creationId xmlns:a16="http://schemas.microsoft.com/office/drawing/2014/main" id="{9F011E85-711A-411F-AA42-5E56F331032F}"/>
              </a:ext>
            </a:extLst>
          </p:cNvPr>
          <p:cNvSpPr txBox="1">
            <a:spLocks/>
          </p:cNvSpPr>
          <p:nvPr/>
        </p:nvSpPr>
        <p:spPr>
          <a:xfrm>
            <a:off x="573943" y="457200"/>
            <a:ext cx="1712380" cy="1000274"/>
          </a:xfrm>
          <a:prstGeom prst="rect">
            <a:avLst/>
          </a:prstGeom>
          <a:noFill/>
        </p:spPr>
        <p:txBody>
          <a:bodyPr wrap="square" lIns="0" tIns="0" rIns="0" bIns="0" rtlCol="0">
            <a:spAutoFit/>
          </a:bodyPr>
          <a:lstStyle/>
          <a:p>
            <a:r>
              <a:rPr lang="en-GB" sz="6500" b="1" dirty="0">
                <a:solidFill>
                  <a:schemeClr val="bg1"/>
                </a:solidFill>
              </a:rPr>
              <a:t>3.1</a:t>
            </a:r>
            <a:endParaRPr lang="nb-NO" sz="6500" b="1" dirty="0">
              <a:solidFill>
                <a:schemeClr val="bg1"/>
              </a:solidFill>
            </a:endParaRPr>
          </a:p>
        </p:txBody>
      </p:sp>
    </p:spTree>
    <p:extLst>
      <p:ext uri="{BB962C8B-B14F-4D97-AF65-F5344CB8AC3E}">
        <p14:creationId xmlns:p14="http://schemas.microsoft.com/office/powerpoint/2010/main" val="3450818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75FA1D4-5E4A-43EB-ADDC-8021F29B862D}"/>
              </a:ext>
            </a:extLst>
          </p:cNvPr>
          <p:cNvSpPr>
            <a:spLocks noGrp="1"/>
          </p:cNvSpPr>
          <p:nvPr>
            <p:ph type="title"/>
          </p:nvPr>
        </p:nvSpPr>
        <p:spPr>
          <a:xfrm>
            <a:off x="404786" y="382816"/>
            <a:ext cx="11382428" cy="480131"/>
          </a:xfrm>
        </p:spPr>
        <p:txBody>
          <a:bodyPr/>
          <a:lstStyle/>
          <a:p>
            <a:r>
              <a:rPr lang="nb-NO" dirty="0"/>
              <a:t>Hva vet vi fra 2020-målingen? </a:t>
            </a:r>
          </a:p>
        </p:txBody>
      </p:sp>
      <p:sp>
        <p:nvSpPr>
          <p:cNvPr id="7" name="Rectangle: Rounded Corners 6">
            <a:extLst>
              <a:ext uri="{FF2B5EF4-FFF2-40B4-BE49-F238E27FC236}">
                <a16:creationId xmlns:a16="http://schemas.microsoft.com/office/drawing/2014/main" id="{31E67EE1-D743-4700-AD21-113CB404CAD7}"/>
              </a:ext>
            </a:extLst>
          </p:cNvPr>
          <p:cNvSpPr/>
          <p:nvPr/>
        </p:nvSpPr>
        <p:spPr>
          <a:xfrm>
            <a:off x="8382000" y="2286000"/>
            <a:ext cx="3505200" cy="2060626"/>
          </a:xfrm>
          <a:prstGeom prst="roundRect">
            <a:avLst>
              <a:gd name="adj" fmla="val 132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b-NO" sz="1100" dirty="0">
                <a:solidFill>
                  <a:schemeClr val="tx1"/>
                </a:solidFill>
                <a:ea typeface="Calibri" panose="020F0502020204030204" pitchFamily="34" charset="0"/>
                <a:cs typeface="Times New Roman" panose="02020603050405020304" pitchFamily="18" charset="0"/>
              </a:rPr>
              <a:t>I denne delen foretar vi en kort, deskriptiv analyse av utvalgte data fra 2020-målingen om variasjoner i finansieringen av fastlegeordningen.</a:t>
            </a:r>
            <a:r>
              <a:rPr lang="nb-NO" sz="1100" baseline="30000" dirty="0">
                <a:solidFill>
                  <a:schemeClr val="tx1"/>
                </a:solidFill>
                <a:ea typeface="Calibri" panose="020F0502020204030204" pitchFamily="34" charset="0"/>
                <a:cs typeface="Calibri" panose="020F0502020204030204" pitchFamily="34" charset="0"/>
              </a:rPr>
              <a:t>1</a:t>
            </a:r>
            <a:endParaRPr lang="nb-NO" sz="1100" dirty="0">
              <a:solidFill>
                <a:schemeClr val="tx1"/>
              </a:solidFill>
              <a:ea typeface="Calibri" panose="020F0502020204030204" pitchFamily="34" charset="0"/>
              <a:cs typeface="Times New Roman" panose="02020603050405020304" pitchFamily="18" charset="0"/>
            </a:endParaRPr>
          </a:p>
          <a:p>
            <a:pPr algn="just"/>
            <a:endParaRPr lang="nb-NO" sz="1100" b="1" dirty="0">
              <a:solidFill>
                <a:schemeClr val="tx1"/>
              </a:solidFill>
              <a:ea typeface="Calibri" panose="020F0502020204030204" pitchFamily="34" charset="0"/>
              <a:cs typeface="Times New Roman" panose="02020603050405020304" pitchFamily="18" charset="0"/>
            </a:endParaRPr>
          </a:p>
          <a:p>
            <a:pPr algn="just"/>
            <a:r>
              <a:rPr lang="nb-NO" sz="1100" dirty="0">
                <a:solidFill>
                  <a:schemeClr val="tx1"/>
                </a:solidFill>
                <a:ea typeface="Calibri" panose="020F0502020204030204" pitchFamily="34" charset="0"/>
                <a:cs typeface="Times New Roman" panose="02020603050405020304" pitchFamily="18" charset="0"/>
              </a:rPr>
              <a:t>Målgruppen for undersøkelsen var leder med økonomisk ansvar for fastlegeordningen i alle kommuner.</a:t>
            </a:r>
            <a:endParaRPr lang="nb-NO" sz="1100" baseline="30000" dirty="0">
              <a:solidFill>
                <a:schemeClr val="tx1"/>
              </a:solidFill>
              <a:ea typeface="Calibri" panose="020F0502020204030204" pitchFamily="34" charset="0"/>
              <a:cs typeface="Calibri" panose="020F0502020204030204" pitchFamily="34" charset="0"/>
            </a:endParaRPr>
          </a:p>
          <a:p>
            <a:pPr algn="just"/>
            <a:endParaRPr lang="nb-NO" sz="1100" baseline="30000" dirty="0">
              <a:solidFill>
                <a:schemeClr val="tx1"/>
              </a:solidFill>
              <a:ea typeface="Calibri" panose="020F0502020204030204" pitchFamily="34" charset="0"/>
              <a:cs typeface="Calibri" panose="020F0502020204030204" pitchFamily="34" charset="0"/>
            </a:endParaRPr>
          </a:p>
          <a:p>
            <a:pPr algn="just"/>
            <a:r>
              <a:rPr lang="nb-NO" sz="1100" dirty="0">
                <a:solidFill>
                  <a:schemeClr val="tx1"/>
                </a:solidFill>
                <a:ea typeface="Calibri" panose="020F0502020204030204" pitchFamily="34" charset="0"/>
                <a:cs typeface="Times New Roman" panose="02020603050405020304" pitchFamily="18" charset="0"/>
              </a:rPr>
              <a:t>17 % (38 av totalt 229 kommuner som besvarte undersøkelsen) hadde gitt økonomisk kompensasjon til lege(r) </a:t>
            </a:r>
            <a:r>
              <a:rPr lang="nb-NO" sz="1100" dirty="0">
                <a:solidFill>
                  <a:schemeClr val="tx1"/>
                </a:solidFill>
              </a:rPr>
              <a:t>ved overdragelse av én eller flere hjemler i løpet av 2019. </a:t>
            </a:r>
          </a:p>
        </p:txBody>
      </p:sp>
      <p:sp>
        <p:nvSpPr>
          <p:cNvPr id="2" name="Plassholder for lysbildenummer 1">
            <a:extLst>
              <a:ext uri="{FF2B5EF4-FFF2-40B4-BE49-F238E27FC236}">
                <a16:creationId xmlns:a16="http://schemas.microsoft.com/office/drawing/2014/main" id="{47A37BE9-7C51-4A85-A5C3-CE600FCF26FD}"/>
              </a:ext>
            </a:extLst>
          </p:cNvPr>
          <p:cNvSpPr>
            <a:spLocks noGrp="1"/>
          </p:cNvSpPr>
          <p:nvPr>
            <p:ph type="sldNum" sz="quarter" idx="18"/>
          </p:nvPr>
        </p:nvSpPr>
        <p:spPr/>
        <p:txBody>
          <a:bodyPr/>
          <a:lstStyle/>
          <a:p>
            <a:fld id="{D61AABEC-672F-4B68-B914-690DA978312C}" type="slidenum">
              <a:rPr lang="nb-NO" noProof="0" smtClean="0"/>
              <a:pPr/>
              <a:t>14</a:t>
            </a:fld>
            <a:r>
              <a:rPr lang="nb-NO" noProof="0"/>
              <a:t>  </a:t>
            </a:r>
            <a:endParaRPr lang="nb-NO" noProof="0" dirty="0"/>
          </a:p>
        </p:txBody>
      </p:sp>
      <p:sp>
        <p:nvSpPr>
          <p:cNvPr id="11" name="Rektangel 10">
            <a:extLst>
              <a:ext uri="{FF2B5EF4-FFF2-40B4-BE49-F238E27FC236}">
                <a16:creationId xmlns:a16="http://schemas.microsoft.com/office/drawing/2014/main" id="{BC870313-F1FB-414E-8E73-19A37630B91C}"/>
              </a:ext>
            </a:extLst>
          </p:cNvPr>
          <p:cNvSpPr/>
          <p:nvPr/>
        </p:nvSpPr>
        <p:spPr>
          <a:xfrm>
            <a:off x="267269" y="5943600"/>
            <a:ext cx="8512792" cy="400110"/>
          </a:xfrm>
          <a:prstGeom prst="rect">
            <a:avLst/>
          </a:prstGeom>
        </p:spPr>
        <p:txBody>
          <a:bodyPr wrap="square">
            <a:spAutoFit/>
          </a:bodyPr>
          <a:lstStyle/>
          <a:p>
            <a:pPr algn="just">
              <a:buSzPct val="50000"/>
              <a:defRPr/>
            </a:pPr>
            <a:r>
              <a:rPr lang="nb-NO" sz="10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nb-NO" sz="1000" baseline="30000" dirty="0">
                <a:solidFill>
                  <a:prstClr val="black"/>
                </a:solidFill>
              </a:rPr>
              <a:t>1 </a:t>
            </a:r>
            <a:r>
              <a:rPr lang="nb-NO" sz="1000" dirty="0"/>
              <a:t>Ipsos og Samfunnsøkonomisk analyse (2020),</a:t>
            </a:r>
            <a:r>
              <a:rPr lang="nb-NO" sz="1000" i="1" dirty="0">
                <a:hlinkClick r:id="rId3"/>
              </a:rPr>
              <a:t>Variasjoner i finansiering av fastlegeordningen – andre oppfølgingsundersøkelse</a:t>
            </a:r>
            <a:endParaRPr lang="nb-NO" sz="1000" i="1" dirty="0"/>
          </a:p>
          <a:p>
            <a:pPr lvl="0" algn="just">
              <a:buSzPct val="50000"/>
              <a:defRPr/>
            </a:pPr>
            <a:endParaRPr lang="nb-NO" sz="1000" i="1" dirty="0">
              <a:solidFill>
                <a:prstClr val="black"/>
              </a:solidFill>
            </a:endParaRPr>
          </a:p>
        </p:txBody>
      </p:sp>
      <p:sp>
        <p:nvSpPr>
          <p:cNvPr id="13" name="Rektangel 12">
            <a:extLst>
              <a:ext uri="{FF2B5EF4-FFF2-40B4-BE49-F238E27FC236}">
                <a16:creationId xmlns:a16="http://schemas.microsoft.com/office/drawing/2014/main" id="{B1266FA8-42C7-470E-9591-11BA4AD8A736}"/>
              </a:ext>
            </a:extLst>
          </p:cNvPr>
          <p:cNvSpPr/>
          <p:nvPr/>
        </p:nvSpPr>
        <p:spPr>
          <a:xfrm>
            <a:off x="457200" y="1201581"/>
            <a:ext cx="8739214" cy="646331"/>
          </a:xfrm>
          <a:prstGeom prst="rect">
            <a:avLst/>
          </a:prstGeom>
        </p:spPr>
        <p:txBody>
          <a:bodyPr wrap="square">
            <a:spAutoFit/>
          </a:bodyPr>
          <a:lstStyle/>
          <a:p>
            <a:pPr lvl="0">
              <a:buSzPct val="50000"/>
            </a:pPr>
            <a:r>
              <a:rPr lang="nb-NO" b="1" dirty="0">
                <a:solidFill>
                  <a:srgbClr val="009D9C"/>
                </a:solidFill>
              </a:rPr>
              <a:t>Har din kommune gitt økonomisk kompensasjon til lege(r) ved overdragelse av hjemmel i løpet av 2019? </a:t>
            </a:r>
            <a:endParaRPr lang="nb-NO" sz="1400" dirty="0">
              <a:solidFill>
                <a:srgbClr val="009D9C"/>
              </a:solidFill>
            </a:endParaRPr>
          </a:p>
        </p:txBody>
      </p:sp>
      <p:graphicFrame>
        <p:nvGraphicFramePr>
          <p:cNvPr id="16" name="Diagram 15">
            <a:extLst>
              <a:ext uri="{FF2B5EF4-FFF2-40B4-BE49-F238E27FC236}">
                <a16:creationId xmlns:a16="http://schemas.microsoft.com/office/drawing/2014/main" id="{FD6D4AC6-DE09-49E8-AC44-C80EBAD85E69}"/>
              </a:ext>
            </a:extLst>
          </p:cNvPr>
          <p:cNvGraphicFramePr/>
          <p:nvPr>
            <p:extLst>
              <p:ext uri="{D42A27DB-BD31-4B8C-83A1-F6EECF244321}">
                <p14:modId xmlns:p14="http://schemas.microsoft.com/office/powerpoint/2010/main" val="1696922589"/>
              </p:ext>
            </p:extLst>
          </p:nvPr>
        </p:nvGraphicFramePr>
        <p:xfrm>
          <a:off x="373832" y="2186546"/>
          <a:ext cx="7322367" cy="34698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88877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75FA1D4-5E4A-43EB-ADDC-8021F29B862D}"/>
              </a:ext>
            </a:extLst>
          </p:cNvPr>
          <p:cNvSpPr>
            <a:spLocks noGrp="1"/>
          </p:cNvSpPr>
          <p:nvPr>
            <p:ph type="title"/>
          </p:nvPr>
        </p:nvSpPr>
        <p:spPr>
          <a:xfrm>
            <a:off x="404786" y="382816"/>
            <a:ext cx="11382428" cy="867930"/>
          </a:xfrm>
        </p:spPr>
        <p:txBody>
          <a:bodyPr/>
          <a:lstStyle/>
          <a:p>
            <a:r>
              <a:rPr lang="nb-NO" dirty="0"/>
              <a:t>De største kommunene har oftest gitt økonomisk kompensasjon</a:t>
            </a:r>
          </a:p>
        </p:txBody>
      </p:sp>
      <p:sp>
        <p:nvSpPr>
          <p:cNvPr id="7" name="Rectangle: Rounded Corners 6">
            <a:extLst>
              <a:ext uri="{FF2B5EF4-FFF2-40B4-BE49-F238E27FC236}">
                <a16:creationId xmlns:a16="http://schemas.microsoft.com/office/drawing/2014/main" id="{31E67EE1-D743-4700-AD21-113CB404CAD7}"/>
              </a:ext>
            </a:extLst>
          </p:cNvPr>
          <p:cNvSpPr/>
          <p:nvPr/>
        </p:nvSpPr>
        <p:spPr>
          <a:xfrm>
            <a:off x="8382000" y="1752600"/>
            <a:ext cx="3436168" cy="4343400"/>
          </a:xfrm>
          <a:prstGeom prst="roundRect">
            <a:avLst>
              <a:gd name="adj" fmla="val 132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b-NO" sz="1100" dirty="0">
                <a:solidFill>
                  <a:schemeClr val="tx1"/>
                </a:solidFill>
              </a:rPr>
              <a:t>De mer sentrale og største kommunene målt i antall innbyggere har oftest gitt økonomisk kompensasjon til lege(r) ved overdragelse av hjemmel i løpet av 2019. </a:t>
            </a:r>
          </a:p>
          <a:p>
            <a:pPr algn="just"/>
            <a:endParaRPr lang="nb-NO" sz="1100" dirty="0">
              <a:solidFill>
                <a:schemeClr val="tx1"/>
              </a:solidFill>
            </a:endParaRPr>
          </a:p>
          <a:p>
            <a:pPr algn="just"/>
            <a:r>
              <a:rPr lang="nb-NO" sz="1100" dirty="0">
                <a:solidFill>
                  <a:schemeClr val="tx1"/>
                </a:solidFill>
              </a:rPr>
              <a:t>Mens 2 % av kommunene med under 3000 innbyggere hadde gitt økonomisk kompensasjon til lege ved overdragelse av én hjemmel, var tilsvarende andel 17 % blant kommuner med 10 000 eller flere innbyggere. Også ved økonomisk kompensasjon til leger ved overdragelse av to eller flere hjemler ser vi tilsvarende forskjeller på tvers av innbyggerantall.  </a:t>
            </a:r>
          </a:p>
          <a:p>
            <a:pPr algn="just"/>
            <a:endParaRPr lang="nb-NO" sz="1100" dirty="0">
              <a:solidFill>
                <a:schemeClr val="tx1"/>
              </a:solidFill>
            </a:endParaRPr>
          </a:p>
          <a:p>
            <a:pPr algn="just"/>
            <a:r>
              <a:rPr lang="nb-NO" sz="1100" dirty="0">
                <a:solidFill>
                  <a:schemeClr val="tx1"/>
                </a:solidFill>
              </a:rPr>
              <a:t>Videre vokser andelen kommuner som har gitt slik økonomisk kompensasjon til lege(r) med økende antall fastlegehjemler i kommunen. Mens 8 % av kommunene med under 10 fastlegehjemler pr. desember 2019 hadde gitt økonomisk kompensasjon til lege(r) ved overdragelse av hjemmel i løpet av 2019, var tilsvarende andel 42 % blant kommuner med 50 eller flere fastlegehjemler pr. desember 2019. </a:t>
            </a:r>
            <a:endParaRPr lang="nb-NO" sz="1050" dirty="0">
              <a:solidFill>
                <a:schemeClr val="tx1"/>
              </a:solidFill>
            </a:endParaRPr>
          </a:p>
        </p:txBody>
      </p:sp>
      <p:sp>
        <p:nvSpPr>
          <p:cNvPr id="2" name="Plassholder for lysbildenummer 1">
            <a:extLst>
              <a:ext uri="{FF2B5EF4-FFF2-40B4-BE49-F238E27FC236}">
                <a16:creationId xmlns:a16="http://schemas.microsoft.com/office/drawing/2014/main" id="{47A37BE9-7C51-4A85-A5C3-CE600FCF26FD}"/>
              </a:ext>
            </a:extLst>
          </p:cNvPr>
          <p:cNvSpPr>
            <a:spLocks noGrp="1"/>
          </p:cNvSpPr>
          <p:nvPr>
            <p:ph type="sldNum" sz="quarter" idx="18"/>
          </p:nvPr>
        </p:nvSpPr>
        <p:spPr/>
        <p:txBody>
          <a:bodyPr/>
          <a:lstStyle/>
          <a:p>
            <a:fld id="{D61AABEC-672F-4B68-B914-690DA978312C}" type="slidenum">
              <a:rPr lang="nb-NO" noProof="0" smtClean="0"/>
              <a:pPr/>
              <a:t>15</a:t>
            </a:fld>
            <a:r>
              <a:rPr lang="nb-NO" noProof="0"/>
              <a:t>  </a:t>
            </a:r>
            <a:endParaRPr lang="nb-NO" noProof="0" dirty="0"/>
          </a:p>
        </p:txBody>
      </p:sp>
      <p:sp>
        <p:nvSpPr>
          <p:cNvPr id="13" name="Rektangel 12">
            <a:extLst>
              <a:ext uri="{FF2B5EF4-FFF2-40B4-BE49-F238E27FC236}">
                <a16:creationId xmlns:a16="http://schemas.microsoft.com/office/drawing/2014/main" id="{B1266FA8-42C7-470E-9591-11BA4AD8A736}"/>
              </a:ext>
            </a:extLst>
          </p:cNvPr>
          <p:cNvSpPr/>
          <p:nvPr/>
        </p:nvSpPr>
        <p:spPr>
          <a:xfrm>
            <a:off x="457200" y="1201581"/>
            <a:ext cx="8739214" cy="646331"/>
          </a:xfrm>
          <a:prstGeom prst="rect">
            <a:avLst/>
          </a:prstGeom>
        </p:spPr>
        <p:txBody>
          <a:bodyPr wrap="square">
            <a:spAutoFit/>
          </a:bodyPr>
          <a:lstStyle/>
          <a:p>
            <a:pPr lvl="0">
              <a:buSzPct val="50000"/>
            </a:pPr>
            <a:r>
              <a:rPr lang="nb-NO" b="1" dirty="0">
                <a:solidFill>
                  <a:srgbClr val="009D9C"/>
                </a:solidFill>
              </a:rPr>
              <a:t>Har din kommune gitt økonomisk kompensasjon til lege(r) ved overdragelse av hjemmel i løpet av 2019?</a:t>
            </a:r>
            <a:r>
              <a:rPr lang="nb-NO" sz="1400" dirty="0">
                <a:solidFill>
                  <a:srgbClr val="009D9C"/>
                </a:solidFill>
              </a:rPr>
              <a:t> Fordeling på antall innbyggere i kommunen (n=229)</a:t>
            </a:r>
          </a:p>
        </p:txBody>
      </p:sp>
      <p:graphicFrame>
        <p:nvGraphicFramePr>
          <p:cNvPr id="16" name="Diagram 15">
            <a:extLst>
              <a:ext uri="{FF2B5EF4-FFF2-40B4-BE49-F238E27FC236}">
                <a16:creationId xmlns:a16="http://schemas.microsoft.com/office/drawing/2014/main" id="{FD6D4AC6-DE09-49E8-AC44-C80EBAD85E69}"/>
              </a:ext>
            </a:extLst>
          </p:cNvPr>
          <p:cNvGraphicFramePr/>
          <p:nvPr>
            <p:extLst>
              <p:ext uri="{D42A27DB-BD31-4B8C-83A1-F6EECF244321}">
                <p14:modId xmlns:p14="http://schemas.microsoft.com/office/powerpoint/2010/main" val="2771401038"/>
              </p:ext>
            </p:extLst>
          </p:nvPr>
        </p:nvGraphicFramePr>
        <p:xfrm>
          <a:off x="373832" y="2186546"/>
          <a:ext cx="7322367" cy="36046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9354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75FA1D4-5E4A-43EB-ADDC-8021F29B862D}"/>
              </a:ext>
            </a:extLst>
          </p:cNvPr>
          <p:cNvSpPr>
            <a:spLocks noGrp="1"/>
          </p:cNvSpPr>
          <p:nvPr>
            <p:ph type="title"/>
          </p:nvPr>
        </p:nvSpPr>
        <p:spPr>
          <a:xfrm>
            <a:off x="404786" y="382816"/>
            <a:ext cx="11382428" cy="480131"/>
          </a:xfrm>
        </p:spPr>
        <p:txBody>
          <a:bodyPr/>
          <a:lstStyle/>
          <a:p>
            <a:r>
              <a:rPr lang="nb-NO" dirty="0"/>
              <a:t>Variasjon I STØRRELSEN PÅ kommunenes kostnader </a:t>
            </a:r>
          </a:p>
        </p:txBody>
      </p:sp>
      <p:sp>
        <p:nvSpPr>
          <p:cNvPr id="7" name="Rectangle: Rounded Corners 6">
            <a:extLst>
              <a:ext uri="{FF2B5EF4-FFF2-40B4-BE49-F238E27FC236}">
                <a16:creationId xmlns:a16="http://schemas.microsoft.com/office/drawing/2014/main" id="{31E67EE1-D743-4700-AD21-113CB404CAD7}"/>
              </a:ext>
            </a:extLst>
          </p:cNvPr>
          <p:cNvSpPr/>
          <p:nvPr/>
        </p:nvSpPr>
        <p:spPr>
          <a:xfrm>
            <a:off x="762000" y="5051199"/>
            <a:ext cx="10456960" cy="1646691"/>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000"/>
              </a:spcAft>
            </a:pPr>
            <a:endParaRPr lang="nb-NO" sz="1100" dirty="0">
              <a:solidFill>
                <a:schemeClr val="tx1"/>
              </a:solidFill>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nb-NO" sz="1100" dirty="0">
                <a:solidFill>
                  <a:schemeClr val="tx1"/>
                </a:solidFill>
                <a:latin typeface="Arial" panose="020B0604020202020204" pitchFamily="34" charset="0"/>
                <a:ea typeface="Arial" panose="020B0604020202020204" pitchFamily="34" charset="0"/>
                <a:cs typeface="Times New Roman" panose="02020603050405020304" pitchFamily="18" charset="0"/>
              </a:rPr>
              <a:t>35 av 38 kommuner har anslått kommunens kostnader ved økonomisk kompensasjon til lege(r) ved overdragelse av hjemmel i 2019. 3 kommuner svarte «vet ikke». </a:t>
            </a:r>
          </a:p>
          <a:p>
            <a:pPr algn="just">
              <a:lnSpc>
                <a:spcPct val="115000"/>
              </a:lnSpc>
              <a:spcAft>
                <a:spcPts val="1000"/>
              </a:spcAft>
            </a:pPr>
            <a:r>
              <a:rPr lang="nb-NO" sz="1100" dirty="0">
                <a:solidFill>
                  <a:schemeClr val="tx1"/>
                </a:solidFill>
                <a:latin typeface="Arial" panose="020B0604020202020204" pitchFamily="34" charset="0"/>
                <a:ea typeface="Arial" panose="020B0604020202020204" pitchFamily="34" charset="0"/>
                <a:cs typeface="Times New Roman" panose="02020603050405020304" pitchFamily="18" charset="0"/>
              </a:rPr>
              <a:t>Kommunenes kostnadsanslag spenner fra 60 000 til 4 000 000 kr. Gjennomsnittskostnaden er 815 000 kr, mens mediankostnaden er 550 000 kr (avrundede tall). Gjennomsnittet trekkes opp fordi de høyeste oppgitte kostnadene er store. Enkelte svar med svært høye kostnader påvirker gjennomsnittet, men ikke medianen.  </a:t>
            </a:r>
          </a:p>
          <a:p>
            <a:pPr algn="just">
              <a:lnSpc>
                <a:spcPct val="115000"/>
              </a:lnSpc>
              <a:spcAft>
                <a:spcPts val="1000"/>
              </a:spcAft>
            </a:pPr>
            <a:r>
              <a:rPr lang="nb-NO" sz="1100" dirty="0">
                <a:solidFill>
                  <a:schemeClr val="tx1"/>
                </a:solidFill>
                <a:latin typeface="Arial" panose="020B0604020202020204" pitchFamily="34" charset="0"/>
                <a:ea typeface="Arial" panose="020B0604020202020204" pitchFamily="34" charset="0"/>
                <a:cs typeface="Times New Roman" panose="02020603050405020304" pitchFamily="18" charset="0"/>
              </a:rPr>
              <a:t>Ikke uventet øker kostnadene med antall hjemler kommunene har gitt økonomisk kompensasjon for: Gjennomsnittskostnaden for kommunene som har gitt økonomisk kompensasjon til lege ved overdragelse av én hjemmel i 2019 er 677 000 kr. For to hjemler er snittet 855 000 kr og for tre eller flere hjemler er snittet 1 150 000 kr.</a:t>
            </a:r>
          </a:p>
          <a:p>
            <a:pPr algn="just"/>
            <a:endParaRPr lang="nb-NO" sz="1100" dirty="0">
              <a:solidFill>
                <a:schemeClr val="tx1"/>
              </a:solidFill>
              <a:highlight>
                <a:srgbClr val="FFFF00"/>
              </a:highlight>
            </a:endParaRPr>
          </a:p>
          <a:p>
            <a:pPr algn="just"/>
            <a:endParaRPr lang="nb-NO" sz="1050" dirty="0">
              <a:solidFill>
                <a:schemeClr val="tx1"/>
              </a:solidFill>
            </a:endParaRPr>
          </a:p>
        </p:txBody>
      </p:sp>
      <p:sp>
        <p:nvSpPr>
          <p:cNvPr id="2" name="Plassholder for lysbildenummer 1">
            <a:extLst>
              <a:ext uri="{FF2B5EF4-FFF2-40B4-BE49-F238E27FC236}">
                <a16:creationId xmlns:a16="http://schemas.microsoft.com/office/drawing/2014/main" id="{47A37BE9-7C51-4A85-A5C3-CE600FCF26FD}"/>
              </a:ext>
            </a:extLst>
          </p:cNvPr>
          <p:cNvSpPr>
            <a:spLocks noGrp="1"/>
          </p:cNvSpPr>
          <p:nvPr>
            <p:ph type="sldNum" sz="quarter" idx="18"/>
          </p:nvPr>
        </p:nvSpPr>
        <p:spPr/>
        <p:txBody>
          <a:bodyPr/>
          <a:lstStyle/>
          <a:p>
            <a:fld id="{D61AABEC-672F-4B68-B914-690DA978312C}" type="slidenum">
              <a:rPr lang="nb-NO" noProof="0" smtClean="0"/>
              <a:pPr/>
              <a:t>16</a:t>
            </a:fld>
            <a:r>
              <a:rPr lang="nb-NO" noProof="0"/>
              <a:t>  </a:t>
            </a:r>
            <a:endParaRPr lang="nb-NO" noProof="0" dirty="0"/>
          </a:p>
        </p:txBody>
      </p:sp>
      <p:sp>
        <p:nvSpPr>
          <p:cNvPr id="13" name="Rektangel 12">
            <a:extLst>
              <a:ext uri="{FF2B5EF4-FFF2-40B4-BE49-F238E27FC236}">
                <a16:creationId xmlns:a16="http://schemas.microsoft.com/office/drawing/2014/main" id="{B1266FA8-42C7-470E-9591-11BA4AD8A736}"/>
              </a:ext>
            </a:extLst>
          </p:cNvPr>
          <p:cNvSpPr/>
          <p:nvPr/>
        </p:nvSpPr>
        <p:spPr>
          <a:xfrm>
            <a:off x="349156" y="1219200"/>
            <a:ext cx="8739214" cy="646331"/>
          </a:xfrm>
          <a:prstGeom prst="rect">
            <a:avLst/>
          </a:prstGeom>
        </p:spPr>
        <p:txBody>
          <a:bodyPr wrap="square">
            <a:spAutoFit/>
          </a:bodyPr>
          <a:lstStyle/>
          <a:p>
            <a:pPr lvl="0">
              <a:buSzPct val="50000"/>
            </a:pPr>
            <a:r>
              <a:rPr lang="nb-NO" b="1" dirty="0">
                <a:solidFill>
                  <a:srgbClr val="009D9C"/>
                </a:solidFill>
              </a:rPr>
              <a:t>Kan du anslå kommunens kostnader for økonomisk kompensasjon til leger(r) ved overdragelse av hjemmel i 2019? </a:t>
            </a:r>
            <a:endParaRPr lang="nb-NO" sz="1400" dirty="0">
              <a:solidFill>
                <a:srgbClr val="009D9C"/>
              </a:solidFill>
            </a:endParaRPr>
          </a:p>
        </p:txBody>
      </p:sp>
      <p:graphicFrame>
        <p:nvGraphicFramePr>
          <p:cNvPr id="9" name="Diagram 8">
            <a:extLst>
              <a:ext uri="{FF2B5EF4-FFF2-40B4-BE49-F238E27FC236}">
                <a16:creationId xmlns:a16="http://schemas.microsoft.com/office/drawing/2014/main" id="{FD6D4AC6-DE09-49E8-AC44-C80EBAD85E69}"/>
              </a:ext>
            </a:extLst>
          </p:cNvPr>
          <p:cNvGraphicFramePr/>
          <p:nvPr>
            <p:extLst>
              <p:ext uri="{D42A27DB-BD31-4B8C-83A1-F6EECF244321}">
                <p14:modId xmlns:p14="http://schemas.microsoft.com/office/powerpoint/2010/main" val="2155138095"/>
              </p:ext>
            </p:extLst>
          </p:nvPr>
        </p:nvGraphicFramePr>
        <p:xfrm>
          <a:off x="564010" y="1972968"/>
          <a:ext cx="7665590" cy="2599032"/>
        </p:xfrm>
        <a:graphic>
          <a:graphicData uri="http://schemas.openxmlformats.org/drawingml/2006/chart">
            <c:chart xmlns:c="http://schemas.openxmlformats.org/drawingml/2006/chart" xmlns:r="http://schemas.openxmlformats.org/officeDocument/2006/relationships" r:id="rId3"/>
          </a:graphicData>
        </a:graphic>
      </p:graphicFrame>
      <p:sp>
        <p:nvSpPr>
          <p:cNvPr id="3" name="Rektangel 2">
            <a:extLst>
              <a:ext uri="{FF2B5EF4-FFF2-40B4-BE49-F238E27FC236}">
                <a16:creationId xmlns:a16="http://schemas.microsoft.com/office/drawing/2014/main" id="{FB90B846-5744-4966-87AD-E022FCB9D2B7}"/>
              </a:ext>
            </a:extLst>
          </p:cNvPr>
          <p:cNvSpPr/>
          <p:nvPr/>
        </p:nvSpPr>
        <p:spPr>
          <a:xfrm>
            <a:off x="8458200" y="2506397"/>
            <a:ext cx="2895600" cy="541603"/>
          </a:xfrm>
          <a:prstGeom prst="rect">
            <a:avLst/>
          </a:prstGeom>
          <a:solidFill>
            <a:srgbClr val="F65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a:t>Gjennomsnittskostnad: 815 000 kr </a:t>
            </a:r>
          </a:p>
          <a:p>
            <a:pPr algn="ctr"/>
            <a:r>
              <a:rPr lang="nb-NO" sz="1200" dirty="0"/>
              <a:t>Mediankostnad: 550 000 kr</a:t>
            </a:r>
          </a:p>
        </p:txBody>
      </p:sp>
    </p:spTree>
    <p:extLst>
      <p:ext uri="{BB962C8B-B14F-4D97-AF65-F5344CB8AC3E}">
        <p14:creationId xmlns:p14="http://schemas.microsoft.com/office/powerpoint/2010/main" val="1203643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927C5F-8CD5-42D3-B69F-CFF55022CBBC}"/>
              </a:ext>
            </a:extLst>
          </p:cNvPr>
          <p:cNvSpPr>
            <a:spLocks noGrp="1"/>
          </p:cNvSpPr>
          <p:nvPr>
            <p:ph type="body" sz="quarter" idx="15"/>
          </p:nvPr>
        </p:nvSpPr>
        <p:spPr>
          <a:xfrm>
            <a:off x="404786" y="1357678"/>
            <a:ext cx="11711014" cy="538609"/>
          </a:xfrm>
        </p:spPr>
        <p:txBody>
          <a:bodyPr/>
          <a:lstStyle/>
          <a:p>
            <a:pPr>
              <a:spcBef>
                <a:spcPts val="0"/>
              </a:spcBef>
            </a:pPr>
            <a:r>
              <a:rPr lang="nb-NO" sz="1800" b="1" dirty="0"/>
              <a:t>Min kommune har hatt egenfinansiering/subsidiering av fastlegeordningen….</a:t>
            </a:r>
            <a:br>
              <a:rPr lang="nb-NO" sz="1800" dirty="0"/>
            </a:br>
            <a:r>
              <a:rPr lang="nb-NO" sz="1400" dirty="0"/>
              <a:t>Kun stilt til de som oppgir at de egenfinansierer/subsidierer fastlegeordningen (n=35)</a:t>
            </a:r>
          </a:p>
        </p:txBody>
      </p:sp>
      <p:sp>
        <p:nvSpPr>
          <p:cNvPr id="6" name="Title 5">
            <a:extLst>
              <a:ext uri="{FF2B5EF4-FFF2-40B4-BE49-F238E27FC236}">
                <a16:creationId xmlns:a16="http://schemas.microsoft.com/office/drawing/2014/main" id="{375FA1D4-5E4A-43EB-ADDC-8021F29B862D}"/>
              </a:ext>
            </a:extLst>
          </p:cNvPr>
          <p:cNvSpPr>
            <a:spLocks noGrp="1"/>
          </p:cNvSpPr>
          <p:nvPr>
            <p:ph type="title"/>
          </p:nvPr>
        </p:nvSpPr>
        <p:spPr>
          <a:xfrm>
            <a:off x="404786" y="382816"/>
            <a:ext cx="11382428" cy="867930"/>
          </a:xfrm>
        </p:spPr>
        <p:txBody>
          <a:bodyPr/>
          <a:lstStyle/>
          <a:p>
            <a:r>
              <a:rPr lang="nb-NO" dirty="0"/>
              <a:t>tiltakende og flerårig subsidiering av fastlegeordningen for de fleste kommunene</a:t>
            </a:r>
            <a:endParaRPr lang="nb-NO" baseline="30000" dirty="0"/>
          </a:p>
        </p:txBody>
      </p:sp>
      <p:sp>
        <p:nvSpPr>
          <p:cNvPr id="2" name="Plassholder for lysbildenummer 1">
            <a:extLst>
              <a:ext uri="{FF2B5EF4-FFF2-40B4-BE49-F238E27FC236}">
                <a16:creationId xmlns:a16="http://schemas.microsoft.com/office/drawing/2014/main" id="{47A37BE9-7C51-4A85-A5C3-CE600FCF26FD}"/>
              </a:ext>
            </a:extLst>
          </p:cNvPr>
          <p:cNvSpPr>
            <a:spLocks noGrp="1"/>
          </p:cNvSpPr>
          <p:nvPr>
            <p:ph type="sldNum" sz="quarter" idx="18"/>
          </p:nvPr>
        </p:nvSpPr>
        <p:spPr/>
        <p:txBody>
          <a:bodyPr/>
          <a:lstStyle/>
          <a:p>
            <a:fld id="{D61AABEC-672F-4B68-B914-690DA978312C}" type="slidenum">
              <a:rPr lang="nb-NO" noProof="0" smtClean="0"/>
              <a:pPr/>
              <a:t>17</a:t>
            </a:fld>
            <a:r>
              <a:rPr lang="nb-NO" noProof="0"/>
              <a:t>  </a:t>
            </a:r>
            <a:endParaRPr lang="nb-NO" noProof="0" dirty="0"/>
          </a:p>
        </p:txBody>
      </p:sp>
      <p:graphicFrame>
        <p:nvGraphicFramePr>
          <p:cNvPr id="9" name="Diagram 8">
            <a:extLst>
              <a:ext uri="{FF2B5EF4-FFF2-40B4-BE49-F238E27FC236}">
                <a16:creationId xmlns:a16="http://schemas.microsoft.com/office/drawing/2014/main" id="{58308E2B-5165-4249-8533-19927C38484B}"/>
              </a:ext>
            </a:extLst>
          </p:cNvPr>
          <p:cNvGraphicFramePr/>
          <p:nvPr>
            <p:extLst>
              <p:ext uri="{D42A27DB-BD31-4B8C-83A1-F6EECF244321}">
                <p14:modId xmlns:p14="http://schemas.microsoft.com/office/powerpoint/2010/main" val="3756695666"/>
              </p:ext>
            </p:extLst>
          </p:nvPr>
        </p:nvGraphicFramePr>
        <p:xfrm>
          <a:off x="373833" y="2186546"/>
          <a:ext cx="7017568" cy="3469873"/>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Rounded Corners 6">
            <a:extLst>
              <a:ext uri="{FF2B5EF4-FFF2-40B4-BE49-F238E27FC236}">
                <a16:creationId xmlns:a16="http://schemas.microsoft.com/office/drawing/2014/main" id="{E681B566-788C-431E-8055-D02298C27234}"/>
              </a:ext>
            </a:extLst>
          </p:cNvPr>
          <p:cNvSpPr/>
          <p:nvPr/>
        </p:nvSpPr>
        <p:spPr>
          <a:xfrm>
            <a:off x="7086600" y="2590799"/>
            <a:ext cx="4876800" cy="2370915"/>
          </a:xfrm>
          <a:prstGeom prst="roundRect">
            <a:avLst>
              <a:gd name="adj" fmla="val 132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b-NO" sz="1100" dirty="0">
                <a:solidFill>
                  <a:schemeClr val="tx1"/>
                </a:solidFill>
              </a:rPr>
              <a:t>35 av de 38 kommunene (92 %) som i 2020-undersøkelsen oppga at de </a:t>
            </a:r>
            <a:r>
              <a:rPr lang="nb-NO" sz="1100" dirty="0">
                <a:solidFill>
                  <a:schemeClr val="tx1"/>
                </a:solidFill>
                <a:ea typeface="Calibri" panose="020F0502020204030204" pitchFamily="34" charset="0"/>
                <a:cs typeface="Times New Roman" panose="02020603050405020304" pitchFamily="18" charset="0"/>
              </a:rPr>
              <a:t>hadde gitt økonomisk kompensasjon til lege(r) </a:t>
            </a:r>
            <a:r>
              <a:rPr lang="nb-NO" sz="1100" dirty="0">
                <a:solidFill>
                  <a:schemeClr val="tx1"/>
                </a:solidFill>
              </a:rPr>
              <a:t>ved overdragelse av én eller flere hjemler i løpet av 2019, subsidierte fastlegeordningen utover den ordinære fastlegeordningen (hovedmodellen). </a:t>
            </a:r>
          </a:p>
          <a:p>
            <a:pPr algn="just"/>
            <a:endParaRPr lang="nb-NO" sz="1100" dirty="0">
              <a:solidFill>
                <a:schemeClr val="tx1"/>
              </a:solidFill>
            </a:endParaRPr>
          </a:p>
          <a:p>
            <a:pPr algn="just"/>
            <a:r>
              <a:rPr lang="nb-NO" sz="1100" dirty="0">
                <a:solidFill>
                  <a:schemeClr val="tx1"/>
                </a:solidFill>
              </a:rPr>
              <a:t>Av de 35 kommunene som subsidierte fastlegeordningen, oppga 80 % at de hadde gjort dette over flere år. Videre oppga 91 % av de 35 kommunene at omfanget av subsidieringen hadde økt over tid. 6 % opplevde at den hadde forholdt seg stabil, mens ingen av kommunene oppga at subsidieringsomfanget hadde avtatt.</a:t>
            </a:r>
          </a:p>
          <a:p>
            <a:pPr algn="just"/>
            <a:endParaRPr lang="nb-NO" sz="1100" dirty="0">
              <a:solidFill>
                <a:schemeClr val="tx1"/>
              </a:solidFill>
            </a:endParaRPr>
          </a:p>
          <a:p>
            <a:pPr algn="just"/>
            <a:r>
              <a:rPr lang="nb-NO" sz="1100" dirty="0">
                <a:solidFill>
                  <a:schemeClr val="tx1"/>
                </a:solidFill>
              </a:rPr>
              <a:t>Vi finner ingen tydelige forskjeller for undergrupper. Dette  henger trolig sammen med liten base (n=35) og store feilmarginer. </a:t>
            </a:r>
          </a:p>
        </p:txBody>
      </p:sp>
    </p:spTree>
    <p:extLst>
      <p:ext uri="{BB962C8B-B14F-4D97-AF65-F5344CB8AC3E}">
        <p14:creationId xmlns:p14="http://schemas.microsoft.com/office/powerpoint/2010/main" val="3284088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04FF43-0F46-4D40-B5BC-4FB3EC0A1B76}"/>
              </a:ext>
            </a:extLst>
          </p:cNvPr>
          <p:cNvSpPr>
            <a:spLocks noGrp="1"/>
          </p:cNvSpPr>
          <p:nvPr>
            <p:ph type="title"/>
          </p:nvPr>
        </p:nvSpPr>
        <p:spPr>
          <a:xfrm>
            <a:off x="551384" y="1808820"/>
            <a:ext cx="10497616" cy="1323439"/>
          </a:xfrm>
        </p:spPr>
        <p:txBody>
          <a:bodyPr/>
          <a:lstStyle/>
          <a:p>
            <a:r>
              <a:rPr lang="nb-NO" sz="4000" dirty="0">
                <a:solidFill>
                  <a:schemeClr val="bg1"/>
                </a:solidFill>
              </a:rPr>
              <a:t>Subsidiering av fastlegeordningen</a:t>
            </a:r>
          </a:p>
        </p:txBody>
      </p:sp>
      <p:sp>
        <p:nvSpPr>
          <p:cNvPr id="4" name="Plassholder for lysbildenummer 3">
            <a:extLst>
              <a:ext uri="{FF2B5EF4-FFF2-40B4-BE49-F238E27FC236}">
                <a16:creationId xmlns:a16="http://schemas.microsoft.com/office/drawing/2014/main" id="{6A17F349-FC6B-4B4F-B609-1110AE735F26}"/>
              </a:ext>
            </a:extLst>
          </p:cNvPr>
          <p:cNvSpPr>
            <a:spLocks noGrp="1"/>
          </p:cNvSpPr>
          <p:nvPr>
            <p:ph type="sldNum" sz="quarter" idx="14"/>
          </p:nvPr>
        </p:nvSpPr>
        <p:spPr/>
        <p:txBody>
          <a:bodyPr/>
          <a:lstStyle/>
          <a:p>
            <a:fld id="{D61AABEC-672F-4B68-B914-690DA978312C}" type="slidenum">
              <a:rPr lang="nb-NO" noProof="0" smtClean="0"/>
              <a:pPr/>
              <a:t>18</a:t>
            </a:fld>
            <a:r>
              <a:rPr lang="nb-NO" noProof="0"/>
              <a:t> ‒ </a:t>
            </a:r>
          </a:p>
        </p:txBody>
      </p:sp>
      <p:sp>
        <p:nvSpPr>
          <p:cNvPr id="5" name="TextBox 12">
            <a:extLst>
              <a:ext uri="{FF2B5EF4-FFF2-40B4-BE49-F238E27FC236}">
                <a16:creationId xmlns:a16="http://schemas.microsoft.com/office/drawing/2014/main" id="{F2F0067E-3CD6-44AF-A5A0-B052697FF33F}"/>
              </a:ext>
            </a:extLst>
          </p:cNvPr>
          <p:cNvSpPr txBox="1">
            <a:spLocks/>
          </p:cNvSpPr>
          <p:nvPr/>
        </p:nvSpPr>
        <p:spPr>
          <a:xfrm>
            <a:off x="573943" y="457200"/>
            <a:ext cx="1712380" cy="1000274"/>
          </a:xfrm>
          <a:prstGeom prst="rect">
            <a:avLst/>
          </a:prstGeom>
          <a:noFill/>
        </p:spPr>
        <p:txBody>
          <a:bodyPr wrap="square" lIns="0" tIns="0" rIns="0" bIns="0" rtlCol="0">
            <a:spAutoFit/>
          </a:bodyPr>
          <a:lstStyle/>
          <a:p>
            <a:r>
              <a:rPr lang="en-GB" sz="6500" b="1" dirty="0">
                <a:solidFill>
                  <a:schemeClr val="bg1"/>
                </a:solidFill>
              </a:rPr>
              <a:t>3.2</a:t>
            </a:r>
            <a:endParaRPr lang="nb-NO" sz="6500" b="1" dirty="0">
              <a:solidFill>
                <a:schemeClr val="bg1"/>
              </a:solidFill>
            </a:endParaRPr>
          </a:p>
        </p:txBody>
      </p:sp>
    </p:spTree>
    <p:extLst>
      <p:ext uri="{BB962C8B-B14F-4D97-AF65-F5344CB8AC3E}">
        <p14:creationId xmlns:p14="http://schemas.microsoft.com/office/powerpoint/2010/main" val="3354441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927C5F-8CD5-42D3-B69F-CFF55022CBBC}"/>
              </a:ext>
            </a:extLst>
          </p:cNvPr>
          <p:cNvSpPr>
            <a:spLocks noGrp="1"/>
          </p:cNvSpPr>
          <p:nvPr>
            <p:ph type="body" sz="quarter" idx="15"/>
          </p:nvPr>
        </p:nvSpPr>
        <p:spPr>
          <a:xfrm>
            <a:off x="404786" y="1357678"/>
            <a:ext cx="11711014" cy="1031051"/>
          </a:xfrm>
        </p:spPr>
        <p:txBody>
          <a:bodyPr/>
          <a:lstStyle/>
          <a:p>
            <a:pPr>
              <a:spcBef>
                <a:spcPts val="0"/>
              </a:spcBef>
            </a:pPr>
            <a:r>
              <a:rPr lang="nb-NO" sz="1800" dirty="0"/>
              <a:t>Q1 </a:t>
            </a:r>
            <a:r>
              <a:rPr lang="nb-NO" sz="1800" b="1" dirty="0"/>
              <a:t>Egenfinansierer/subsidierer din kommune fastlegeordningen utover den ordinære fastlegeordningen (hovedmodellen), dvs. utover basistilskuddet og eventuelle utjamningstilskudd? </a:t>
            </a:r>
            <a:r>
              <a:rPr lang="nb-NO" sz="1400" dirty="0"/>
              <a:t>Dette kan for eksempel være fastlønnsdrift og/eller andre løsninger (subsidiering av husleiekostnader, inventar, utstyr, helsesekretærer eller annet). </a:t>
            </a:r>
          </a:p>
          <a:p>
            <a:pPr>
              <a:spcBef>
                <a:spcPts val="0"/>
              </a:spcBef>
            </a:pPr>
            <a:r>
              <a:rPr lang="nb-NO" sz="1400" dirty="0"/>
              <a:t>Base: Alle (n=20)</a:t>
            </a:r>
          </a:p>
        </p:txBody>
      </p:sp>
      <p:sp>
        <p:nvSpPr>
          <p:cNvPr id="6" name="Title 5">
            <a:extLst>
              <a:ext uri="{FF2B5EF4-FFF2-40B4-BE49-F238E27FC236}">
                <a16:creationId xmlns:a16="http://schemas.microsoft.com/office/drawing/2014/main" id="{375FA1D4-5E4A-43EB-ADDC-8021F29B862D}"/>
              </a:ext>
            </a:extLst>
          </p:cNvPr>
          <p:cNvSpPr>
            <a:spLocks noGrp="1"/>
          </p:cNvSpPr>
          <p:nvPr>
            <p:ph type="title"/>
          </p:nvPr>
        </p:nvSpPr>
        <p:spPr>
          <a:xfrm>
            <a:off x="404786" y="382816"/>
            <a:ext cx="11382428" cy="480131"/>
          </a:xfrm>
        </p:spPr>
        <p:txBody>
          <a:bodyPr/>
          <a:lstStyle/>
          <a:p>
            <a:r>
              <a:rPr lang="nb-NO" dirty="0"/>
              <a:t>85 % av kommunene subsidierer fastlegeordningen</a:t>
            </a:r>
          </a:p>
        </p:txBody>
      </p:sp>
      <p:sp>
        <p:nvSpPr>
          <p:cNvPr id="2" name="Plassholder for lysbildenummer 1">
            <a:extLst>
              <a:ext uri="{FF2B5EF4-FFF2-40B4-BE49-F238E27FC236}">
                <a16:creationId xmlns:a16="http://schemas.microsoft.com/office/drawing/2014/main" id="{47A37BE9-7C51-4A85-A5C3-CE600FCF26FD}"/>
              </a:ext>
            </a:extLst>
          </p:cNvPr>
          <p:cNvSpPr>
            <a:spLocks noGrp="1"/>
          </p:cNvSpPr>
          <p:nvPr>
            <p:ph type="sldNum" sz="quarter" idx="18"/>
          </p:nvPr>
        </p:nvSpPr>
        <p:spPr/>
        <p:txBody>
          <a:bodyPr/>
          <a:lstStyle/>
          <a:p>
            <a:fld id="{D61AABEC-672F-4B68-B914-690DA978312C}" type="slidenum">
              <a:rPr lang="nb-NO" noProof="0" smtClean="0"/>
              <a:pPr/>
              <a:t>19</a:t>
            </a:fld>
            <a:r>
              <a:rPr lang="nb-NO" noProof="0"/>
              <a:t>  </a:t>
            </a:r>
            <a:endParaRPr lang="nb-NO" noProof="0" dirty="0"/>
          </a:p>
        </p:txBody>
      </p:sp>
      <p:graphicFrame>
        <p:nvGraphicFramePr>
          <p:cNvPr id="7" name="Diagram 6">
            <a:extLst>
              <a:ext uri="{FF2B5EF4-FFF2-40B4-BE49-F238E27FC236}">
                <a16:creationId xmlns:a16="http://schemas.microsoft.com/office/drawing/2014/main" id="{9FAD15F1-A787-43E8-9731-004E6F111B1F}"/>
              </a:ext>
            </a:extLst>
          </p:cNvPr>
          <p:cNvGraphicFramePr/>
          <p:nvPr>
            <p:extLst>
              <p:ext uri="{D42A27DB-BD31-4B8C-83A1-F6EECF244321}">
                <p14:modId xmlns:p14="http://schemas.microsoft.com/office/powerpoint/2010/main" val="1086388080"/>
              </p:ext>
            </p:extLst>
          </p:nvPr>
        </p:nvGraphicFramePr>
        <p:xfrm>
          <a:off x="310343" y="2388729"/>
          <a:ext cx="5969000" cy="3412379"/>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Rounded Corners 6">
            <a:extLst>
              <a:ext uri="{FF2B5EF4-FFF2-40B4-BE49-F238E27FC236}">
                <a16:creationId xmlns:a16="http://schemas.microsoft.com/office/drawing/2014/main" id="{9CB171EF-94DB-4C45-8510-42C5F6CE1156}"/>
              </a:ext>
            </a:extLst>
          </p:cNvPr>
          <p:cNvSpPr/>
          <p:nvPr/>
        </p:nvSpPr>
        <p:spPr>
          <a:xfrm>
            <a:off x="6369698" y="2732876"/>
            <a:ext cx="5386414" cy="2905924"/>
          </a:xfrm>
          <a:prstGeom prst="roundRect">
            <a:avLst>
              <a:gd name="adj" fmla="val 132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b-NO" sz="1100" dirty="0">
                <a:solidFill>
                  <a:schemeClr val="tx1"/>
                </a:solidFill>
                <a:ea typeface="Calibri" panose="020F0502020204030204" pitchFamily="34" charset="0"/>
                <a:cs typeface="Times New Roman" panose="02020603050405020304" pitchFamily="18" charset="0"/>
              </a:rPr>
              <a:t>Målgruppen for spørreundersøkelsen er leder med økonomisk ansvar for fastlegeordningen i kommunene som i 2020-målingen</a:t>
            </a:r>
            <a:r>
              <a:rPr lang="nb-NO" sz="1100" baseline="30000" dirty="0">
                <a:solidFill>
                  <a:schemeClr val="tx1"/>
                </a:solidFill>
                <a:ea typeface="Calibri" panose="020F0502020204030204" pitchFamily="34" charset="0"/>
                <a:cs typeface="Times New Roman" panose="02020603050405020304" pitchFamily="18" charset="0"/>
              </a:rPr>
              <a:t>1</a:t>
            </a:r>
            <a:r>
              <a:rPr lang="nb-NO" sz="1100" dirty="0">
                <a:solidFill>
                  <a:schemeClr val="tx1"/>
                </a:solidFill>
                <a:ea typeface="Calibri" panose="020F0502020204030204" pitchFamily="34" charset="0"/>
                <a:cs typeface="Times New Roman" panose="02020603050405020304" pitchFamily="18" charset="0"/>
              </a:rPr>
              <a:t> oppga at de hadde gitt økonomisk kompensasjon til leger ved overdragelse av hjemler i løpet av 2019 (n=38). Av disse 38 kommunene har 20 besvart denne oppfølgingsundersøkelsen. </a:t>
            </a:r>
          </a:p>
          <a:p>
            <a:pPr algn="just"/>
            <a:endParaRPr lang="nb-NO" sz="1100" dirty="0">
              <a:solidFill>
                <a:schemeClr val="tx1"/>
              </a:solidFill>
              <a:cs typeface="Times New Roman" panose="02020603050405020304" pitchFamily="18" charset="0"/>
            </a:endParaRPr>
          </a:p>
          <a:p>
            <a:pPr algn="just"/>
            <a:r>
              <a:rPr lang="nb-NO" sz="1100" dirty="0">
                <a:solidFill>
                  <a:schemeClr val="tx1"/>
                </a:solidFill>
                <a:cs typeface="Times New Roman" panose="02020603050405020304" pitchFamily="18" charset="0"/>
              </a:rPr>
              <a:t>85 % av kommunene som har besvart undersøkelsen, subsidierer fastlegeordningen utover den ordinære fastlegeordningen (hovedmodellen).   </a:t>
            </a:r>
          </a:p>
          <a:p>
            <a:pPr algn="just"/>
            <a:endParaRPr lang="nb-NO" sz="1100" dirty="0">
              <a:solidFill>
                <a:schemeClr val="tx1"/>
              </a:solidFill>
              <a:cs typeface="Times New Roman" panose="02020603050405020304" pitchFamily="18" charset="0"/>
            </a:endParaRPr>
          </a:p>
          <a:p>
            <a:pPr algn="just"/>
            <a:r>
              <a:rPr lang="nb-NO" sz="1100" dirty="0">
                <a:solidFill>
                  <a:schemeClr val="tx1"/>
                </a:solidFill>
                <a:cs typeface="Times New Roman" panose="02020603050405020304" pitchFamily="18" charset="0"/>
              </a:rPr>
              <a:t>Det er kun hos de mest sentrale kommunene (sentralitetsnivå 1-3) og største kommunene målt i antall innbyggere (10 000 eller flere) at vi finner enkelte kommuner som </a:t>
            </a:r>
            <a:r>
              <a:rPr lang="nb-NO" sz="1100" i="1" dirty="0">
                <a:solidFill>
                  <a:schemeClr val="tx1"/>
                </a:solidFill>
                <a:cs typeface="Times New Roman" panose="02020603050405020304" pitchFamily="18" charset="0"/>
              </a:rPr>
              <a:t>ikke</a:t>
            </a:r>
            <a:r>
              <a:rPr lang="nb-NO" sz="1100" dirty="0">
                <a:solidFill>
                  <a:schemeClr val="tx1"/>
                </a:solidFill>
                <a:cs typeface="Times New Roman" panose="02020603050405020304" pitchFamily="18" charset="0"/>
              </a:rPr>
              <a:t> subsidierer fastlegeordningen. </a:t>
            </a:r>
          </a:p>
          <a:p>
            <a:pPr algn="just"/>
            <a:endParaRPr lang="nb-NO" sz="1100" dirty="0">
              <a:solidFill>
                <a:schemeClr val="tx1"/>
              </a:solidFill>
              <a:cs typeface="Times New Roman" panose="02020603050405020304" pitchFamily="18" charset="0"/>
            </a:endParaRPr>
          </a:p>
          <a:p>
            <a:pPr algn="just"/>
            <a:r>
              <a:rPr lang="nb-NO" sz="1100" dirty="0">
                <a:solidFill>
                  <a:schemeClr val="tx1"/>
                </a:solidFill>
                <a:cs typeface="Times New Roman" panose="02020603050405020304" pitchFamily="18" charset="0"/>
              </a:rPr>
              <a:t>Blant kommunene med under 20 fastlegehjemler pr. desember 2019 oppgir alle at de subsidierer fastlegeordningen. Merk at det kun er 11 kommuner i undesøkelsen med under 20 fastlegehjemler, dvs. en liten base. Antall fastlegehjemler i kommunen henger sammen med antall innbyggere i kommunen.  </a:t>
            </a:r>
            <a:endParaRPr lang="nb-NO" sz="1100" dirty="0">
              <a:solidFill>
                <a:schemeClr val="tx1"/>
              </a:solidFill>
            </a:endParaRPr>
          </a:p>
        </p:txBody>
      </p:sp>
      <p:sp>
        <p:nvSpPr>
          <p:cNvPr id="5" name="Rektangel 4">
            <a:extLst>
              <a:ext uri="{FF2B5EF4-FFF2-40B4-BE49-F238E27FC236}">
                <a16:creationId xmlns:a16="http://schemas.microsoft.com/office/drawing/2014/main" id="{EA6E8866-C3E7-4525-BF39-A0FB628082DF}"/>
              </a:ext>
            </a:extLst>
          </p:cNvPr>
          <p:cNvSpPr/>
          <p:nvPr/>
        </p:nvSpPr>
        <p:spPr>
          <a:xfrm>
            <a:off x="914400" y="6248400"/>
            <a:ext cx="8885853" cy="400110"/>
          </a:xfrm>
          <a:prstGeom prst="rect">
            <a:avLst/>
          </a:prstGeom>
        </p:spPr>
        <p:txBody>
          <a:bodyPr wrap="square">
            <a:spAutoFit/>
          </a:bodyPr>
          <a:lstStyle/>
          <a:p>
            <a:pPr algn="just"/>
            <a:r>
              <a:rPr lang="nb-NO" sz="10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nb-NO" sz="1000" baseline="30000" dirty="0">
                <a:solidFill>
                  <a:prstClr val="black"/>
                </a:solidFill>
              </a:rPr>
              <a:t>1 </a:t>
            </a:r>
            <a:r>
              <a:rPr lang="nb-NO" sz="1000" dirty="0"/>
              <a:t>Ipsos og Samfunnsøkonomisk analyse (2020),</a:t>
            </a:r>
            <a:r>
              <a:rPr lang="nb-NO" sz="1000" i="1" dirty="0">
                <a:hlinkClick r:id="rId4"/>
              </a:rPr>
              <a:t>Variasjoner i finansiering av fastlegeordningen – andre oppfølgingsundersøkelse</a:t>
            </a:r>
            <a:endParaRPr lang="nb-NO" sz="1000" i="1" dirty="0"/>
          </a:p>
          <a:p>
            <a:pPr algn="just"/>
            <a:endParaRPr lang="nb-NO" sz="1000" dirty="0"/>
          </a:p>
        </p:txBody>
      </p:sp>
    </p:spTree>
    <p:extLst>
      <p:ext uri="{BB962C8B-B14F-4D97-AF65-F5344CB8AC3E}">
        <p14:creationId xmlns:p14="http://schemas.microsoft.com/office/powerpoint/2010/main" val="3216417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88A7A8B2-1711-4E89-8925-DA49ADAF1D8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32" imgH="530" progId="TCLayout.ActiveDocument.1">
                  <p:embed/>
                </p:oleObj>
              </mc:Choice>
              <mc:Fallback>
                <p:oleObj name="Diapositive think-cell" r:id="rId5" imgW="532" imgH="530" progId="TCLayout.ActiveDocument.1">
                  <p:embed/>
                  <p:pic>
                    <p:nvPicPr>
                      <p:cNvPr id="6" name="Objet 5" hidden="1">
                        <a:extLst>
                          <a:ext uri="{FF2B5EF4-FFF2-40B4-BE49-F238E27FC236}">
                            <a16:creationId xmlns:a16="http://schemas.microsoft.com/office/drawing/2014/main" id="{88A7A8B2-1711-4E89-8925-DA49ADAF1D8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4F78FA6-B8EF-46BB-9A79-56ABFA2FA5A2}"/>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latin typeface="Arial Black" panose="020B0A04020102020204" pitchFamily="34" charset="0"/>
              <a:ea typeface="+mj-ea"/>
              <a:cs typeface="+mj-cs"/>
              <a:sym typeface="Arial Black" panose="020B0A04020102020204" pitchFamily="34" charset="0"/>
            </a:endParaRPr>
          </a:p>
        </p:txBody>
      </p:sp>
      <p:sp>
        <p:nvSpPr>
          <p:cNvPr id="24" name="Espace réservé du numéro de diapositive 23">
            <a:extLst>
              <a:ext uri="{FF2B5EF4-FFF2-40B4-BE49-F238E27FC236}">
                <a16:creationId xmlns:a16="http://schemas.microsoft.com/office/drawing/2014/main" id="{3435B3C3-079E-48EB-808A-101DEF0DA2E6}"/>
              </a:ext>
            </a:extLst>
          </p:cNvPr>
          <p:cNvSpPr>
            <a:spLocks noGrp="1"/>
          </p:cNvSpPr>
          <p:nvPr>
            <p:ph type="sldNum" sz="quarter" idx="14"/>
          </p:nvPr>
        </p:nvSpPr>
        <p:spPr/>
        <p:txBody>
          <a:bodyPr/>
          <a:lstStyle/>
          <a:p>
            <a:fld id="{D61AABEC-672F-4B68-B914-690DA978312C}" type="slidenum">
              <a:rPr lang="nb-NO" smtClean="0"/>
              <a:pPr/>
              <a:t>2</a:t>
            </a:fld>
            <a:r>
              <a:rPr lang="nb-NO" dirty="0"/>
              <a:t>  </a:t>
            </a:r>
          </a:p>
        </p:txBody>
      </p:sp>
      <p:sp>
        <p:nvSpPr>
          <p:cNvPr id="3" name="Titre 2">
            <a:extLst>
              <a:ext uri="{FF2B5EF4-FFF2-40B4-BE49-F238E27FC236}">
                <a16:creationId xmlns:a16="http://schemas.microsoft.com/office/drawing/2014/main" id="{4E0285F9-ED70-45DE-A37C-E96901938C21}"/>
              </a:ext>
            </a:extLst>
          </p:cNvPr>
          <p:cNvSpPr>
            <a:spLocks noGrp="1"/>
          </p:cNvSpPr>
          <p:nvPr>
            <p:ph type="title"/>
          </p:nvPr>
        </p:nvSpPr>
        <p:spPr/>
        <p:txBody>
          <a:bodyPr/>
          <a:lstStyle/>
          <a:p>
            <a:r>
              <a:rPr lang="nb-NO" dirty="0"/>
              <a:t>INNHOLD</a:t>
            </a:r>
          </a:p>
        </p:txBody>
      </p:sp>
      <p:sp>
        <p:nvSpPr>
          <p:cNvPr id="25" name="Text Placeholder 2">
            <a:extLst>
              <a:ext uri="{FF2B5EF4-FFF2-40B4-BE49-F238E27FC236}">
                <a16:creationId xmlns:a16="http://schemas.microsoft.com/office/drawing/2014/main" id="{8DD520E1-7F72-4CF0-AF8F-1BC9830CC544}"/>
              </a:ext>
            </a:extLst>
          </p:cNvPr>
          <p:cNvSpPr txBox="1">
            <a:spLocks/>
          </p:cNvSpPr>
          <p:nvPr/>
        </p:nvSpPr>
        <p:spPr>
          <a:xfrm>
            <a:off x="348741" y="1289348"/>
            <a:ext cx="11382428" cy="4197052"/>
          </a:xfrm>
          <a:prstGeom prst="rect">
            <a:avLst/>
          </a:prstGeom>
        </p:spPr>
        <p:txBody>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7"/>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SzPct val="100000"/>
              <a:buFont typeface="+mj-lt"/>
              <a:buAutoNum type="arabicPeriod"/>
            </a:pPr>
            <a:r>
              <a:rPr lang="nb-NO" sz="2200" b="1" dirty="0">
                <a:solidFill>
                  <a:schemeClr val="bg1"/>
                </a:solidFill>
              </a:rPr>
              <a:t>Prosjektinformasjon</a:t>
            </a:r>
          </a:p>
          <a:p>
            <a:pPr marL="342900" indent="-342900">
              <a:buSzPct val="100000"/>
              <a:buFont typeface="+mj-lt"/>
              <a:buAutoNum type="arabicPeriod"/>
            </a:pPr>
            <a:r>
              <a:rPr lang="nb-NO" sz="2200" b="1" dirty="0">
                <a:solidFill>
                  <a:schemeClr val="bg1"/>
                </a:solidFill>
              </a:rPr>
              <a:t>Oppsummering</a:t>
            </a:r>
          </a:p>
          <a:p>
            <a:pPr marL="342900" indent="-342900">
              <a:buSzPct val="100000"/>
              <a:buFont typeface="+mj-lt"/>
              <a:buAutoNum type="arabicPeriod"/>
            </a:pPr>
            <a:r>
              <a:rPr lang="nb-NO" sz="2200" b="1" dirty="0">
                <a:solidFill>
                  <a:schemeClr val="bg1"/>
                </a:solidFill>
              </a:rPr>
              <a:t>Resultater</a:t>
            </a:r>
          </a:p>
          <a:p>
            <a:pPr marL="361950" lvl="1" indent="0">
              <a:buSzPct val="100000"/>
              <a:buNone/>
            </a:pPr>
            <a:r>
              <a:rPr lang="nb-NO" sz="2200" b="1" dirty="0">
                <a:solidFill>
                  <a:schemeClr val="bg1"/>
                </a:solidFill>
              </a:rPr>
              <a:t>3.1 Deskriptiv analyse av foreliggende data</a:t>
            </a:r>
          </a:p>
          <a:p>
            <a:pPr marL="361950" lvl="1" indent="0">
              <a:buSzPct val="100000"/>
              <a:buNone/>
            </a:pPr>
            <a:r>
              <a:rPr lang="nb-NO" sz="2200" b="1" dirty="0">
                <a:solidFill>
                  <a:schemeClr val="bg1"/>
                </a:solidFill>
              </a:rPr>
              <a:t>3.2 Subsidiering av fastlegeordningen</a:t>
            </a:r>
          </a:p>
          <a:p>
            <a:pPr marL="361950" lvl="1" indent="0">
              <a:buSzPct val="100000"/>
              <a:buNone/>
            </a:pPr>
            <a:r>
              <a:rPr lang="nb-NO" sz="2200" b="1" dirty="0">
                <a:solidFill>
                  <a:schemeClr val="bg1"/>
                </a:solidFill>
              </a:rPr>
              <a:t>3.3 Erfaringer og vurderinger rundt innløsning/overdragelse av fastlegehjemler	</a:t>
            </a:r>
          </a:p>
          <a:p>
            <a:pPr marL="342900" indent="-342900">
              <a:buSzPct val="100000"/>
              <a:buFont typeface="+mj-lt"/>
              <a:buAutoNum type="arabicPeriod"/>
            </a:pPr>
            <a:r>
              <a:rPr lang="nb-NO" sz="2200" b="1" dirty="0">
                <a:solidFill>
                  <a:schemeClr val="bg1"/>
                </a:solidFill>
              </a:rPr>
              <a:t>Om utvalgene</a:t>
            </a:r>
          </a:p>
          <a:p>
            <a:pPr marL="342900" indent="-342900">
              <a:buSzPct val="100000"/>
              <a:buFont typeface="+mj-lt"/>
              <a:buAutoNum type="arabicPeriod"/>
            </a:pPr>
            <a:r>
              <a:rPr lang="nb-NO" sz="2200" b="1" dirty="0">
                <a:solidFill>
                  <a:schemeClr val="bg1"/>
                </a:solidFill>
              </a:rPr>
              <a:t>Kontakt</a:t>
            </a:r>
          </a:p>
          <a:p>
            <a:pPr marL="342900" indent="-342900">
              <a:buSzPct val="100000"/>
              <a:buFont typeface="+mj-lt"/>
              <a:buAutoNum type="arabicPeriod"/>
            </a:pPr>
            <a:endParaRPr lang="nb-NO" sz="2200" b="1" dirty="0">
              <a:solidFill>
                <a:schemeClr val="bg1"/>
              </a:solidFill>
            </a:endParaRPr>
          </a:p>
        </p:txBody>
      </p:sp>
    </p:spTree>
    <p:extLst>
      <p:ext uri="{BB962C8B-B14F-4D97-AF65-F5344CB8AC3E}">
        <p14:creationId xmlns:p14="http://schemas.microsoft.com/office/powerpoint/2010/main" val="2954857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927C5F-8CD5-42D3-B69F-CFF55022CBBC}"/>
              </a:ext>
            </a:extLst>
          </p:cNvPr>
          <p:cNvSpPr>
            <a:spLocks noGrp="1"/>
          </p:cNvSpPr>
          <p:nvPr>
            <p:ph type="body" sz="quarter" idx="15"/>
          </p:nvPr>
        </p:nvSpPr>
        <p:spPr>
          <a:xfrm>
            <a:off x="404786" y="1357678"/>
            <a:ext cx="11711014" cy="538609"/>
          </a:xfrm>
        </p:spPr>
        <p:txBody>
          <a:bodyPr/>
          <a:lstStyle/>
          <a:p>
            <a:pPr>
              <a:spcBef>
                <a:spcPts val="0"/>
              </a:spcBef>
            </a:pPr>
            <a:r>
              <a:rPr lang="nb-NO" sz="1800" dirty="0"/>
              <a:t>Q2 </a:t>
            </a:r>
            <a:r>
              <a:rPr lang="nb-NO" sz="1800" b="1" dirty="0"/>
              <a:t>Hvilke typer egenfinansiering/subsidieringsløsninger av fastlegeordningen har din kommune? 	    </a:t>
            </a:r>
            <a:r>
              <a:rPr lang="nb-NO" sz="1400" dirty="0"/>
              <a:t>Flere svar mulig. Base: Egenfinansierer/subsidierer fastlegeordningen (n=17) </a:t>
            </a:r>
            <a:endParaRPr lang="nb-NO" dirty="0"/>
          </a:p>
        </p:txBody>
      </p:sp>
      <p:sp>
        <p:nvSpPr>
          <p:cNvPr id="6" name="Title 5">
            <a:extLst>
              <a:ext uri="{FF2B5EF4-FFF2-40B4-BE49-F238E27FC236}">
                <a16:creationId xmlns:a16="http://schemas.microsoft.com/office/drawing/2014/main" id="{375FA1D4-5E4A-43EB-ADDC-8021F29B862D}"/>
              </a:ext>
            </a:extLst>
          </p:cNvPr>
          <p:cNvSpPr>
            <a:spLocks noGrp="1"/>
          </p:cNvSpPr>
          <p:nvPr>
            <p:ph type="title"/>
          </p:nvPr>
        </p:nvSpPr>
        <p:spPr>
          <a:xfrm>
            <a:off x="382932" y="382816"/>
            <a:ext cx="11732868" cy="867930"/>
          </a:xfrm>
        </p:spPr>
        <p:txBody>
          <a:bodyPr/>
          <a:lstStyle/>
          <a:p>
            <a:r>
              <a:rPr lang="nb-NO" dirty="0"/>
              <a:t>Bruk av fastlønn mest utbredte SUBSIDIERINGSLØSNING</a:t>
            </a:r>
          </a:p>
        </p:txBody>
      </p:sp>
      <p:sp>
        <p:nvSpPr>
          <p:cNvPr id="2" name="Plassholder for lysbildenummer 1">
            <a:extLst>
              <a:ext uri="{FF2B5EF4-FFF2-40B4-BE49-F238E27FC236}">
                <a16:creationId xmlns:a16="http://schemas.microsoft.com/office/drawing/2014/main" id="{47A37BE9-7C51-4A85-A5C3-CE600FCF26FD}"/>
              </a:ext>
            </a:extLst>
          </p:cNvPr>
          <p:cNvSpPr>
            <a:spLocks noGrp="1"/>
          </p:cNvSpPr>
          <p:nvPr>
            <p:ph type="sldNum" sz="quarter" idx="18"/>
          </p:nvPr>
        </p:nvSpPr>
        <p:spPr/>
        <p:txBody>
          <a:bodyPr/>
          <a:lstStyle/>
          <a:p>
            <a:fld id="{D61AABEC-672F-4B68-B914-690DA978312C}" type="slidenum">
              <a:rPr lang="nb-NO" noProof="0" smtClean="0"/>
              <a:pPr/>
              <a:t>20</a:t>
            </a:fld>
            <a:r>
              <a:rPr lang="nb-NO" noProof="0"/>
              <a:t>  </a:t>
            </a:r>
            <a:endParaRPr lang="nb-NO" noProof="0" dirty="0"/>
          </a:p>
        </p:txBody>
      </p:sp>
      <p:graphicFrame>
        <p:nvGraphicFramePr>
          <p:cNvPr id="7" name="Diagram 6">
            <a:extLst>
              <a:ext uri="{FF2B5EF4-FFF2-40B4-BE49-F238E27FC236}">
                <a16:creationId xmlns:a16="http://schemas.microsoft.com/office/drawing/2014/main" id="{D5542B93-1440-45F8-9BE8-2FCE18D9205F}"/>
              </a:ext>
            </a:extLst>
          </p:cNvPr>
          <p:cNvGraphicFramePr/>
          <p:nvPr>
            <p:extLst>
              <p:ext uri="{D42A27DB-BD31-4B8C-83A1-F6EECF244321}">
                <p14:modId xmlns:p14="http://schemas.microsoft.com/office/powerpoint/2010/main" val="116132652"/>
              </p:ext>
            </p:extLst>
          </p:nvPr>
        </p:nvGraphicFramePr>
        <p:xfrm>
          <a:off x="534364" y="2081913"/>
          <a:ext cx="6552235" cy="3525729"/>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Rounded Corners 6">
            <a:extLst>
              <a:ext uri="{FF2B5EF4-FFF2-40B4-BE49-F238E27FC236}">
                <a16:creationId xmlns:a16="http://schemas.microsoft.com/office/drawing/2014/main" id="{3AE41AA1-766D-4C7A-B5A8-D9BB6E1E6FE1}"/>
              </a:ext>
            </a:extLst>
          </p:cNvPr>
          <p:cNvSpPr/>
          <p:nvPr/>
        </p:nvSpPr>
        <p:spPr>
          <a:xfrm>
            <a:off x="7162800" y="2204125"/>
            <a:ext cx="4800600" cy="2139275"/>
          </a:xfrm>
          <a:prstGeom prst="roundRect">
            <a:avLst>
              <a:gd name="adj" fmla="val 132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b-NO" sz="1100" dirty="0">
                <a:solidFill>
                  <a:schemeClr val="tx1"/>
                </a:solidFill>
              </a:rPr>
              <a:t>Blant kommunene som subsidierer fastlegeordningen benytter majoriteten seg av bruk av fastlønn, gunstige avtaler om leie av praksislokaler og/eller utstyr til næringsdrivende eller bruk av vikarer og vikarbyrå. </a:t>
            </a:r>
          </a:p>
          <a:p>
            <a:pPr algn="just"/>
            <a:endParaRPr lang="nb-NO" sz="1100" dirty="0">
              <a:solidFill>
                <a:schemeClr val="tx1"/>
              </a:solidFill>
            </a:endParaRPr>
          </a:p>
          <a:p>
            <a:pPr algn="just"/>
            <a:r>
              <a:rPr lang="nb-NO" sz="1100" dirty="0">
                <a:solidFill>
                  <a:schemeClr val="tx1"/>
                </a:solidFill>
              </a:rPr>
              <a:t>Bonusavtaler er en noe mindre utbredt type subsidiering. Ekstra lønn eller andre goder til fastleger ved pliktig legevakttjeneste eller ekstra fridager er lite brukt. </a:t>
            </a:r>
          </a:p>
          <a:p>
            <a:pPr algn="just"/>
            <a:endParaRPr lang="nb-NO" sz="1100" dirty="0">
              <a:solidFill>
                <a:schemeClr val="tx1"/>
              </a:solidFill>
            </a:endParaRPr>
          </a:p>
          <a:p>
            <a:pPr algn="just"/>
            <a:r>
              <a:rPr lang="nb-NO" sz="1100" dirty="0">
                <a:solidFill>
                  <a:schemeClr val="tx1"/>
                </a:solidFill>
              </a:rPr>
              <a:t>Det er en tendens til at avtaler om disposisjon av kommunale støttefunksjoner eller annet helsepersonell er mer utbredt blant kommuner på Østlandet sammenlignet med gjennomsnittet. Merk at det kun er 9 svar fra kommuner på Østlandet. </a:t>
            </a:r>
          </a:p>
        </p:txBody>
      </p:sp>
      <p:sp>
        <p:nvSpPr>
          <p:cNvPr id="4" name="Venstre klammeparentes 3">
            <a:extLst>
              <a:ext uri="{FF2B5EF4-FFF2-40B4-BE49-F238E27FC236}">
                <a16:creationId xmlns:a16="http://schemas.microsoft.com/office/drawing/2014/main" id="{85F3CAA9-6AC4-4DAB-9D57-FBB1AE99FC80}"/>
              </a:ext>
            </a:extLst>
          </p:cNvPr>
          <p:cNvSpPr/>
          <p:nvPr/>
        </p:nvSpPr>
        <p:spPr>
          <a:xfrm>
            <a:off x="4343400" y="4876800"/>
            <a:ext cx="76200" cy="381000"/>
          </a:xfrm>
          <a:prstGeom prst="leftBrace">
            <a:avLst/>
          </a:prstGeom>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5" name="TekstSylinder 4">
            <a:extLst>
              <a:ext uri="{FF2B5EF4-FFF2-40B4-BE49-F238E27FC236}">
                <a16:creationId xmlns:a16="http://schemas.microsoft.com/office/drawing/2014/main" id="{D720FDF1-D232-46DA-877D-0203EBD68257}"/>
              </a:ext>
            </a:extLst>
          </p:cNvPr>
          <p:cNvSpPr txBox="1"/>
          <p:nvPr/>
        </p:nvSpPr>
        <p:spPr>
          <a:xfrm>
            <a:off x="4419600" y="4851856"/>
            <a:ext cx="2362200" cy="369332"/>
          </a:xfrm>
          <a:prstGeom prst="rect">
            <a:avLst/>
          </a:prstGeom>
          <a:noFill/>
        </p:spPr>
        <p:txBody>
          <a:bodyPr wrap="square" rtlCol="0">
            <a:spAutoFit/>
          </a:bodyPr>
          <a:lstStyle/>
          <a:p>
            <a:r>
              <a:rPr lang="nb-NO" sz="900" dirty="0"/>
              <a:t>Betale deler av goodwill</a:t>
            </a:r>
          </a:p>
          <a:p>
            <a:r>
              <a:rPr lang="nb-NO" sz="900" dirty="0"/>
              <a:t>Vikaravtaler med driftstilskudd</a:t>
            </a:r>
          </a:p>
        </p:txBody>
      </p:sp>
    </p:spTree>
    <p:extLst>
      <p:ext uri="{BB962C8B-B14F-4D97-AF65-F5344CB8AC3E}">
        <p14:creationId xmlns:p14="http://schemas.microsoft.com/office/powerpoint/2010/main" val="3282287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927C5F-8CD5-42D3-B69F-CFF55022CBBC}"/>
              </a:ext>
            </a:extLst>
          </p:cNvPr>
          <p:cNvSpPr>
            <a:spLocks noGrp="1"/>
          </p:cNvSpPr>
          <p:nvPr>
            <p:ph type="body" sz="quarter" idx="15"/>
          </p:nvPr>
        </p:nvSpPr>
        <p:spPr>
          <a:xfrm>
            <a:off x="404786" y="1357678"/>
            <a:ext cx="11711014" cy="846386"/>
          </a:xfrm>
        </p:spPr>
        <p:txBody>
          <a:bodyPr/>
          <a:lstStyle/>
          <a:p>
            <a:pPr>
              <a:spcBef>
                <a:spcPts val="0"/>
              </a:spcBef>
            </a:pPr>
            <a:r>
              <a:rPr lang="nb-NO" sz="1800" dirty="0"/>
              <a:t>Q3 </a:t>
            </a:r>
            <a:r>
              <a:rPr lang="nb-NO" sz="1800" b="1" dirty="0"/>
              <a:t>Hadde din kommune merkostnader knyttet til egenfinansiering/subsidieringsordninger av fastlegeordningen i 2020?</a:t>
            </a:r>
            <a:r>
              <a:rPr lang="nb-NO" dirty="0"/>
              <a:t> </a:t>
            </a:r>
            <a:r>
              <a:rPr lang="nb-NO" sz="1400" dirty="0"/>
              <a:t>Dette vil være kostnader utover basistilskudd og ev. utjamningstilskudd. </a:t>
            </a:r>
          </a:p>
          <a:p>
            <a:pPr>
              <a:spcBef>
                <a:spcPts val="0"/>
              </a:spcBef>
            </a:pPr>
            <a:r>
              <a:rPr lang="nb-NO" sz="1400" dirty="0"/>
              <a:t>Base: Egenfinansierer/subsidierer fastlegeordningen (n=17)  </a:t>
            </a:r>
          </a:p>
        </p:txBody>
      </p:sp>
      <p:sp>
        <p:nvSpPr>
          <p:cNvPr id="6" name="Title 5">
            <a:extLst>
              <a:ext uri="{FF2B5EF4-FFF2-40B4-BE49-F238E27FC236}">
                <a16:creationId xmlns:a16="http://schemas.microsoft.com/office/drawing/2014/main" id="{375FA1D4-5E4A-43EB-ADDC-8021F29B862D}"/>
              </a:ext>
            </a:extLst>
          </p:cNvPr>
          <p:cNvSpPr>
            <a:spLocks noGrp="1"/>
          </p:cNvSpPr>
          <p:nvPr>
            <p:ph type="title"/>
          </p:nvPr>
        </p:nvSpPr>
        <p:spPr>
          <a:xfrm>
            <a:off x="404786" y="382816"/>
            <a:ext cx="11382428" cy="867930"/>
          </a:xfrm>
        </p:spPr>
        <p:txBody>
          <a:bodyPr/>
          <a:lstStyle/>
          <a:p>
            <a:r>
              <a:rPr lang="nb-NO" dirty="0"/>
              <a:t>Subsidieringsordninger gir merkostnader for nær alle kommunene</a:t>
            </a:r>
          </a:p>
        </p:txBody>
      </p:sp>
      <p:sp>
        <p:nvSpPr>
          <p:cNvPr id="2" name="Plassholder for lysbildenummer 1">
            <a:extLst>
              <a:ext uri="{FF2B5EF4-FFF2-40B4-BE49-F238E27FC236}">
                <a16:creationId xmlns:a16="http://schemas.microsoft.com/office/drawing/2014/main" id="{47A37BE9-7C51-4A85-A5C3-CE600FCF26FD}"/>
              </a:ext>
            </a:extLst>
          </p:cNvPr>
          <p:cNvSpPr>
            <a:spLocks noGrp="1"/>
          </p:cNvSpPr>
          <p:nvPr>
            <p:ph type="sldNum" sz="quarter" idx="18"/>
          </p:nvPr>
        </p:nvSpPr>
        <p:spPr/>
        <p:txBody>
          <a:bodyPr/>
          <a:lstStyle/>
          <a:p>
            <a:fld id="{D61AABEC-672F-4B68-B914-690DA978312C}" type="slidenum">
              <a:rPr lang="nb-NO" noProof="0" smtClean="0"/>
              <a:pPr/>
              <a:t>21</a:t>
            </a:fld>
            <a:r>
              <a:rPr lang="nb-NO" noProof="0"/>
              <a:t>  </a:t>
            </a:r>
            <a:endParaRPr lang="nb-NO" noProof="0" dirty="0"/>
          </a:p>
        </p:txBody>
      </p:sp>
      <p:graphicFrame>
        <p:nvGraphicFramePr>
          <p:cNvPr id="8" name="Diagram 7">
            <a:extLst>
              <a:ext uri="{FF2B5EF4-FFF2-40B4-BE49-F238E27FC236}">
                <a16:creationId xmlns:a16="http://schemas.microsoft.com/office/drawing/2014/main" id="{49D5E643-5420-44F2-88C4-93B2C690118F}"/>
              </a:ext>
            </a:extLst>
          </p:cNvPr>
          <p:cNvGraphicFramePr/>
          <p:nvPr>
            <p:extLst>
              <p:ext uri="{D42A27DB-BD31-4B8C-83A1-F6EECF244321}">
                <p14:modId xmlns:p14="http://schemas.microsoft.com/office/powerpoint/2010/main" val="1624630712"/>
              </p:ext>
            </p:extLst>
          </p:nvPr>
        </p:nvGraphicFramePr>
        <p:xfrm>
          <a:off x="291293" y="2435085"/>
          <a:ext cx="5969000" cy="3412379"/>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Rounded Corners 6">
            <a:extLst>
              <a:ext uri="{FF2B5EF4-FFF2-40B4-BE49-F238E27FC236}">
                <a16:creationId xmlns:a16="http://schemas.microsoft.com/office/drawing/2014/main" id="{CBF5BBD0-4D77-4AA6-8647-862958C4372A}"/>
              </a:ext>
            </a:extLst>
          </p:cNvPr>
          <p:cNvSpPr/>
          <p:nvPr/>
        </p:nvSpPr>
        <p:spPr>
          <a:xfrm>
            <a:off x="6972300" y="3446683"/>
            <a:ext cx="4776814" cy="1207254"/>
          </a:xfrm>
          <a:prstGeom prst="roundRect">
            <a:avLst>
              <a:gd name="adj" fmla="val 132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b-NO" sz="1100" dirty="0">
                <a:solidFill>
                  <a:schemeClr val="tx1"/>
                </a:solidFill>
                <a:ea typeface="Calibri" panose="020F0502020204030204" pitchFamily="34" charset="0"/>
                <a:cs typeface="Times New Roman" panose="02020603050405020304" pitchFamily="18" charset="0"/>
              </a:rPr>
              <a:t>94 % av kommunene som subsidierte fastlegeordningen i 2020 hadde merkostnader forbundet med dette. Ingen kommuner har svart «nei» på spørsmålet, mens 6 % (én kommune) har svart «vet ikke».  </a:t>
            </a:r>
          </a:p>
          <a:p>
            <a:pPr algn="just"/>
            <a:endParaRPr lang="nb-NO" sz="1100" dirty="0">
              <a:solidFill>
                <a:schemeClr val="tx1"/>
              </a:solidFill>
              <a:cs typeface="Times New Roman" panose="02020603050405020304" pitchFamily="18" charset="0"/>
            </a:endParaRPr>
          </a:p>
          <a:p>
            <a:pPr algn="just"/>
            <a:r>
              <a:rPr lang="nb-NO" sz="1100" dirty="0">
                <a:solidFill>
                  <a:schemeClr val="tx1"/>
                </a:solidFill>
                <a:cs typeface="Times New Roman" panose="02020603050405020304" pitchFamily="18" charset="0"/>
              </a:rPr>
              <a:t>Det er for få baser i undergruppene til at vi kan kommentere på eventuelle forskjeller i svar. </a:t>
            </a:r>
            <a:endParaRPr lang="nb-NO" sz="1100" dirty="0">
              <a:solidFill>
                <a:schemeClr val="tx1"/>
              </a:solidFill>
            </a:endParaRPr>
          </a:p>
        </p:txBody>
      </p:sp>
    </p:spTree>
    <p:extLst>
      <p:ext uri="{BB962C8B-B14F-4D97-AF65-F5344CB8AC3E}">
        <p14:creationId xmlns:p14="http://schemas.microsoft.com/office/powerpoint/2010/main" val="614573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927C5F-8CD5-42D3-B69F-CFF55022CBBC}"/>
              </a:ext>
            </a:extLst>
          </p:cNvPr>
          <p:cNvSpPr>
            <a:spLocks noGrp="1"/>
          </p:cNvSpPr>
          <p:nvPr>
            <p:ph type="body" sz="quarter" idx="15"/>
          </p:nvPr>
        </p:nvSpPr>
        <p:spPr>
          <a:xfrm>
            <a:off x="404786" y="1295400"/>
            <a:ext cx="11711014" cy="815608"/>
          </a:xfrm>
        </p:spPr>
        <p:txBody>
          <a:bodyPr/>
          <a:lstStyle/>
          <a:p>
            <a:pPr>
              <a:spcBef>
                <a:spcPts val="0"/>
              </a:spcBef>
            </a:pPr>
            <a:r>
              <a:rPr lang="nb-NO" sz="1800" dirty="0"/>
              <a:t>Q4 </a:t>
            </a:r>
            <a:r>
              <a:rPr lang="nb-NO" sz="1800" b="1" dirty="0"/>
              <a:t>Kan du anslå din kommunes merkostnader knyttet til egenfinansiering/subsidieringsordninger av fastlegeordningen i 2020 (i kroner)? </a:t>
            </a:r>
          </a:p>
          <a:p>
            <a:pPr>
              <a:spcBef>
                <a:spcPts val="0"/>
              </a:spcBef>
            </a:pPr>
            <a:r>
              <a:rPr lang="nb-NO" sz="1400" dirty="0"/>
              <a:t>Base: Kommuner med merkostnader knyttet til egenfinansiering/subsidieringsordninger (n=16) </a:t>
            </a:r>
          </a:p>
        </p:txBody>
      </p:sp>
      <p:sp>
        <p:nvSpPr>
          <p:cNvPr id="6" name="Title 5">
            <a:extLst>
              <a:ext uri="{FF2B5EF4-FFF2-40B4-BE49-F238E27FC236}">
                <a16:creationId xmlns:a16="http://schemas.microsoft.com/office/drawing/2014/main" id="{375FA1D4-5E4A-43EB-ADDC-8021F29B862D}"/>
              </a:ext>
            </a:extLst>
          </p:cNvPr>
          <p:cNvSpPr>
            <a:spLocks noGrp="1"/>
          </p:cNvSpPr>
          <p:nvPr>
            <p:ph type="title"/>
          </p:nvPr>
        </p:nvSpPr>
        <p:spPr>
          <a:xfrm>
            <a:off x="404786" y="382816"/>
            <a:ext cx="11382428" cy="867930"/>
          </a:xfrm>
        </p:spPr>
        <p:txBody>
          <a:bodyPr/>
          <a:lstStyle/>
          <a:p>
            <a:r>
              <a:rPr lang="nb-NO" dirty="0"/>
              <a:t>Stort spenn i merkostnader ved subsidiering av fastlegeordningen</a:t>
            </a:r>
          </a:p>
        </p:txBody>
      </p:sp>
      <p:sp>
        <p:nvSpPr>
          <p:cNvPr id="2" name="Plassholder for lysbildenummer 1">
            <a:extLst>
              <a:ext uri="{FF2B5EF4-FFF2-40B4-BE49-F238E27FC236}">
                <a16:creationId xmlns:a16="http://schemas.microsoft.com/office/drawing/2014/main" id="{47A37BE9-7C51-4A85-A5C3-CE600FCF26FD}"/>
              </a:ext>
            </a:extLst>
          </p:cNvPr>
          <p:cNvSpPr>
            <a:spLocks noGrp="1"/>
          </p:cNvSpPr>
          <p:nvPr>
            <p:ph type="sldNum" sz="quarter" idx="18"/>
          </p:nvPr>
        </p:nvSpPr>
        <p:spPr/>
        <p:txBody>
          <a:bodyPr/>
          <a:lstStyle/>
          <a:p>
            <a:fld id="{D61AABEC-672F-4B68-B914-690DA978312C}" type="slidenum">
              <a:rPr lang="nb-NO" noProof="0" smtClean="0"/>
              <a:pPr/>
              <a:t>22</a:t>
            </a:fld>
            <a:r>
              <a:rPr lang="nb-NO" noProof="0"/>
              <a:t>  </a:t>
            </a:r>
            <a:endParaRPr lang="nb-NO" noProof="0" dirty="0"/>
          </a:p>
        </p:txBody>
      </p:sp>
      <p:sp>
        <p:nvSpPr>
          <p:cNvPr id="8" name="Rectangle: Rounded Corners 6">
            <a:extLst>
              <a:ext uri="{FF2B5EF4-FFF2-40B4-BE49-F238E27FC236}">
                <a16:creationId xmlns:a16="http://schemas.microsoft.com/office/drawing/2014/main" id="{B8E49621-30A5-4FF0-A53B-90B01D1DF7E0}"/>
              </a:ext>
            </a:extLst>
          </p:cNvPr>
          <p:cNvSpPr/>
          <p:nvPr/>
        </p:nvSpPr>
        <p:spPr>
          <a:xfrm>
            <a:off x="7395411" y="2528110"/>
            <a:ext cx="4527884" cy="3570633"/>
          </a:xfrm>
          <a:prstGeom prst="roundRect">
            <a:avLst>
              <a:gd name="adj" fmla="val 132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nb-NO" sz="1100" dirty="0">
              <a:solidFill>
                <a:schemeClr val="tx1"/>
              </a:solidFill>
              <a:ea typeface="Calibri" panose="020F0502020204030204" pitchFamily="34" charset="0"/>
              <a:cs typeface="Times New Roman" panose="02020603050405020304" pitchFamily="18" charset="0"/>
            </a:endParaRPr>
          </a:p>
          <a:p>
            <a:pPr algn="just"/>
            <a:endParaRPr lang="nb-NO" sz="1100" dirty="0">
              <a:solidFill>
                <a:schemeClr val="tx1"/>
              </a:solidFill>
              <a:ea typeface="Calibri" panose="020F0502020204030204" pitchFamily="34" charset="0"/>
              <a:cs typeface="Times New Roman" panose="02020603050405020304" pitchFamily="18" charset="0"/>
            </a:endParaRPr>
          </a:p>
          <a:p>
            <a:pPr algn="just"/>
            <a:endParaRPr lang="nb-NO" sz="1100" dirty="0">
              <a:solidFill>
                <a:schemeClr val="tx1"/>
              </a:solidFill>
              <a:ea typeface="Calibri" panose="020F0502020204030204" pitchFamily="34" charset="0"/>
              <a:cs typeface="Times New Roman" panose="02020603050405020304" pitchFamily="18" charset="0"/>
            </a:endParaRPr>
          </a:p>
          <a:p>
            <a:pPr algn="just"/>
            <a:r>
              <a:rPr lang="nb-NO" sz="1100" dirty="0">
                <a:solidFill>
                  <a:schemeClr val="tx1"/>
                </a:solidFill>
                <a:ea typeface="Calibri" panose="020F0502020204030204" pitchFamily="34" charset="0"/>
                <a:cs typeface="Times New Roman" panose="02020603050405020304" pitchFamily="18" charset="0"/>
              </a:rPr>
              <a:t>Det er et bredt spenn i kommunenes anslag for merkostnader knyttet til subsidieringsordninger av fastlegeordningen i 2020. </a:t>
            </a:r>
          </a:p>
          <a:p>
            <a:pPr algn="just"/>
            <a:endParaRPr lang="nb-NO" sz="1100" dirty="0">
              <a:solidFill>
                <a:schemeClr val="tx1"/>
              </a:solidFill>
              <a:ea typeface="Calibri" panose="020F0502020204030204" pitchFamily="34" charset="0"/>
              <a:cs typeface="Times New Roman" panose="02020603050405020304" pitchFamily="18" charset="0"/>
            </a:endParaRPr>
          </a:p>
          <a:p>
            <a:pPr algn="just"/>
            <a:r>
              <a:rPr lang="nb-NO" sz="1100" dirty="0">
                <a:solidFill>
                  <a:schemeClr val="tx1"/>
                </a:solidFill>
                <a:ea typeface="Calibri" panose="020F0502020204030204" pitchFamily="34" charset="0"/>
                <a:cs typeface="Times New Roman" panose="02020603050405020304" pitchFamily="18" charset="0"/>
              </a:rPr>
              <a:t>Kommunenes anslag strekker seg fra 200 000 til 21 500 000 kr. Gjennomsnittet er 4 500 000 kr og medianen 2 500 000 kr (</a:t>
            </a:r>
            <a:r>
              <a:rPr lang="nb-NO" sz="1100" dirty="0">
                <a:solidFill>
                  <a:schemeClr val="tx1"/>
                </a:solidFill>
                <a:latin typeface="Arial" panose="020B0604020202020204" pitchFamily="34" charset="0"/>
                <a:ea typeface="Arial" panose="020B0604020202020204" pitchFamily="34" charset="0"/>
                <a:cs typeface="Times New Roman" panose="02020603050405020304" pitchFamily="18" charset="0"/>
              </a:rPr>
              <a:t>avrundede tall)</a:t>
            </a:r>
            <a:r>
              <a:rPr lang="nb-NO" sz="1100" dirty="0">
                <a:solidFill>
                  <a:schemeClr val="tx1"/>
                </a:solidFill>
                <a:ea typeface="Calibri" panose="020F0502020204030204" pitchFamily="34" charset="0"/>
                <a:cs typeface="Times New Roman" panose="02020603050405020304" pitchFamily="18" charset="0"/>
              </a:rPr>
              <a:t>. </a:t>
            </a:r>
            <a:r>
              <a:rPr lang="nb-NO" sz="1100" dirty="0">
                <a:solidFill>
                  <a:schemeClr val="tx1"/>
                </a:solidFill>
                <a:latin typeface="Arial" panose="020B0604020202020204" pitchFamily="34" charset="0"/>
                <a:ea typeface="Arial" panose="020B0604020202020204" pitchFamily="34" charset="0"/>
                <a:cs typeface="Times New Roman" panose="02020603050405020304" pitchFamily="18" charset="0"/>
              </a:rPr>
              <a:t>Høyt gjennomsnitt henger sammen med at de høyeste kostnadene er store. Enkelte svar med svært høye kostnader påvirker gjennomsnittet, men ikke medianen.  </a:t>
            </a:r>
          </a:p>
          <a:p>
            <a:pPr algn="just"/>
            <a:endParaRPr lang="nb-NO" sz="1100" dirty="0">
              <a:solidFill>
                <a:prstClr val="black"/>
              </a:solidFill>
              <a:ea typeface="Calibri" panose="020F0502020204030204" pitchFamily="34" charset="0"/>
              <a:cs typeface="Times New Roman" panose="02020603050405020304" pitchFamily="18" charset="0"/>
            </a:endParaRPr>
          </a:p>
          <a:p>
            <a:pPr algn="just"/>
            <a:r>
              <a:rPr lang="nb-NO" sz="1100" u="sng" dirty="0">
                <a:solidFill>
                  <a:prstClr val="black"/>
                </a:solidFill>
                <a:ea typeface="Calibri" panose="020F0502020204030204" pitchFamily="34" charset="0"/>
                <a:cs typeface="Times New Roman" panose="02020603050405020304" pitchFamily="18" charset="0"/>
              </a:rPr>
              <a:t>Kommentar til tallgrunnlaget:</a:t>
            </a:r>
          </a:p>
          <a:p>
            <a:pPr lvl="0" algn="just"/>
            <a:r>
              <a:rPr lang="nb-NO" sz="1100" dirty="0">
                <a:solidFill>
                  <a:prstClr val="black"/>
                </a:solidFill>
                <a:ea typeface="Calibri" panose="020F0502020204030204" pitchFamily="34" charset="0"/>
                <a:cs typeface="Times New Roman" panose="02020603050405020304" pitchFamily="18" charset="0"/>
              </a:rPr>
              <a:t>Sett i kontekst med neste spørsmål (Q5), hvor vi i praksis spør om andelen av dette som er brukt til fastlønnsdrift, oppgir kommunen med det høyeste anslaget i Q4 (21 500 000 kr) en høyere sum for Q5 (24 500 000 kr). Det er vanskelig å vite om dette er en skrivefeil, eller intendert. Vi har derfor valgt å presentere summene som faktisk er oppgitt, siden det vil bli metodisk uriktig å justere på svarene etter hva vi tror er rett. </a:t>
            </a:r>
          </a:p>
          <a:p>
            <a:pPr lvl="0" algn="just"/>
            <a:endParaRPr lang="nb-NO" sz="1100" dirty="0">
              <a:solidFill>
                <a:prstClr val="black"/>
              </a:solidFill>
              <a:ea typeface="Calibri" panose="020F0502020204030204" pitchFamily="34" charset="0"/>
              <a:cs typeface="Times New Roman" panose="02020603050405020304" pitchFamily="18" charset="0"/>
            </a:endParaRPr>
          </a:p>
          <a:p>
            <a:pPr lvl="0" algn="just"/>
            <a:r>
              <a:rPr lang="nb-NO" sz="1100" dirty="0">
                <a:solidFill>
                  <a:prstClr val="black"/>
                </a:solidFill>
                <a:ea typeface="Calibri" panose="020F0502020204030204" pitchFamily="34" charset="0"/>
                <a:cs typeface="Times New Roman" panose="02020603050405020304" pitchFamily="18" charset="0"/>
              </a:rPr>
              <a:t>En verdi på 3 fjernet fra tallgrunnlaget. </a:t>
            </a:r>
          </a:p>
          <a:p>
            <a:pPr algn="just"/>
            <a:endParaRPr lang="nb-NO" sz="1100" dirty="0">
              <a:solidFill>
                <a:schemeClr val="tx1"/>
              </a:solidFill>
              <a:latin typeface="Arial" panose="020B0604020202020204" pitchFamily="34" charset="0"/>
              <a:ea typeface="Arial" panose="020B0604020202020204" pitchFamily="34" charset="0"/>
              <a:cs typeface="Times New Roman" panose="02020603050405020304" pitchFamily="18" charset="0"/>
            </a:endParaRPr>
          </a:p>
          <a:p>
            <a:pPr algn="just"/>
            <a:endParaRPr lang="nb-NO" sz="1100" dirty="0">
              <a:solidFill>
                <a:schemeClr val="tx1"/>
              </a:solidFill>
              <a:ea typeface="Calibri" panose="020F0502020204030204" pitchFamily="34" charset="0"/>
              <a:cs typeface="Times New Roman" panose="02020603050405020304" pitchFamily="18" charset="0"/>
            </a:endParaRPr>
          </a:p>
          <a:p>
            <a:pPr algn="just"/>
            <a:endParaRPr lang="nb-NO" sz="1100" dirty="0">
              <a:solidFill>
                <a:schemeClr val="tx1"/>
              </a:solidFill>
              <a:ea typeface="Calibri" panose="020F0502020204030204" pitchFamily="34" charset="0"/>
              <a:cs typeface="Times New Roman" panose="02020603050405020304" pitchFamily="18" charset="0"/>
            </a:endParaRPr>
          </a:p>
          <a:p>
            <a:pPr algn="just"/>
            <a:endParaRPr lang="nb-NO" sz="1100" dirty="0">
              <a:solidFill>
                <a:schemeClr val="tx1"/>
              </a:solidFill>
              <a:ea typeface="Calibri" panose="020F0502020204030204" pitchFamily="34" charset="0"/>
              <a:cs typeface="Times New Roman" panose="02020603050405020304" pitchFamily="18" charset="0"/>
            </a:endParaRPr>
          </a:p>
        </p:txBody>
      </p:sp>
      <p:graphicFrame>
        <p:nvGraphicFramePr>
          <p:cNvPr id="10" name="Diagram 9">
            <a:extLst>
              <a:ext uri="{FF2B5EF4-FFF2-40B4-BE49-F238E27FC236}">
                <a16:creationId xmlns:a16="http://schemas.microsoft.com/office/drawing/2014/main" id="{95A0A2FF-213E-4E6D-BFF7-AE83BB4A6CB4}"/>
              </a:ext>
            </a:extLst>
          </p:cNvPr>
          <p:cNvGraphicFramePr/>
          <p:nvPr>
            <p:extLst>
              <p:ext uri="{D42A27DB-BD31-4B8C-83A1-F6EECF244321}">
                <p14:modId xmlns:p14="http://schemas.microsoft.com/office/powerpoint/2010/main" val="3272341641"/>
              </p:ext>
            </p:extLst>
          </p:nvPr>
        </p:nvGraphicFramePr>
        <p:xfrm>
          <a:off x="228600" y="2590800"/>
          <a:ext cx="6553200" cy="3112254"/>
        </p:xfrm>
        <a:graphic>
          <a:graphicData uri="http://schemas.openxmlformats.org/drawingml/2006/chart">
            <c:chart xmlns:c="http://schemas.openxmlformats.org/drawingml/2006/chart" xmlns:r="http://schemas.openxmlformats.org/officeDocument/2006/relationships" r:id="rId3"/>
          </a:graphicData>
        </a:graphic>
      </p:graphicFrame>
      <p:sp>
        <p:nvSpPr>
          <p:cNvPr id="7" name="Rektangel 6">
            <a:extLst>
              <a:ext uri="{FF2B5EF4-FFF2-40B4-BE49-F238E27FC236}">
                <a16:creationId xmlns:a16="http://schemas.microsoft.com/office/drawing/2014/main" id="{7387C043-2533-46EB-AD4A-689D78F72330}"/>
              </a:ext>
            </a:extLst>
          </p:cNvPr>
          <p:cNvSpPr/>
          <p:nvPr/>
        </p:nvSpPr>
        <p:spPr>
          <a:xfrm>
            <a:off x="4419601" y="2275467"/>
            <a:ext cx="2975810" cy="645337"/>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nb-NO" sz="1200" dirty="0"/>
              <a:t>Gjennomsnittskostnad: 4 500 000 kr</a:t>
            </a:r>
          </a:p>
          <a:p>
            <a:pPr algn="ctr"/>
            <a:r>
              <a:rPr lang="nb-NO" sz="1200" dirty="0"/>
              <a:t>Mediankostnad: 2 500 000 kr</a:t>
            </a:r>
          </a:p>
        </p:txBody>
      </p:sp>
    </p:spTree>
    <p:extLst>
      <p:ext uri="{BB962C8B-B14F-4D97-AF65-F5344CB8AC3E}">
        <p14:creationId xmlns:p14="http://schemas.microsoft.com/office/powerpoint/2010/main" val="1187646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927C5F-8CD5-42D3-B69F-CFF55022CBBC}"/>
              </a:ext>
            </a:extLst>
          </p:cNvPr>
          <p:cNvSpPr>
            <a:spLocks noGrp="1"/>
          </p:cNvSpPr>
          <p:nvPr>
            <p:ph type="body" sz="quarter" idx="15"/>
          </p:nvPr>
        </p:nvSpPr>
        <p:spPr>
          <a:xfrm>
            <a:off x="404786" y="1093501"/>
            <a:ext cx="11711014" cy="1246495"/>
          </a:xfrm>
        </p:spPr>
        <p:txBody>
          <a:bodyPr/>
          <a:lstStyle/>
          <a:p>
            <a:pPr>
              <a:spcBef>
                <a:spcPts val="0"/>
              </a:spcBef>
            </a:pPr>
            <a:r>
              <a:rPr lang="nb-NO" sz="1800" dirty="0"/>
              <a:t>Q5 </a:t>
            </a:r>
            <a:r>
              <a:rPr lang="nb-NO" sz="1800" b="1" dirty="0"/>
              <a:t>Av din kommunes merkostnader knyttet til egenfinansiering/subsidieringsordninger av fastlegeordningen i 2020, hvor store anslås merkostnadene ved fastlønnsdrift (i kroner)?</a:t>
            </a:r>
            <a:r>
              <a:rPr lang="nb-NO" sz="1800" dirty="0"/>
              <a:t> </a:t>
            </a:r>
          </a:p>
          <a:p>
            <a:pPr>
              <a:spcBef>
                <a:spcPts val="0"/>
              </a:spcBef>
            </a:pPr>
            <a:r>
              <a:rPr lang="nb-NO" sz="1400" dirty="0"/>
              <a:t>Hvis kostnader til lønn inkl. sosiale kostnader og drift av legekontor overstiger det kommunen sparer i tilbakeholdt basistilskudd og genererte inntekter fra refusjoner og egenandeler, vil fastlønnsdrift være en merkostnad. </a:t>
            </a:r>
          </a:p>
          <a:p>
            <a:pPr>
              <a:spcBef>
                <a:spcPts val="0"/>
              </a:spcBef>
            </a:pPr>
            <a:r>
              <a:rPr lang="nb-NO" sz="1400" dirty="0"/>
              <a:t>Base: Kommuner som har anslått merkostnader knyttet til egenfinansiering/subsidieringsordninger i kroner (n=14) </a:t>
            </a:r>
          </a:p>
        </p:txBody>
      </p:sp>
      <p:sp>
        <p:nvSpPr>
          <p:cNvPr id="6" name="Title 5">
            <a:extLst>
              <a:ext uri="{FF2B5EF4-FFF2-40B4-BE49-F238E27FC236}">
                <a16:creationId xmlns:a16="http://schemas.microsoft.com/office/drawing/2014/main" id="{375FA1D4-5E4A-43EB-ADDC-8021F29B862D}"/>
              </a:ext>
            </a:extLst>
          </p:cNvPr>
          <p:cNvSpPr>
            <a:spLocks noGrp="1"/>
          </p:cNvSpPr>
          <p:nvPr>
            <p:ph type="title"/>
          </p:nvPr>
        </p:nvSpPr>
        <p:spPr>
          <a:xfrm>
            <a:off x="404786" y="382816"/>
            <a:ext cx="11382428" cy="867930"/>
          </a:xfrm>
        </p:spPr>
        <p:txBody>
          <a:bodyPr/>
          <a:lstStyle/>
          <a:p>
            <a:r>
              <a:rPr lang="nb-NO" dirty="0"/>
              <a:t>Store forskjeller i kommunenes merkostnader ved fastlønnsdrift</a:t>
            </a:r>
          </a:p>
        </p:txBody>
      </p:sp>
      <p:sp>
        <p:nvSpPr>
          <p:cNvPr id="2" name="Plassholder for lysbildenummer 1">
            <a:extLst>
              <a:ext uri="{FF2B5EF4-FFF2-40B4-BE49-F238E27FC236}">
                <a16:creationId xmlns:a16="http://schemas.microsoft.com/office/drawing/2014/main" id="{47A37BE9-7C51-4A85-A5C3-CE600FCF26FD}"/>
              </a:ext>
            </a:extLst>
          </p:cNvPr>
          <p:cNvSpPr>
            <a:spLocks noGrp="1"/>
          </p:cNvSpPr>
          <p:nvPr>
            <p:ph type="sldNum" sz="quarter" idx="18"/>
          </p:nvPr>
        </p:nvSpPr>
        <p:spPr/>
        <p:txBody>
          <a:bodyPr/>
          <a:lstStyle/>
          <a:p>
            <a:fld id="{D61AABEC-672F-4B68-B914-690DA978312C}" type="slidenum">
              <a:rPr lang="nb-NO" noProof="0" smtClean="0"/>
              <a:pPr/>
              <a:t>23</a:t>
            </a:fld>
            <a:r>
              <a:rPr lang="nb-NO" noProof="0"/>
              <a:t>  </a:t>
            </a:r>
            <a:endParaRPr lang="nb-NO" noProof="0" dirty="0"/>
          </a:p>
        </p:txBody>
      </p:sp>
      <p:sp>
        <p:nvSpPr>
          <p:cNvPr id="7" name="Rectangle: Rounded Corners 6">
            <a:extLst>
              <a:ext uri="{FF2B5EF4-FFF2-40B4-BE49-F238E27FC236}">
                <a16:creationId xmlns:a16="http://schemas.microsoft.com/office/drawing/2014/main" id="{C948E4FA-CADD-4736-943F-32779F6B0DE5}"/>
              </a:ext>
            </a:extLst>
          </p:cNvPr>
          <p:cNvSpPr/>
          <p:nvPr/>
        </p:nvSpPr>
        <p:spPr>
          <a:xfrm>
            <a:off x="6858000" y="2439712"/>
            <a:ext cx="5105400" cy="3679805"/>
          </a:xfrm>
          <a:prstGeom prst="roundRect">
            <a:avLst>
              <a:gd name="adj" fmla="val 132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b-NO" sz="1100" dirty="0">
                <a:solidFill>
                  <a:schemeClr val="tx1"/>
                </a:solidFill>
                <a:ea typeface="Calibri" panose="020F0502020204030204" pitchFamily="34" charset="0"/>
                <a:cs typeface="Times New Roman" panose="02020603050405020304" pitchFamily="18" charset="0"/>
              </a:rPr>
              <a:t>Også her er det et vidt spenn i kommunenes merkostnader. Den laveste merkostnaden ved fastlønnsdrift knyttet til subsidieringsordninger av fastlegeordningen i 2020 er 400 000 kr og den høyeste 24 500 000 kr. </a:t>
            </a:r>
          </a:p>
          <a:p>
            <a:pPr algn="just"/>
            <a:endParaRPr lang="nb-NO" sz="1100" dirty="0">
              <a:solidFill>
                <a:schemeClr val="tx1"/>
              </a:solidFill>
              <a:ea typeface="Calibri" panose="020F0502020204030204" pitchFamily="34" charset="0"/>
              <a:cs typeface="Times New Roman" panose="02020603050405020304" pitchFamily="18" charset="0"/>
            </a:endParaRPr>
          </a:p>
          <a:p>
            <a:pPr algn="just"/>
            <a:r>
              <a:rPr lang="nb-NO" sz="1100" dirty="0">
                <a:solidFill>
                  <a:schemeClr val="tx1"/>
                </a:solidFill>
                <a:ea typeface="Calibri" panose="020F0502020204030204" pitchFamily="34" charset="0"/>
                <a:cs typeface="Times New Roman" panose="02020603050405020304" pitchFamily="18" charset="0"/>
              </a:rPr>
              <a:t>Et mindre delutvalg av kommunene fra Q4 har besvart dette spørsmålet. Gjennomsnittet er 4 700 000 kr og medianen 1 875 000 kr (avrundede tall). Vi legger merke til at gjennomsnittet i dette spørsmålet er høyere enn for Q4 (forrige bilde). I den sammenhengen er det relevant at én kommune har oppgitt høyere svar her enn på forrige spørsmål, se kommentar under. </a:t>
            </a:r>
          </a:p>
          <a:p>
            <a:pPr algn="just"/>
            <a:endParaRPr lang="nb-NO" sz="1100" u="sng" dirty="0">
              <a:solidFill>
                <a:schemeClr val="tx1"/>
              </a:solidFill>
              <a:ea typeface="Calibri" panose="020F0502020204030204" pitchFamily="34" charset="0"/>
              <a:cs typeface="Times New Roman" panose="02020603050405020304" pitchFamily="18" charset="0"/>
            </a:endParaRPr>
          </a:p>
          <a:p>
            <a:pPr algn="just"/>
            <a:r>
              <a:rPr lang="nb-NO" sz="1100" u="sng" dirty="0">
                <a:solidFill>
                  <a:prstClr val="black"/>
                </a:solidFill>
                <a:ea typeface="Calibri" panose="020F0502020204030204" pitchFamily="34" charset="0"/>
                <a:cs typeface="Times New Roman" panose="02020603050405020304" pitchFamily="18" charset="0"/>
              </a:rPr>
              <a:t>Kommentar til tallgrunnlaget:</a:t>
            </a:r>
          </a:p>
          <a:p>
            <a:pPr algn="just"/>
            <a:r>
              <a:rPr lang="nb-NO" sz="1100" dirty="0">
                <a:solidFill>
                  <a:schemeClr val="tx1"/>
                </a:solidFill>
                <a:ea typeface="Calibri" panose="020F0502020204030204" pitchFamily="34" charset="0"/>
                <a:cs typeface="Times New Roman" panose="02020603050405020304" pitchFamily="18" charset="0"/>
              </a:rPr>
              <a:t>Forrige spørsmål (Q4) handlet om kommunenes merkostnader knyttet til subsidieringsordninger av fastlegeordningen i 2020. Høyeste oppgitte anslag var 21 500 000 kr. Dette spørsmålet (Q5) omhandler i praksis andelen fra forrige spørsmål som er brukt til fastlønnsdrift. Kommunen som oppga den høyeste andelen i Q4, oppga en høyere andel i Q5. Som nevnt i forrige bilde er det vanskelig å vite om dette er en skrivefeil, eller intendert. Vi har derfor valgt å presentere summene som faktisk er oppgitt, siden det vil bli metodisk uriktig å justere på svarene etter hva vi tror er rett.  </a:t>
            </a:r>
          </a:p>
          <a:p>
            <a:pPr algn="just"/>
            <a:endParaRPr lang="nb-NO" sz="1100" dirty="0">
              <a:solidFill>
                <a:schemeClr val="tx1"/>
              </a:solidFill>
              <a:ea typeface="Calibri" panose="020F0502020204030204" pitchFamily="34" charset="0"/>
              <a:cs typeface="Times New Roman" panose="02020603050405020304" pitchFamily="18" charset="0"/>
            </a:endParaRPr>
          </a:p>
          <a:p>
            <a:pPr algn="just"/>
            <a:r>
              <a:rPr lang="nb-NO" sz="1100" dirty="0">
                <a:solidFill>
                  <a:schemeClr val="tx1"/>
                </a:solidFill>
                <a:ea typeface="Calibri" panose="020F0502020204030204" pitchFamily="34" charset="0"/>
                <a:cs typeface="Times New Roman" panose="02020603050405020304" pitchFamily="18" charset="0"/>
              </a:rPr>
              <a:t>3 verdier på 0 er fjernet fra tallgrunnlaget.</a:t>
            </a:r>
            <a:endParaRPr lang="nb-NO" sz="1100" dirty="0">
              <a:solidFill>
                <a:schemeClr val="tx1"/>
              </a:solidFill>
            </a:endParaRPr>
          </a:p>
        </p:txBody>
      </p:sp>
      <p:graphicFrame>
        <p:nvGraphicFramePr>
          <p:cNvPr id="8" name="Diagram 7">
            <a:extLst>
              <a:ext uri="{FF2B5EF4-FFF2-40B4-BE49-F238E27FC236}">
                <a16:creationId xmlns:a16="http://schemas.microsoft.com/office/drawing/2014/main" id="{0E919584-C1DE-4F58-A6FB-0C181D02E735}"/>
              </a:ext>
            </a:extLst>
          </p:cNvPr>
          <p:cNvGraphicFramePr/>
          <p:nvPr>
            <p:extLst>
              <p:ext uri="{D42A27DB-BD31-4B8C-83A1-F6EECF244321}">
                <p14:modId xmlns:p14="http://schemas.microsoft.com/office/powerpoint/2010/main" val="490762830"/>
              </p:ext>
            </p:extLst>
          </p:nvPr>
        </p:nvGraphicFramePr>
        <p:xfrm>
          <a:off x="304800" y="2895601"/>
          <a:ext cx="6248400" cy="31242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ktangel 8">
            <a:extLst>
              <a:ext uri="{FF2B5EF4-FFF2-40B4-BE49-F238E27FC236}">
                <a16:creationId xmlns:a16="http://schemas.microsoft.com/office/drawing/2014/main" id="{73C4660D-432F-4D65-8332-36B74DB0AC17}"/>
              </a:ext>
            </a:extLst>
          </p:cNvPr>
          <p:cNvSpPr/>
          <p:nvPr/>
        </p:nvSpPr>
        <p:spPr>
          <a:xfrm>
            <a:off x="3581421" y="2800976"/>
            <a:ext cx="2971779" cy="645349"/>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nb-NO" sz="1200" dirty="0"/>
              <a:t>Gjennomsnittskostnad: 4 700 000 kr</a:t>
            </a:r>
          </a:p>
          <a:p>
            <a:pPr algn="ctr"/>
            <a:r>
              <a:rPr lang="nb-NO" sz="1200" dirty="0"/>
              <a:t>Mediankostnad: 1 875 000 kr</a:t>
            </a:r>
          </a:p>
        </p:txBody>
      </p:sp>
    </p:spTree>
    <p:extLst>
      <p:ext uri="{BB962C8B-B14F-4D97-AF65-F5344CB8AC3E}">
        <p14:creationId xmlns:p14="http://schemas.microsoft.com/office/powerpoint/2010/main" val="2251665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04FF43-0F46-4D40-B5BC-4FB3EC0A1B76}"/>
              </a:ext>
            </a:extLst>
          </p:cNvPr>
          <p:cNvSpPr>
            <a:spLocks noGrp="1"/>
          </p:cNvSpPr>
          <p:nvPr>
            <p:ph type="title"/>
          </p:nvPr>
        </p:nvSpPr>
        <p:spPr>
          <a:xfrm>
            <a:off x="586643" y="1600200"/>
            <a:ext cx="10497616" cy="5016758"/>
          </a:xfrm>
        </p:spPr>
        <p:txBody>
          <a:bodyPr/>
          <a:lstStyle/>
          <a:p>
            <a:r>
              <a:rPr lang="nb-NO" sz="4000" dirty="0">
                <a:solidFill>
                  <a:schemeClr val="bg1"/>
                </a:solidFill>
              </a:rPr>
              <a:t>Erfaringer og vurderinger rundt innløsning/overdragelse av fastlegehjemler</a:t>
            </a:r>
            <a:br>
              <a:rPr lang="nb-NO" sz="4000" dirty="0">
                <a:solidFill>
                  <a:schemeClr val="bg1"/>
                </a:solidFill>
              </a:rPr>
            </a:br>
            <a:br>
              <a:rPr lang="nb-NO" sz="4000" dirty="0">
                <a:solidFill>
                  <a:schemeClr val="bg1"/>
                </a:solidFill>
                <a:ea typeface="Calibri" panose="020F0502020204030204" pitchFamily="34" charset="0"/>
                <a:cs typeface="Calibri" panose="020F0502020204030204" pitchFamily="34" charset="0"/>
              </a:rPr>
            </a:br>
            <a:br>
              <a:rPr lang="nb-NO" sz="4000" dirty="0">
                <a:solidFill>
                  <a:schemeClr val="bg1"/>
                </a:solidFill>
                <a:ea typeface="Calibri" panose="020F0502020204030204" pitchFamily="34" charset="0"/>
                <a:cs typeface="Calibri" panose="020F0502020204030204" pitchFamily="34" charset="0"/>
              </a:rPr>
            </a:br>
            <a:br>
              <a:rPr lang="nb-NO" sz="4000" dirty="0">
                <a:solidFill>
                  <a:schemeClr val="bg1"/>
                </a:solidFill>
                <a:ea typeface="Calibri" panose="020F0502020204030204" pitchFamily="34" charset="0"/>
                <a:cs typeface="Calibri" panose="020F0502020204030204" pitchFamily="34" charset="0"/>
              </a:rPr>
            </a:br>
            <a:r>
              <a:rPr lang="nb-NO" sz="4000" dirty="0">
                <a:solidFill>
                  <a:schemeClr val="bg1"/>
                </a:solidFill>
                <a:ea typeface="Calibri" panose="020F0502020204030204" pitchFamily="34" charset="0"/>
                <a:cs typeface="Calibri" panose="020F0502020204030204" pitchFamily="34" charset="0"/>
              </a:rPr>
              <a:t> </a:t>
            </a:r>
            <a:br>
              <a:rPr lang="nb-NO" sz="4000" dirty="0">
                <a:solidFill>
                  <a:schemeClr val="bg1"/>
                </a:solidFill>
                <a:ea typeface="Calibri" panose="020F0502020204030204" pitchFamily="34" charset="0"/>
                <a:cs typeface="Calibri" panose="020F0502020204030204" pitchFamily="34" charset="0"/>
              </a:rPr>
            </a:br>
            <a:endParaRPr lang="nb-NO" sz="4000" dirty="0">
              <a:solidFill>
                <a:schemeClr val="bg1"/>
              </a:solidFill>
            </a:endParaRPr>
          </a:p>
        </p:txBody>
      </p:sp>
      <p:sp>
        <p:nvSpPr>
          <p:cNvPr id="4" name="Plassholder for lysbildenummer 3">
            <a:extLst>
              <a:ext uri="{FF2B5EF4-FFF2-40B4-BE49-F238E27FC236}">
                <a16:creationId xmlns:a16="http://schemas.microsoft.com/office/drawing/2014/main" id="{6A17F349-FC6B-4B4F-B609-1110AE735F26}"/>
              </a:ext>
            </a:extLst>
          </p:cNvPr>
          <p:cNvSpPr>
            <a:spLocks noGrp="1"/>
          </p:cNvSpPr>
          <p:nvPr>
            <p:ph type="sldNum" sz="quarter" idx="14"/>
          </p:nvPr>
        </p:nvSpPr>
        <p:spPr/>
        <p:txBody>
          <a:bodyPr/>
          <a:lstStyle/>
          <a:p>
            <a:fld id="{D61AABEC-672F-4B68-B914-690DA978312C}" type="slidenum">
              <a:rPr lang="nb-NO" noProof="0" smtClean="0"/>
              <a:pPr/>
              <a:t>24</a:t>
            </a:fld>
            <a:r>
              <a:rPr lang="nb-NO" noProof="0"/>
              <a:t> ‒ </a:t>
            </a:r>
          </a:p>
        </p:txBody>
      </p:sp>
      <p:sp>
        <p:nvSpPr>
          <p:cNvPr id="5" name="TextBox 12">
            <a:extLst>
              <a:ext uri="{FF2B5EF4-FFF2-40B4-BE49-F238E27FC236}">
                <a16:creationId xmlns:a16="http://schemas.microsoft.com/office/drawing/2014/main" id="{D4470794-5A65-438F-8629-B3741572AFFE}"/>
              </a:ext>
            </a:extLst>
          </p:cNvPr>
          <p:cNvSpPr txBox="1">
            <a:spLocks/>
          </p:cNvSpPr>
          <p:nvPr/>
        </p:nvSpPr>
        <p:spPr>
          <a:xfrm>
            <a:off x="573943" y="457200"/>
            <a:ext cx="1712380" cy="1000274"/>
          </a:xfrm>
          <a:prstGeom prst="rect">
            <a:avLst/>
          </a:prstGeom>
          <a:noFill/>
        </p:spPr>
        <p:txBody>
          <a:bodyPr wrap="square" lIns="0" tIns="0" rIns="0" bIns="0" rtlCol="0">
            <a:spAutoFit/>
          </a:bodyPr>
          <a:lstStyle/>
          <a:p>
            <a:r>
              <a:rPr lang="en-GB" sz="6500" b="1" dirty="0">
                <a:solidFill>
                  <a:schemeClr val="bg1"/>
                </a:solidFill>
              </a:rPr>
              <a:t>3.3</a:t>
            </a:r>
            <a:endParaRPr lang="nb-NO" sz="6500" b="1" dirty="0">
              <a:solidFill>
                <a:schemeClr val="bg1"/>
              </a:solidFill>
            </a:endParaRPr>
          </a:p>
        </p:txBody>
      </p:sp>
    </p:spTree>
    <p:extLst>
      <p:ext uri="{BB962C8B-B14F-4D97-AF65-F5344CB8AC3E}">
        <p14:creationId xmlns:p14="http://schemas.microsoft.com/office/powerpoint/2010/main" val="1662245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04FF43-0F46-4D40-B5BC-4FB3EC0A1B76}"/>
              </a:ext>
            </a:extLst>
          </p:cNvPr>
          <p:cNvSpPr>
            <a:spLocks noGrp="1"/>
          </p:cNvSpPr>
          <p:nvPr>
            <p:ph type="title"/>
          </p:nvPr>
        </p:nvSpPr>
        <p:spPr>
          <a:xfrm>
            <a:off x="586643" y="1600200"/>
            <a:ext cx="10497616" cy="3785652"/>
          </a:xfrm>
        </p:spPr>
        <p:txBody>
          <a:bodyPr/>
          <a:lstStyle/>
          <a:p>
            <a:r>
              <a:rPr lang="nb-NO" sz="4000" dirty="0">
                <a:solidFill>
                  <a:schemeClr val="bg1"/>
                </a:solidFill>
              </a:rPr>
              <a:t>Kvantitativ innsikt</a:t>
            </a:r>
            <a:br>
              <a:rPr lang="nb-NO" sz="4000" dirty="0">
                <a:solidFill>
                  <a:schemeClr val="bg1"/>
                </a:solidFill>
              </a:rPr>
            </a:br>
            <a:br>
              <a:rPr lang="nb-NO" sz="4000" dirty="0">
                <a:solidFill>
                  <a:schemeClr val="bg1"/>
                </a:solidFill>
                <a:ea typeface="Calibri" panose="020F0502020204030204" pitchFamily="34" charset="0"/>
                <a:cs typeface="Calibri" panose="020F0502020204030204" pitchFamily="34" charset="0"/>
              </a:rPr>
            </a:br>
            <a:br>
              <a:rPr lang="nb-NO" sz="4000" dirty="0">
                <a:solidFill>
                  <a:schemeClr val="bg1"/>
                </a:solidFill>
                <a:ea typeface="Calibri" panose="020F0502020204030204" pitchFamily="34" charset="0"/>
                <a:cs typeface="Calibri" panose="020F0502020204030204" pitchFamily="34" charset="0"/>
              </a:rPr>
            </a:br>
            <a:br>
              <a:rPr lang="nb-NO" sz="4000" dirty="0">
                <a:solidFill>
                  <a:schemeClr val="bg1"/>
                </a:solidFill>
                <a:ea typeface="Calibri" panose="020F0502020204030204" pitchFamily="34" charset="0"/>
                <a:cs typeface="Calibri" panose="020F0502020204030204" pitchFamily="34" charset="0"/>
              </a:rPr>
            </a:br>
            <a:r>
              <a:rPr lang="nb-NO" sz="4000" dirty="0">
                <a:solidFill>
                  <a:schemeClr val="bg1"/>
                </a:solidFill>
                <a:ea typeface="Calibri" panose="020F0502020204030204" pitchFamily="34" charset="0"/>
                <a:cs typeface="Calibri" panose="020F0502020204030204" pitchFamily="34" charset="0"/>
              </a:rPr>
              <a:t> </a:t>
            </a:r>
            <a:br>
              <a:rPr lang="nb-NO" sz="4000" dirty="0">
                <a:solidFill>
                  <a:schemeClr val="bg1"/>
                </a:solidFill>
                <a:ea typeface="Calibri" panose="020F0502020204030204" pitchFamily="34" charset="0"/>
                <a:cs typeface="Calibri" panose="020F0502020204030204" pitchFamily="34" charset="0"/>
              </a:rPr>
            </a:br>
            <a:endParaRPr lang="nb-NO" sz="4000" dirty="0">
              <a:solidFill>
                <a:schemeClr val="bg1"/>
              </a:solidFill>
            </a:endParaRPr>
          </a:p>
        </p:txBody>
      </p:sp>
      <p:sp>
        <p:nvSpPr>
          <p:cNvPr id="4" name="Plassholder for lysbildenummer 3">
            <a:extLst>
              <a:ext uri="{FF2B5EF4-FFF2-40B4-BE49-F238E27FC236}">
                <a16:creationId xmlns:a16="http://schemas.microsoft.com/office/drawing/2014/main" id="{6A17F349-FC6B-4B4F-B609-1110AE735F26}"/>
              </a:ext>
            </a:extLst>
          </p:cNvPr>
          <p:cNvSpPr>
            <a:spLocks noGrp="1"/>
          </p:cNvSpPr>
          <p:nvPr>
            <p:ph type="sldNum" sz="quarter" idx="14"/>
          </p:nvPr>
        </p:nvSpPr>
        <p:spPr/>
        <p:txBody>
          <a:bodyPr/>
          <a:lstStyle/>
          <a:p>
            <a:fld id="{D61AABEC-672F-4B68-B914-690DA978312C}" type="slidenum">
              <a:rPr lang="nb-NO" noProof="0" smtClean="0"/>
              <a:pPr/>
              <a:t>25</a:t>
            </a:fld>
            <a:r>
              <a:rPr lang="nb-NO" noProof="0"/>
              <a:t> ‒ </a:t>
            </a:r>
          </a:p>
        </p:txBody>
      </p:sp>
    </p:spTree>
    <p:extLst>
      <p:ext uri="{BB962C8B-B14F-4D97-AF65-F5344CB8AC3E}">
        <p14:creationId xmlns:p14="http://schemas.microsoft.com/office/powerpoint/2010/main" val="3959422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927C5F-8CD5-42D3-B69F-CFF55022CBBC}"/>
              </a:ext>
            </a:extLst>
          </p:cNvPr>
          <p:cNvSpPr>
            <a:spLocks noGrp="1"/>
          </p:cNvSpPr>
          <p:nvPr>
            <p:ph type="body" sz="quarter" idx="15"/>
          </p:nvPr>
        </p:nvSpPr>
        <p:spPr>
          <a:xfrm>
            <a:off x="404786" y="1357678"/>
            <a:ext cx="11711014" cy="600164"/>
          </a:xfrm>
        </p:spPr>
        <p:txBody>
          <a:bodyPr/>
          <a:lstStyle/>
          <a:p>
            <a:pPr>
              <a:spcBef>
                <a:spcPts val="0"/>
              </a:spcBef>
            </a:pPr>
            <a:r>
              <a:rPr lang="nb-NO" sz="1800" dirty="0"/>
              <a:t>Q6 </a:t>
            </a:r>
            <a:r>
              <a:rPr lang="nb-NO" sz="1800" b="1" dirty="0"/>
              <a:t>Har din kommune gitt økonomisk kompensasjon til fratredende lege(r) ved innløsning av hjemmel i løpet av 2020, eventuelt hvor mange?</a:t>
            </a:r>
            <a:r>
              <a:rPr lang="nb-NO" sz="1800" b="1" baseline="30000" dirty="0"/>
              <a:t>1</a:t>
            </a:r>
            <a:r>
              <a:rPr lang="nb-NO" sz="1800" b="1" dirty="0"/>
              <a:t> </a:t>
            </a:r>
            <a:r>
              <a:rPr lang="nb-NO" sz="1400" dirty="0"/>
              <a:t>Base: Alle (n=20)</a:t>
            </a:r>
          </a:p>
        </p:txBody>
      </p:sp>
      <p:sp>
        <p:nvSpPr>
          <p:cNvPr id="6" name="Title 5">
            <a:extLst>
              <a:ext uri="{FF2B5EF4-FFF2-40B4-BE49-F238E27FC236}">
                <a16:creationId xmlns:a16="http://schemas.microsoft.com/office/drawing/2014/main" id="{375FA1D4-5E4A-43EB-ADDC-8021F29B862D}"/>
              </a:ext>
            </a:extLst>
          </p:cNvPr>
          <p:cNvSpPr>
            <a:spLocks noGrp="1"/>
          </p:cNvSpPr>
          <p:nvPr>
            <p:ph type="title"/>
          </p:nvPr>
        </p:nvSpPr>
        <p:spPr>
          <a:xfrm>
            <a:off x="404786" y="382816"/>
            <a:ext cx="11711014" cy="867930"/>
          </a:xfrm>
        </p:spPr>
        <p:txBody>
          <a:bodyPr/>
          <a:lstStyle/>
          <a:p>
            <a:r>
              <a:rPr lang="nb-NO" dirty="0"/>
              <a:t>40 % av kommunene har gitt økonomisk kompensasjon til fratredende lege ved innløsning..</a:t>
            </a:r>
          </a:p>
        </p:txBody>
      </p:sp>
      <p:sp>
        <p:nvSpPr>
          <p:cNvPr id="2" name="Plassholder for lysbildenummer 1">
            <a:extLst>
              <a:ext uri="{FF2B5EF4-FFF2-40B4-BE49-F238E27FC236}">
                <a16:creationId xmlns:a16="http://schemas.microsoft.com/office/drawing/2014/main" id="{47A37BE9-7C51-4A85-A5C3-CE600FCF26FD}"/>
              </a:ext>
            </a:extLst>
          </p:cNvPr>
          <p:cNvSpPr>
            <a:spLocks noGrp="1"/>
          </p:cNvSpPr>
          <p:nvPr>
            <p:ph type="sldNum" sz="quarter" idx="18"/>
          </p:nvPr>
        </p:nvSpPr>
        <p:spPr/>
        <p:txBody>
          <a:bodyPr/>
          <a:lstStyle/>
          <a:p>
            <a:fld id="{D61AABEC-672F-4B68-B914-690DA978312C}" type="slidenum">
              <a:rPr lang="nb-NO" noProof="0" smtClean="0"/>
              <a:pPr/>
              <a:t>26</a:t>
            </a:fld>
            <a:r>
              <a:rPr lang="nb-NO" noProof="0"/>
              <a:t>  </a:t>
            </a:r>
            <a:endParaRPr lang="nb-NO" noProof="0" dirty="0"/>
          </a:p>
        </p:txBody>
      </p:sp>
      <p:sp>
        <p:nvSpPr>
          <p:cNvPr id="7" name="Rectangle: Rounded Corners 6">
            <a:extLst>
              <a:ext uri="{FF2B5EF4-FFF2-40B4-BE49-F238E27FC236}">
                <a16:creationId xmlns:a16="http://schemas.microsoft.com/office/drawing/2014/main" id="{F43B9A0F-2FF8-441D-81EE-9201E7F72ED6}"/>
              </a:ext>
            </a:extLst>
          </p:cNvPr>
          <p:cNvSpPr/>
          <p:nvPr/>
        </p:nvSpPr>
        <p:spPr>
          <a:xfrm>
            <a:off x="6983604" y="2667001"/>
            <a:ext cx="4776814" cy="1981199"/>
          </a:xfrm>
          <a:prstGeom prst="roundRect">
            <a:avLst>
              <a:gd name="adj" fmla="val 132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b-NO" sz="1100" dirty="0">
                <a:solidFill>
                  <a:schemeClr val="tx1"/>
                </a:solidFill>
                <a:ea typeface="Calibri" panose="020F0502020204030204" pitchFamily="34" charset="0"/>
                <a:cs typeface="Times New Roman" panose="02020603050405020304" pitchFamily="18" charset="0"/>
              </a:rPr>
              <a:t>40 % av kommunene hadde gitt økonomisk kompensasjon til fratredende lege(r) ved innløsning av hjemmel i løpet av 2020. Dette utgjør 8 kommuner i utvalget vårt. </a:t>
            </a:r>
          </a:p>
          <a:p>
            <a:pPr algn="just"/>
            <a:endParaRPr lang="nb-NO" sz="1100" dirty="0">
              <a:solidFill>
                <a:schemeClr val="tx1"/>
              </a:solidFill>
              <a:ea typeface="Calibri" panose="020F0502020204030204" pitchFamily="34" charset="0"/>
              <a:cs typeface="Times New Roman" panose="02020603050405020304" pitchFamily="18" charset="0"/>
            </a:endParaRPr>
          </a:p>
          <a:p>
            <a:pPr algn="just"/>
            <a:r>
              <a:rPr lang="nb-NO" sz="1100" dirty="0">
                <a:solidFill>
                  <a:schemeClr val="tx1"/>
                </a:solidFill>
                <a:ea typeface="Calibri" panose="020F0502020204030204" pitchFamily="34" charset="0"/>
                <a:cs typeface="Times New Roman" panose="02020603050405020304" pitchFamily="18" charset="0"/>
              </a:rPr>
              <a:t>Majoriteten (60 %) har svart «nei» på spørsmålet, dvs. de har ikke gitt slik kompensasjon i løpet av 2020.  </a:t>
            </a:r>
          </a:p>
          <a:p>
            <a:pPr algn="just"/>
            <a:endParaRPr lang="nb-NO" sz="1100" dirty="0">
              <a:solidFill>
                <a:schemeClr val="tx1"/>
              </a:solidFill>
              <a:cs typeface="Times New Roman" panose="02020603050405020304" pitchFamily="18" charset="0"/>
            </a:endParaRPr>
          </a:p>
          <a:p>
            <a:pPr algn="just"/>
            <a:r>
              <a:rPr lang="nb-NO" sz="1100" dirty="0">
                <a:solidFill>
                  <a:schemeClr val="tx1"/>
                </a:solidFill>
                <a:cs typeface="Times New Roman" panose="02020603050405020304" pitchFamily="18" charset="0"/>
              </a:rPr>
              <a:t>Det vil med andre ord variere fra år til år om kommuner gir økonomisk kompensasjon til fratredende lege(r) ved innløsning av hjemmel. Utskiftning av leger kan ha foregått uten slik involvering fra kommunens side eller det kan være fravær av utskiftning av fastleger i kommunen. </a:t>
            </a:r>
            <a:endParaRPr lang="nb-NO" sz="1100" dirty="0">
              <a:solidFill>
                <a:schemeClr val="tx1"/>
              </a:solidFill>
            </a:endParaRPr>
          </a:p>
        </p:txBody>
      </p:sp>
      <p:graphicFrame>
        <p:nvGraphicFramePr>
          <p:cNvPr id="9" name="Diagram 8">
            <a:extLst>
              <a:ext uri="{FF2B5EF4-FFF2-40B4-BE49-F238E27FC236}">
                <a16:creationId xmlns:a16="http://schemas.microsoft.com/office/drawing/2014/main" id="{FD6D4AC6-DE09-49E8-AC44-C80EBAD85E69}"/>
              </a:ext>
            </a:extLst>
          </p:cNvPr>
          <p:cNvGraphicFramePr/>
          <p:nvPr>
            <p:extLst>
              <p:ext uri="{D42A27DB-BD31-4B8C-83A1-F6EECF244321}">
                <p14:modId xmlns:p14="http://schemas.microsoft.com/office/powerpoint/2010/main" val="3686654533"/>
              </p:ext>
            </p:extLst>
          </p:nvPr>
        </p:nvGraphicFramePr>
        <p:xfrm>
          <a:off x="404786" y="2081075"/>
          <a:ext cx="6300814" cy="3419247"/>
        </p:xfrm>
        <a:graphic>
          <a:graphicData uri="http://schemas.openxmlformats.org/drawingml/2006/chart">
            <c:chart xmlns:c="http://schemas.openxmlformats.org/drawingml/2006/chart" xmlns:r="http://schemas.openxmlformats.org/officeDocument/2006/relationships" r:id="rId3"/>
          </a:graphicData>
        </a:graphic>
      </p:graphicFrame>
      <p:sp>
        <p:nvSpPr>
          <p:cNvPr id="10" name="Rektangel 9">
            <a:extLst>
              <a:ext uri="{FF2B5EF4-FFF2-40B4-BE49-F238E27FC236}">
                <a16:creationId xmlns:a16="http://schemas.microsoft.com/office/drawing/2014/main" id="{D16BDFFA-8148-494D-A877-02FE4D761297}"/>
              </a:ext>
            </a:extLst>
          </p:cNvPr>
          <p:cNvSpPr/>
          <p:nvPr/>
        </p:nvSpPr>
        <p:spPr>
          <a:xfrm>
            <a:off x="914400" y="5737050"/>
            <a:ext cx="8885853" cy="964367"/>
          </a:xfrm>
          <a:prstGeom prst="rect">
            <a:avLst/>
          </a:prstGeom>
        </p:spPr>
        <p:txBody>
          <a:bodyPr wrap="square">
            <a:spAutoFit/>
          </a:bodyPr>
          <a:lstStyle/>
          <a:p>
            <a:pPr algn="just"/>
            <a:r>
              <a:rPr lang="nb-NO" sz="1000" baseline="30000" dirty="0">
                <a:solidFill>
                  <a:prstClr val="black"/>
                </a:solidFill>
              </a:rPr>
              <a:t>1 </a:t>
            </a:r>
            <a:r>
              <a:rPr lang="nb-NO" sz="1000" dirty="0">
                <a:solidFill>
                  <a:prstClr val="black"/>
                </a:solidFill>
              </a:rPr>
              <a:t>Ingen kommuner har svart «vet ikke». Svaralternativet er ikke vist i figuren. </a:t>
            </a:r>
            <a:endParaRPr lang="nb-NO" sz="1000" baseline="30000" dirty="0">
              <a:solidFill>
                <a:prstClr val="black"/>
              </a:solidFill>
            </a:endParaRPr>
          </a:p>
          <a:p>
            <a:pPr algn="just"/>
            <a:endParaRPr lang="nb-NO" sz="1000" baseline="30000" dirty="0">
              <a:solidFill>
                <a:prstClr val="black"/>
              </a:solidFill>
            </a:endParaRPr>
          </a:p>
          <a:p>
            <a:pPr algn="just"/>
            <a:r>
              <a:rPr lang="nb-NO" sz="1000" baseline="30000" dirty="0">
                <a:solidFill>
                  <a:prstClr val="black"/>
                </a:solidFill>
              </a:rPr>
              <a:t>2 </a:t>
            </a:r>
            <a:r>
              <a:rPr lang="nb-NO" sz="1000" dirty="0">
                <a:ea typeface="Calibri" panose="020F0502020204030204" pitchFamily="34" charset="0"/>
                <a:cs typeface="Times New Roman" panose="02020603050405020304" pitchFamily="18" charset="0"/>
              </a:rPr>
              <a:t>Målgruppen for spørreundersøkelsen er leder med økonomisk ansvar for fastlegeordningen i kommunene som i 2020-målingen* oppga at de hadde gitt økonomisk kompensasjon til leger ved overdragelse av hjemler i løpet av 2019 (n=38). Av disse 38 kommunene, har 20 besvart denne oppfølgingsundersøkelsen. *</a:t>
            </a:r>
            <a:r>
              <a:rPr lang="nb-NO" sz="1000" dirty="0"/>
              <a:t>Ipsos og Samfunnsøkonomisk analyse (2020),</a:t>
            </a:r>
            <a:r>
              <a:rPr lang="nb-NO" sz="1000" i="1" dirty="0">
                <a:hlinkClick r:id="rId4"/>
              </a:rPr>
              <a:t>Variasjoner i finansiering av fastlegeordningen – andre oppfølgingsundersøkelse</a:t>
            </a:r>
            <a:endParaRPr lang="nb-NO" sz="1000" i="1" dirty="0"/>
          </a:p>
          <a:p>
            <a:pPr algn="just"/>
            <a:endParaRPr lang="nb-NO" sz="1000" dirty="0"/>
          </a:p>
        </p:txBody>
      </p:sp>
    </p:spTree>
    <p:extLst>
      <p:ext uri="{BB962C8B-B14F-4D97-AF65-F5344CB8AC3E}">
        <p14:creationId xmlns:p14="http://schemas.microsoft.com/office/powerpoint/2010/main" val="3392665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927C5F-8CD5-42D3-B69F-CFF55022CBBC}"/>
              </a:ext>
            </a:extLst>
          </p:cNvPr>
          <p:cNvSpPr>
            <a:spLocks noGrp="1"/>
          </p:cNvSpPr>
          <p:nvPr>
            <p:ph type="body" sz="quarter" idx="15"/>
          </p:nvPr>
        </p:nvSpPr>
        <p:spPr>
          <a:xfrm>
            <a:off x="404786" y="1357678"/>
            <a:ext cx="11711014" cy="815608"/>
          </a:xfrm>
        </p:spPr>
        <p:txBody>
          <a:bodyPr/>
          <a:lstStyle/>
          <a:p>
            <a:pPr>
              <a:spcBef>
                <a:spcPts val="0"/>
              </a:spcBef>
            </a:pPr>
            <a:r>
              <a:rPr lang="nb-NO" sz="1800" dirty="0"/>
              <a:t>Q7</a:t>
            </a:r>
            <a:r>
              <a:rPr lang="nb-NO" sz="1800" b="1" dirty="0"/>
              <a:t> Du har oppgitt at din kommune har gitt økonomisk kompensasjon til fratredende lege(r) ved innløsning av hjemmel i løpet av 2020. Hvor mange av disse hjemlene er omgjort til fastlønn?</a:t>
            </a:r>
            <a:r>
              <a:rPr lang="nb-NO" sz="1800" b="1" baseline="30000" dirty="0"/>
              <a:t>1 </a:t>
            </a:r>
            <a:r>
              <a:rPr lang="nb-NO" sz="1800" b="1" dirty="0"/>
              <a:t> </a:t>
            </a:r>
            <a:endParaRPr lang="nb-NO" sz="1800" dirty="0"/>
          </a:p>
          <a:p>
            <a:pPr>
              <a:spcBef>
                <a:spcPts val="0"/>
              </a:spcBef>
            </a:pPr>
            <a:r>
              <a:rPr lang="nb-NO" sz="1400" dirty="0"/>
              <a:t>Base: Kommuner som har gitt økonomisk kompensasjon til fratredende lege(r) ved innløsning av hjemmel (n=8)</a:t>
            </a:r>
          </a:p>
        </p:txBody>
      </p:sp>
      <p:sp>
        <p:nvSpPr>
          <p:cNvPr id="6" name="Title 5">
            <a:extLst>
              <a:ext uri="{FF2B5EF4-FFF2-40B4-BE49-F238E27FC236}">
                <a16:creationId xmlns:a16="http://schemas.microsoft.com/office/drawing/2014/main" id="{375FA1D4-5E4A-43EB-ADDC-8021F29B862D}"/>
              </a:ext>
            </a:extLst>
          </p:cNvPr>
          <p:cNvSpPr>
            <a:spLocks noGrp="1"/>
          </p:cNvSpPr>
          <p:nvPr>
            <p:ph type="title"/>
          </p:nvPr>
        </p:nvSpPr>
        <p:spPr>
          <a:xfrm>
            <a:off x="404786" y="382816"/>
            <a:ext cx="11378074" cy="867930"/>
          </a:xfrm>
        </p:spPr>
        <p:txBody>
          <a:bodyPr/>
          <a:lstStyle/>
          <a:p>
            <a:r>
              <a:rPr lang="en-GB" dirty="0"/>
              <a:t>.. OG </a:t>
            </a:r>
            <a:r>
              <a:rPr lang="nb-NO" dirty="0"/>
              <a:t>majoriteten AV DISSE har omgjort  hjemler til fastlønn</a:t>
            </a:r>
          </a:p>
        </p:txBody>
      </p:sp>
      <p:sp>
        <p:nvSpPr>
          <p:cNvPr id="2" name="Plassholder for lysbildenummer 1">
            <a:extLst>
              <a:ext uri="{FF2B5EF4-FFF2-40B4-BE49-F238E27FC236}">
                <a16:creationId xmlns:a16="http://schemas.microsoft.com/office/drawing/2014/main" id="{47A37BE9-7C51-4A85-A5C3-CE600FCF26FD}"/>
              </a:ext>
            </a:extLst>
          </p:cNvPr>
          <p:cNvSpPr>
            <a:spLocks noGrp="1"/>
          </p:cNvSpPr>
          <p:nvPr>
            <p:ph type="sldNum" sz="quarter" idx="18"/>
          </p:nvPr>
        </p:nvSpPr>
        <p:spPr/>
        <p:txBody>
          <a:bodyPr/>
          <a:lstStyle/>
          <a:p>
            <a:fld id="{D61AABEC-672F-4B68-B914-690DA978312C}" type="slidenum">
              <a:rPr lang="nb-NO" noProof="0" smtClean="0"/>
              <a:pPr/>
              <a:t>27</a:t>
            </a:fld>
            <a:r>
              <a:rPr lang="nb-NO" noProof="0"/>
              <a:t>  </a:t>
            </a:r>
            <a:endParaRPr lang="nb-NO" noProof="0" dirty="0"/>
          </a:p>
        </p:txBody>
      </p:sp>
      <p:sp>
        <p:nvSpPr>
          <p:cNvPr id="7" name="Rectangle: Rounded Corners 6">
            <a:extLst>
              <a:ext uri="{FF2B5EF4-FFF2-40B4-BE49-F238E27FC236}">
                <a16:creationId xmlns:a16="http://schemas.microsoft.com/office/drawing/2014/main" id="{540DD6EA-C742-4095-94E8-79D2F8C0D80F}"/>
              </a:ext>
            </a:extLst>
          </p:cNvPr>
          <p:cNvSpPr/>
          <p:nvPr/>
        </p:nvSpPr>
        <p:spPr>
          <a:xfrm>
            <a:off x="6906060" y="2743200"/>
            <a:ext cx="4876800" cy="2192320"/>
          </a:xfrm>
          <a:prstGeom prst="roundRect">
            <a:avLst>
              <a:gd name="adj" fmla="val 132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b-NO" sz="1100" dirty="0">
                <a:solidFill>
                  <a:schemeClr val="tx1"/>
                </a:solidFill>
                <a:ea typeface="Calibri" panose="020F0502020204030204" pitchFamily="34" charset="0"/>
                <a:cs typeface="Times New Roman" panose="02020603050405020304" pitchFamily="18" charset="0"/>
              </a:rPr>
              <a:t>Vi har sett at 40 % av kommunene hadde gitt økonomisk kompensasjon til fratredende lege(r) ved innløsning av hjemmel i løpet av 2020. </a:t>
            </a:r>
          </a:p>
          <a:p>
            <a:pPr algn="just"/>
            <a:endParaRPr lang="nb-NO" sz="1100" dirty="0">
              <a:solidFill>
                <a:schemeClr val="tx1"/>
              </a:solidFill>
              <a:ea typeface="Calibri" panose="020F0502020204030204" pitchFamily="34" charset="0"/>
              <a:cs typeface="Times New Roman" panose="02020603050405020304" pitchFamily="18" charset="0"/>
            </a:endParaRPr>
          </a:p>
          <a:p>
            <a:pPr algn="just"/>
            <a:r>
              <a:rPr lang="nb-NO" sz="1100" dirty="0">
                <a:solidFill>
                  <a:schemeClr val="tx1"/>
                </a:solidFill>
                <a:ea typeface="Calibri" panose="020F0502020204030204" pitchFamily="34" charset="0"/>
                <a:cs typeface="Times New Roman" panose="02020603050405020304" pitchFamily="18" charset="0"/>
              </a:rPr>
              <a:t>Av disse hadde 76 % omgjort  én eller flere hjemler til fastlønn. Det er mest utbredt å ha omgjort 2 hjemler til fastlønn. Ingen av kommunene har omgjort flere enn 3 hjemler til fastlønn. </a:t>
            </a:r>
          </a:p>
          <a:p>
            <a:pPr algn="just"/>
            <a:endParaRPr lang="nb-NO" sz="1100" dirty="0">
              <a:solidFill>
                <a:schemeClr val="tx1"/>
              </a:solidFill>
              <a:ea typeface="Calibri" panose="020F0502020204030204" pitchFamily="34" charset="0"/>
              <a:cs typeface="Times New Roman" panose="02020603050405020304" pitchFamily="18" charset="0"/>
            </a:endParaRPr>
          </a:p>
          <a:p>
            <a:pPr algn="just"/>
            <a:r>
              <a:rPr lang="nb-NO" sz="1100" dirty="0">
                <a:solidFill>
                  <a:schemeClr val="tx1"/>
                </a:solidFill>
                <a:ea typeface="Calibri" panose="020F0502020204030204" pitchFamily="34" charset="0"/>
                <a:cs typeface="Times New Roman" panose="02020603050405020304" pitchFamily="18" charset="0"/>
              </a:rPr>
              <a:t>25 % har ikke omgjort noen hjemler til fastlønn. Det tilsvarer 2 kommuner i basen. </a:t>
            </a:r>
          </a:p>
          <a:p>
            <a:pPr algn="just"/>
            <a:endParaRPr lang="nb-NO" sz="1100" dirty="0">
              <a:solidFill>
                <a:schemeClr val="tx1"/>
              </a:solidFill>
              <a:cs typeface="Times New Roman" panose="02020603050405020304" pitchFamily="18" charset="0"/>
            </a:endParaRPr>
          </a:p>
          <a:p>
            <a:pPr algn="just"/>
            <a:r>
              <a:rPr lang="nb-NO" sz="1100" dirty="0">
                <a:solidFill>
                  <a:schemeClr val="tx1"/>
                </a:solidFill>
                <a:cs typeface="Times New Roman" panose="02020603050405020304" pitchFamily="18" charset="0"/>
              </a:rPr>
              <a:t>Merk at det totalt sett kun er svar fra 8 kommuner på dette spørsmålet, dvs. basen er liten. </a:t>
            </a:r>
            <a:endParaRPr lang="nb-NO" sz="1100" dirty="0">
              <a:solidFill>
                <a:schemeClr val="tx1"/>
              </a:solidFill>
            </a:endParaRPr>
          </a:p>
        </p:txBody>
      </p:sp>
      <p:graphicFrame>
        <p:nvGraphicFramePr>
          <p:cNvPr id="9" name="Diagram 8">
            <a:extLst>
              <a:ext uri="{FF2B5EF4-FFF2-40B4-BE49-F238E27FC236}">
                <a16:creationId xmlns:a16="http://schemas.microsoft.com/office/drawing/2014/main" id="{377B21EB-7DBE-4C8D-A795-26241488A53A}"/>
              </a:ext>
            </a:extLst>
          </p:cNvPr>
          <p:cNvGraphicFramePr/>
          <p:nvPr>
            <p:extLst>
              <p:ext uri="{D42A27DB-BD31-4B8C-83A1-F6EECF244321}">
                <p14:modId xmlns:p14="http://schemas.microsoft.com/office/powerpoint/2010/main" val="3599464643"/>
              </p:ext>
            </p:extLst>
          </p:nvPr>
        </p:nvGraphicFramePr>
        <p:xfrm>
          <a:off x="404786" y="2296519"/>
          <a:ext cx="6300814" cy="3203803"/>
        </p:xfrm>
        <a:graphic>
          <a:graphicData uri="http://schemas.openxmlformats.org/drawingml/2006/chart">
            <c:chart xmlns:c="http://schemas.openxmlformats.org/drawingml/2006/chart" xmlns:r="http://schemas.openxmlformats.org/officeDocument/2006/relationships" r:id="rId2"/>
          </a:graphicData>
        </a:graphic>
      </p:graphicFrame>
      <p:sp>
        <p:nvSpPr>
          <p:cNvPr id="20" name="Rektangel 19">
            <a:extLst>
              <a:ext uri="{FF2B5EF4-FFF2-40B4-BE49-F238E27FC236}">
                <a16:creationId xmlns:a16="http://schemas.microsoft.com/office/drawing/2014/main" id="{242BF357-5FC6-4B28-8910-54DCF46039B1}"/>
              </a:ext>
            </a:extLst>
          </p:cNvPr>
          <p:cNvSpPr/>
          <p:nvPr/>
        </p:nvSpPr>
        <p:spPr>
          <a:xfrm>
            <a:off x="1447800" y="6228963"/>
            <a:ext cx="4511171" cy="246221"/>
          </a:xfrm>
          <a:prstGeom prst="rect">
            <a:avLst/>
          </a:prstGeom>
        </p:spPr>
        <p:txBody>
          <a:bodyPr wrap="none">
            <a:spAutoFit/>
          </a:bodyPr>
          <a:lstStyle/>
          <a:p>
            <a:pPr lvl="0" algn="just"/>
            <a:r>
              <a:rPr lang="nb-NO" sz="1000" baseline="30000" dirty="0">
                <a:solidFill>
                  <a:prstClr val="black"/>
                </a:solidFill>
              </a:rPr>
              <a:t>1 </a:t>
            </a:r>
            <a:r>
              <a:rPr lang="nb-NO" sz="1000" dirty="0">
                <a:solidFill>
                  <a:prstClr val="black"/>
                </a:solidFill>
              </a:rPr>
              <a:t>Ingen kommuner har svart «vet ikke». Svaralternativet er ikke vist i figuren. </a:t>
            </a:r>
            <a:endParaRPr lang="nb-NO" sz="1000" baseline="30000" dirty="0">
              <a:solidFill>
                <a:prstClr val="black"/>
              </a:solidFill>
            </a:endParaRPr>
          </a:p>
        </p:txBody>
      </p:sp>
    </p:spTree>
    <p:extLst>
      <p:ext uri="{BB962C8B-B14F-4D97-AF65-F5344CB8AC3E}">
        <p14:creationId xmlns:p14="http://schemas.microsoft.com/office/powerpoint/2010/main" val="694843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927C5F-8CD5-42D3-B69F-CFF55022CBBC}"/>
              </a:ext>
            </a:extLst>
          </p:cNvPr>
          <p:cNvSpPr>
            <a:spLocks noGrp="1"/>
          </p:cNvSpPr>
          <p:nvPr>
            <p:ph type="body" sz="quarter" idx="15"/>
          </p:nvPr>
        </p:nvSpPr>
        <p:spPr>
          <a:xfrm>
            <a:off x="404786" y="1357678"/>
            <a:ext cx="11711014" cy="815608"/>
          </a:xfrm>
        </p:spPr>
        <p:txBody>
          <a:bodyPr/>
          <a:lstStyle/>
          <a:p>
            <a:pPr>
              <a:spcBef>
                <a:spcPts val="0"/>
              </a:spcBef>
            </a:pPr>
            <a:r>
              <a:rPr lang="nb-NO" sz="1800" dirty="0"/>
              <a:t>Q8</a:t>
            </a:r>
            <a:r>
              <a:rPr lang="nb-NO" sz="1800" b="1" dirty="0"/>
              <a:t> Kan du anslå din kommunes kostnader for økonomisk kompensasjon til fratredende lege(r) ved innløsning av hjemmel i 2020?</a:t>
            </a:r>
          </a:p>
          <a:p>
            <a:pPr>
              <a:spcBef>
                <a:spcPts val="0"/>
              </a:spcBef>
            </a:pPr>
            <a:r>
              <a:rPr lang="nb-NO" sz="1400" dirty="0"/>
              <a:t>Base: Kommuner som har gitt økonomisk kompensasjon til fratredende lege(r) ved innløsning av hjemmel (n=8)</a:t>
            </a:r>
          </a:p>
        </p:txBody>
      </p:sp>
      <p:sp>
        <p:nvSpPr>
          <p:cNvPr id="6" name="Title 5">
            <a:extLst>
              <a:ext uri="{FF2B5EF4-FFF2-40B4-BE49-F238E27FC236}">
                <a16:creationId xmlns:a16="http://schemas.microsoft.com/office/drawing/2014/main" id="{375FA1D4-5E4A-43EB-ADDC-8021F29B862D}"/>
              </a:ext>
            </a:extLst>
          </p:cNvPr>
          <p:cNvSpPr>
            <a:spLocks noGrp="1"/>
          </p:cNvSpPr>
          <p:nvPr>
            <p:ph type="title"/>
          </p:nvPr>
        </p:nvSpPr>
        <p:spPr>
          <a:xfrm>
            <a:off x="404786" y="382816"/>
            <a:ext cx="11382428" cy="480131"/>
          </a:xfrm>
        </p:spPr>
        <p:txBody>
          <a:bodyPr/>
          <a:lstStyle/>
          <a:p>
            <a:r>
              <a:rPr lang="nb-NO" dirty="0"/>
              <a:t>SPENN I STØRRELSEN PÅ kommunenes kostnader </a:t>
            </a:r>
          </a:p>
        </p:txBody>
      </p:sp>
      <p:sp>
        <p:nvSpPr>
          <p:cNvPr id="2" name="Plassholder for lysbildenummer 1">
            <a:extLst>
              <a:ext uri="{FF2B5EF4-FFF2-40B4-BE49-F238E27FC236}">
                <a16:creationId xmlns:a16="http://schemas.microsoft.com/office/drawing/2014/main" id="{47A37BE9-7C51-4A85-A5C3-CE600FCF26FD}"/>
              </a:ext>
            </a:extLst>
          </p:cNvPr>
          <p:cNvSpPr>
            <a:spLocks noGrp="1"/>
          </p:cNvSpPr>
          <p:nvPr>
            <p:ph type="sldNum" sz="quarter" idx="18"/>
          </p:nvPr>
        </p:nvSpPr>
        <p:spPr/>
        <p:txBody>
          <a:bodyPr/>
          <a:lstStyle/>
          <a:p>
            <a:fld id="{D61AABEC-672F-4B68-B914-690DA978312C}" type="slidenum">
              <a:rPr lang="nb-NO" noProof="0" smtClean="0"/>
              <a:pPr/>
              <a:t>28</a:t>
            </a:fld>
            <a:r>
              <a:rPr lang="nb-NO" noProof="0"/>
              <a:t>  </a:t>
            </a:r>
            <a:endParaRPr lang="nb-NO" noProof="0" dirty="0"/>
          </a:p>
        </p:txBody>
      </p:sp>
      <p:graphicFrame>
        <p:nvGraphicFramePr>
          <p:cNvPr id="7" name="Diagram 6">
            <a:extLst>
              <a:ext uri="{FF2B5EF4-FFF2-40B4-BE49-F238E27FC236}">
                <a16:creationId xmlns:a16="http://schemas.microsoft.com/office/drawing/2014/main" id="{76DEAA87-247C-4533-9612-5D9DEBFF945C}"/>
              </a:ext>
            </a:extLst>
          </p:cNvPr>
          <p:cNvGraphicFramePr/>
          <p:nvPr>
            <p:extLst>
              <p:ext uri="{D42A27DB-BD31-4B8C-83A1-F6EECF244321}">
                <p14:modId xmlns:p14="http://schemas.microsoft.com/office/powerpoint/2010/main" val="2931633587"/>
              </p:ext>
            </p:extLst>
          </p:nvPr>
        </p:nvGraphicFramePr>
        <p:xfrm>
          <a:off x="292491" y="2173286"/>
          <a:ext cx="6300814" cy="273561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Rounded Corners 6">
            <a:extLst>
              <a:ext uri="{FF2B5EF4-FFF2-40B4-BE49-F238E27FC236}">
                <a16:creationId xmlns:a16="http://schemas.microsoft.com/office/drawing/2014/main" id="{3021B0FC-738C-449A-898F-08E9E9DBDBFE}"/>
              </a:ext>
            </a:extLst>
          </p:cNvPr>
          <p:cNvSpPr/>
          <p:nvPr/>
        </p:nvSpPr>
        <p:spPr>
          <a:xfrm>
            <a:off x="762000" y="5080957"/>
            <a:ext cx="10515600" cy="1243643"/>
          </a:xfrm>
          <a:prstGeom prst="roundRect">
            <a:avLst>
              <a:gd name="adj" fmla="val 132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nb-NO" sz="1100" dirty="0">
              <a:solidFill>
                <a:schemeClr val="tx1"/>
              </a:solidFill>
              <a:ea typeface="Calibri" panose="020F0502020204030204" pitchFamily="34" charset="0"/>
              <a:cs typeface="Times New Roman" panose="02020603050405020304" pitchFamily="18" charset="0"/>
            </a:endParaRPr>
          </a:p>
          <a:p>
            <a:pPr algn="just"/>
            <a:r>
              <a:rPr lang="nb-NO" sz="1100" dirty="0">
                <a:solidFill>
                  <a:schemeClr val="tx1"/>
                </a:solidFill>
                <a:latin typeface="Arial" panose="020B0604020202020204" pitchFamily="34" charset="0"/>
                <a:ea typeface="Arial" panose="020B0604020202020204" pitchFamily="34" charset="0"/>
                <a:cs typeface="Times New Roman" panose="02020603050405020304" pitchFamily="18" charset="0"/>
              </a:rPr>
              <a:t>7 av 8 kommuner som har gitt økonomisk kompensasjon til fratredende lege(r) ved innløsning av hjemmel i 2020 har anslått sine kostnader ved dette. 1 kommune svarte «vet ikke». </a:t>
            </a:r>
          </a:p>
          <a:p>
            <a:pPr algn="just"/>
            <a:endParaRPr lang="nb-NO" sz="1100" dirty="0">
              <a:solidFill>
                <a:schemeClr val="tx1"/>
              </a:solidFill>
              <a:ea typeface="Calibri" panose="020F0502020204030204" pitchFamily="34" charset="0"/>
              <a:cs typeface="Times New Roman" panose="02020603050405020304" pitchFamily="18" charset="0"/>
            </a:endParaRPr>
          </a:p>
          <a:p>
            <a:pPr algn="just"/>
            <a:r>
              <a:rPr lang="nb-NO" sz="1100" dirty="0">
                <a:solidFill>
                  <a:schemeClr val="tx1"/>
                </a:solidFill>
                <a:latin typeface="Arial" panose="020B0604020202020204" pitchFamily="34" charset="0"/>
                <a:ea typeface="Arial" panose="020B0604020202020204" pitchFamily="34" charset="0"/>
                <a:cs typeface="Times New Roman" panose="02020603050405020304" pitchFamily="18" charset="0"/>
              </a:rPr>
              <a:t>Kommunenes kostnadsanslag spenner fra 400 000 til 2 000 000 kr. Spennet er stort, men likevel mindre enn ved andre kostnadsspørsmål i denne spørreundersøkelsen og i undersøkelsen fra 2020. Gjennomsnittskostnaden er 1 000 000 kr, mens mediankostnaden er 925 000 kr (avrundede tall).  </a:t>
            </a:r>
          </a:p>
          <a:p>
            <a:pPr algn="just"/>
            <a:endParaRPr lang="nb-NO" sz="1100" dirty="0">
              <a:solidFill>
                <a:schemeClr val="tx1"/>
              </a:solidFill>
              <a:highlight>
                <a:srgbClr val="FFFF00"/>
              </a:highlight>
              <a:latin typeface="Arial" panose="020B0604020202020204" pitchFamily="34" charset="0"/>
              <a:ea typeface="Calibri" panose="020F0502020204030204" pitchFamily="34" charset="0"/>
              <a:cs typeface="Times New Roman" panose="02020603050405020304" pitchFamily="18" charset="0"/>
            </a:endParaRPr>
          </a:p>
          <a:p>
            <a:pPr algn="just"/>
            <a:r>
              <a:rPr lang="nb-NO" sz="1100" dirty="0">
                <a:solidFill>
                  <a:schemeClr val="tx1"/>
                </a:solidFill>
                <a:latin typeface="Arial" panose="020B0604020202020204" pitchFamily="34" charset="0"/>
                <a:ea typeface="Calibri" panose="020F0502020204030204" pitchFamily="34" charset="0"/>
                <a:cs typeface="Times New Roman" panose="02020603050405020304" pitchFamily="18" charset="0"/>
              </a:rPr>
              <a:t>Sammenlignet med tilsvarende spørsmål fra 2020-målingen er både gjennomsnittskostnad og median høyere. </a:t>
            </a:r>
            <a:endParaRPr lang="nb-NO" sz="1100" dirty="0">
              <a:solidFill>
                <a:schemeClr val="tx1"/>
              </a:solidFill>
              <a:ea typeface="Calibri" panose="020F0502020204030204" pitchFamily="34" charset="0"/>
              <a:cs typeface="Times New Roman" panose="02020603050405020304" pitchFamily="18" charset="0"/>
            </a:endParaRPr>
          </a:p>
          <a:p>
            <a:pPr algn="just"/>
            <a:endParaRPr lang="nb-NO" sz="1100" dirty="0">
              <a:solidFill>
                <a:schemeClr val="tx1"/>
              </a:solidFill>
              <a:ea typeface="Calibri" panose="020F0502020204030204" pitchFamily="34" charset="0"/>
              <a:cs typeface="Times New Roman" panose="02020603050405020304" pitchFamily="18" charset="0"/>
            </a:endParaRPr>
          </a:p>
        </p:txBody>
      </p:sp>
      <p:sp>
        <p:nvSpPr>
          <p:cNvPr id="10" name="Rektangel 9">
            <a:extLst>
              <a:ext uri="{FF2B5EF4-FFF2-40B4-BE49-F238E27FC236}">
                <a16:creationId xmlns:a16="http://schemas.microsoft.com/office/drawing/2014/main" id="{663AE530-1484-4F1A-B061-B5080E99D4A0}"/>
              </a:ext>
            </a:extLst>
          </p:cNvPr>
          <p:cNvSpPr/>
          <p:nvPr/>
        </p:nvSpPr>
        <p:spPr>
          <a:xfrm>
            <a:off x="6858000" y="2345348"/>
            <a:ext cx="2975810" cy="645337"/>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nb-NO" sz="1200" dirty="0"/>
              <a:t>Gjennomsnittskostnad: 1 000 000 kr</a:t>
            </a:r>
          </a:p>
          <a:p>
            <a:pPr algn="ctr"/>
            <a:r>
              <a:rPr lang="nb-NO" sz="1200" dirty="0"/>
              <a:t>Mediankostnad: 925 000 kr</a:t>
            </a:r>
          </a:p>
        </p:txBody>
      </p:sp>
    </p:spTree>
    <p:extLst>
      <p:ext uri="{BB962C8B-B14F-4D97-AF65-F5344CB8AC3E}">
        <p14:creationId xmlns:p14="http://schemas.microsoft.com/office/powerpoint/2010/main" val="499939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927C5F-8CD5-42D3-B69F-CFF55022CBBC}"/>
              </a:ext>
            </a:extLst>
          </p:cNvPr>
          <p:cNvSpPr>
            <a:spLocks noGrp="1"/>
          </p:cNvSpPr>
          <p:nvPr>
            <p:ph type="body" sz="quarter" idx="15"/>
          </p:nvPr>
        </p:nvSpPr>
        <p:spPr>
          <a:xfrm>
            <a:off x="404786" y="1357678"/>
            <a:ext cx="11711014" cy="815608"/>
          </a:xfrm>
        </p:spPr>
        <p:txBody>
          <a:bodyPr/>
          <a:lstStyle/>
          <a:p>
            <a:pPr>
              <a:spcBef>
                <a:spcPts val="0"/>
              </a:spcBef>
            </a:pPr>
            <a:r>
              <a:rPr lang="nb-NO" sz="1800" dirty="0"/>
              <a:t>Q9</a:t>
            </a:r>
            <a:r>
              <a:rPr lang="nb-NO" sz="1800" b="1" dirty="0"/>
              <a:t> Hvor enig eller uenig er du i følgende utsagn om prissetting ved innløsning av hjemmel, altså kommunens kostnader?</a:t>
            </a:r>
            <a:r>
              <a:rPr lang="nb-NO" sz="1800" b="1" baseline="30000" dirty="0"/>
              <a:t>1</a:t>
            </a:r>
            <a:r>
              <a:rPr lang="nb-NO" sz="1800" b="1" dirty="0"/>
              <a:t> </a:t>
            </a:r>
          </a:p>
          <a:p>
            <a:pPr>
              <a:spcBef>
                <a:spcPts val="0"/>
              </a:spcBef>
            </a:pPr>
            <a:r>
              <a:rPr lang="nb-NO" sz="1400" dirty="0"/>
              <a:t>Base: Kommuner som har gitt økonomisk kompensasjon til fratredende lege(r) ved innløsning av hjemmel (n=8)  </a:t>
            </a:r>
          </a:p>
        </p:txBody>
      </p:sp>
      <p:sp>
        <p:nvSpPr>
          <p:cNvPr id="6" name="Title 5">
            <a:extLst>
              <a:ext uri="{FF2B5EF4-FFF2-40B4-BE49-F238E27FC236}">
                <a16:creationId xmlns:a16="http://schemas.microsoft.com/office/drawing/2014/main" id="{375FA1D4-5E4A-43EB-ADDC-8021F29B862D}"/>
              </a:ext>
            </a:extLst>
          </p:cNvPr>
          <p:cNvSpPr>
            <a:spLocks noGrp="1"/>
          </p:cNvSpPr>
          <p:nvPr>
            <p:ph type="title"/>
          </p:nvPr>
        </p:nvSpPr>
        <p:spPr>
          <a:xfrm>
            <a:off x="404786" y="382816"/>
            <a:ext cx="11382428" cy="867930"/>
          </a:xfrm>
        </p:spPr>
        <p:txBody>
          <a:bodyPr/>
          <a:lstStyle/>
          <a:p>
            <a:r>
              <a:rPr lang="nb-NO" dirty="0">
                <a:cs typeface="Times New Roman" panose="02020603050405020304" pitchFamily="18" charset="0"/>
              </a:rPr>
              <a:t>utbredt opplevelse blant kommunene  at legen setter prisen</a:t>
            </a:r>
            <a:endParaRPr lang="nb-NO" dirty="0"/>
          </a:p>
        </p:txBody>
      </p:sp>
      <p:sp>
        <p:nvSpPr>
          <p:cNvPr id="2" name="Plassholder for lysbildenummer 1">
            <a:extLst>
              <a:ext uri="{FF2B5EF4-FFF2-40B4-BE49-F238E27FC236}">
                <a16:creationId xmlns:a16="http://schemas.microsoft.com/office/drawing/2014/main" id="{47A37BE9-7C51-4A85-A5C3-CE600FCF26FD}"/>
              </a:ext>
            </a:extLst>
          </p:cNvPr>
          <p:cNvSpPr>
            <a:spLocks noGrp="1"/>
          </p:cNvSpPr>
          <p:nvPr>
            <p:ph type="sldNum" sz="quarter" idx="18"/>
          </p:nvPr>
        </p:nvSpPr>
        <p:spPr/>
        <p:txBody>
          <a:bodyPr/>
          <a:lstStyle/>
          <a:p>
            <a:fld id="{D61AABEC-672F-4B68-B914-690DA978312C}" type="slidenum">
              <a:rPr lang="nb-NO" noProof="0" smtClean="0"/>
              <a:pPr/>
              <a:t>29</a:t>
            </a:fld>
            <a:r>
              <a:rPr lang="nb-NO" noProof="0"/>
              <a:t>  </a:t>
            </a:r>
            <a:endParaRPr lang="nb-NO" noProof="0" dirty="0"/>
          </a:p>
        </p:txBody>
      </p:sp>
      <p:sp>
        <p:nvSpPr>
          <p:cNvPr id="8" name="Rectangle: Rounded Corners 6">
            <a:extLst>
              <a:ext uri="{FF2B5EF4-FFF2-40B4-BE49-F238E27FC236}">
                <a16:creationId xmlns:a16="http://schemas.microsoft.com/office/drawing/2014/main" id="{089C9E74-968A-41C1-AB76-6ED1480EA624}"/>
              </a:ext>
            </a:extLst>
          </p:cNvPr>
          <p:cNvSpPr/>
          <p:nvPr/>
        </p:nvSpPr>
        <p:spPr>
          <a:xfrm>
            <a:off x="7391400" y="2456364"/>
            <a:ext cx="4343400" cy="2725236"/>
          </a:xfrm>
          <a:prstGeom prst="roundRect">
            <a:avLst>
              <a:gd name="adj" fmla="val 132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nb-NO" sz="1100" dirty="0">
              <a:solidFill>
                <a:schemeClr val="tx1"/>
              </a:solidFill>
              <a:cs typeface="Times New Roman" panose="02020603050405020304" pitchFamily="18" charset="0"/>
            </a:endParaRPr>
          </a:p>
          <a:p>
            <a:pPr algn="just"/>
            <a:r>
              <a:rPr lang="nb-NO" sz="1100" dirty="0">
                <a:solidFill>
                  <a:schemeClr val="tx1"/>
                </a:solidFill>
                <a:cs typeface="Times New Roman" panose="02020603050405020304" pitchFamily="18" charset="0"/>
              </a:rPr>
              <a:t>En større andel kommuner er </a:t>
            </a:r>
            <a:r>
              <a:rPr lang="nb-NO" sz="1100" i="1" dirty="0">
                <a:solidFill>
                  <a:schemeClr val="tx1"/>
                </a:solidFill>
                <a:cs typeface="Times New Roman" panose="02020603050405020304" pitchFamily="18" charset="0"/>
              </a:rPr>
              <a:t>enig</a:t>
            </a:r>
            <a:r>
              <a:rPr lang="nb-NO" sz="1100" dirty="0">
                <a:solidFill>
                  <a:schemeClr val="tx1"/>
                </a:solidFill>
                <a:cs typeface="Times New Roman" panose="02020603050405020304" pitchFamily="18" charset="0"/>
              </a:rPr>
              <a:t> (50 %) enn </a:t>
            </a:r>
            <a:r>
              <a:rPr lang="nb-NO" sz="1100" i="1" dirty="0">
                <a:solidFill>
                  <a:schemeClr val="tx1"/>
                </a:solidFill>
                <a:cs typeface="Times New Roman" panose="02020603050405020304" pitchFamily="18" charset="0"/>
              </a:rPr>
              <a:t>uenig</a:t>
            </a:r>
            <a:r>
              <a:rPr lang="nb-NO" sz="1100" dirty="0">
                <a:solidFill>
                  <a:schemeClr val="tx1"/>
                </a:solidFill>
                <a:cs typeface="Times New Roman" panose="02020603050405020304" pitchFamily="18" charset="0"/>
              </a:rPr>
              <a:t> (13 %) i at kommunen og legen setter prisen i fellesskap. Samtidig er over 6 av 10 kommuner </a:t>
            </a:r>
            <a:r>
              <a:rPr lang="nb-NO" sz="1100" i="1" dirty="0">
                <a:solidFill>
                  <a:schemeClr val="tx1"/>
                </a:solidFill>
                <a:cs typeface="Times New Roman" panose="02020603050405020304" pitchFamily="18" charset="0"/>
              </a:rPr>
              <a:t>enig</a:t>
            </a:r>
            <a:r>
              <a:rPr lang="nb-NO" sz="1100" dirty="0">
                <a:solidFill>
                  <a:schemeClr val="tx1"/>
                </a:solidFill>
                <a:cs typeface="Times New Roman" panose="02020603050405020304" pitchFamily="18" charset="0"/>
              </a:rPr>
              <a:t> i at «legen setter prisen», mens ingen sier seg </a:t>
            </a:r>
            <a:r>
              <a:rPr lang="nb-NO" sz="1100" i="1" dirty="0">
                <a:solidFill>
                  <a:schemeClr val="tx1"/>
                </a:solidFill>
                <a:cs typeface="Times New Roman" panose="02020603050405020304" pitchFamily="18" charset="0"/>
              </a:rPr>
              <a:t>uenig </a:t>
            </a:r>
            <a:r>
              <a:rPr lang="nb-NO" sz="1100" dirty="0">
                <a:solidFill>
                  <a:schemeClr val="tx1"/>
                </a:solidFill>
                <a:cs typeface="Times New Roman" panose="02020603050405020304" pitchFamily="18" charset="0"/>
              </a:rPr>
              <a:t>i dette</a:t>
            </a:r>
            <a:r>
              <a:rPr lang="nb-NO" sz="1100" i="1" dirty="0">
                <a:solidFill>
                  <a:schemeClr val="tx1"/>
                </a:solidFill>
                <a:cs typeface="Times New Roman" panose="02020603050405020304" pitchFamily="18" charset="0"/>
              </a:rPr>
              <a:t>. </a:t>
            </a:r>
            <a:r>
              <a:rPr lang="nb-NO" sz="1100" dirty="0">
                <a:solidFill>
                  <a:schemeClr val="tx1"/>
                </a:solidFill>
                <a:cs typeface="Times New Roman" panose="02020603050405020304" pitchFamily="18" charset="0"/>
              </a:rPr>
              <a:t>Parallelt er nesten 4 av 10 kommuner </a:t>
            </a:r>
            <a:r>
              <a:rPr lang="nb-NO" sz="1100" i="1" dirty="0">
                <a:solidFill>
                  <a:schemeClr val="tx1"/>
                </a:solidFill>
                <a:cs typeface="Times New Roman" panose="02020603050405020304" pitchFamily="18" charset="0"/>
              </a:rPr>
              <a:t>enig</a:t>
            </a:r>
            <a:r>
              <a:rPr lang="nb-NO" sz="1100" dirty="0">
                <a:solidFill>
                  <a:schemeClr val="tx1"/>
                </a:solidFill>
                <a:cs typeface="Times New Roman" panose="02020603050405020304" pitchFamily="18" charset="0"/>
              </a:rPr>
              <a:t> i at kommunen setter prisen, mens 1 av 4 er </a:t>
            </a:r>
            <a:r>
              <a:rPr lang="nb-NO" sz="1100" i="1" dirty="0">
                <a:solidFill>
                  <a:schemeClr val="tx1"/>
                </a:solidFill>
                <a:cs typeface="Times New Roman" panose="02020603050405020304" pitchFamily="18" charset="0"/>
              </a:rPr>
              <a:t>uenig</a:t>
            </a:r>
            <a:r>
              <a:rPr lang="nb-NO" sz="1100" dirty="0">
                <a:solidFill>
                  <a:schemeClr val="tx1"/>
                </a:solidFill>
                <a:cs typeface="Times New Roman" panose="02020603050405020304" pitchFamily="18" charset="0"/>
              </a:rPr>
              <a:t>. Ingen kommuner er </a:t>
            </a:r>
            <a:r>
              <a:rPr lang="nb-NO" sz="1100" i="1" dirty="0">
                <a:solidFill>
                  <a:schemeClr val="tx1"/>
                </a:solidFill>
                <a:cs typeface="Times New Roman" panose="02020603050405020304" pitchFamily="18" charset="0"/>
              </a:rPr>
              <a:t>uenig </a:t>
            </a:r>
            <a:r>
              <a:rPr lang="nb-NO" sz="1100" dirty="0">
                <a:solidFill>
                  <a:schemeClr val="tx1"/>
                </a:solidFill>
                <a:cs typeface="Times New Roman" panose="02020603050405020304" pitchFamily="18" charset="0"/>
              </a:rPr>
              <a:t>i påstanden «det er ingen reell forhandlingssituasjon mellom kommune og lege ved prissettingen». </a:t>
            </a:r>
          </a:p>
          <a:p>
            <a:pPr algn="just"/>
            <a:endParaRPr lang="nb-NO" sz="1100" dirty="0">
              <a:solidFill>
                <a:schemeClr val="tx1"/>
              </a:solidFill>
              <a:cs typeface="Times New Roman" panose="02020603050405020304" pitchFamily="18" charset="0"/>
            </a:endParaRPr>
          </a:p>
          <a:p>
            <a:pPr algn="just"/>
            <a:r>
              <a:rPr lang="nb-NO" sz="1100" dirty="0">
                <a:solidFill>
                  <a:schemeClr val="tx1"/>
                </a:solidFill>
                <a:cs typeface="Times New Roman" panose="02020603050405020304" pitchFamily="18" charset="0"/>
              </a:rPr>
              <a:t>Det er med andre ord en mer utbredt opplevelse blant kommunene  at legen setter prisen enn at de to partene forhandler eller at kommunen setter prisen. </a:t>
            </a:r>
          </a:p>
          <a:p>
            <a:pPr algn="just"/>
            <a:endParaRPr lang="nb-NO" sz="1100" dirty="0">
              <a:solidFill>
                <a:schemeClr val="tx1"/>
              </a:solidFill>
              <a:cs typeface="Times New Roman" panose="02020603050405020304" pitchFamily="18" charset="0"/>
            </a:endParaRPr>
          </a:p>
          <a:p>
            <a:pPr algn="just"/>
            <a:r>
              <a:rPr lang="nb-NO" sz="1100" dirty="0">
                <a:solidFill>
                  <a:schemeClr val="tx1"/>
                </a:solidFill>
                <a:cs typeface="Times New Roman" panose="02020603050405020304" pitchFamily="18" charset="0"/>
              </a:rPr>
              <a:t>Merk at det totalt sett kun er svar fra 8 kommuner på disse påstandene.</a:t>
            </a:r>
          </a:p>
          <a:p>
            <a:pPr algn="just"/>
            <a:endParaRPr lang="nb-NO" sz="1100" dirty="0">
              <a:solidFill>
                <a:schemeClr val="tx1"/>
              </a:solidFill>
            </a:endParaRPr>
          </a:p>
        </p:txBody>
      </p:sp>
      <p:graphicFrame>
        <p:nvGraphicFramePr>
          <p:cNvPr id="10" name="Diagram 9">
            <a:extLst>
              <a:ext uri="{FF2B5EF4-FFF2-40B4-BE49-F238E27FC236}">
                <a16:creationId xmlns:a16="http://schemas.microsoft.com/office/drawing/2014/main" id="{FF88F21F-65A6-4DEE-8A51-43407BC90E4D}"/>
              </a:ext>
            </a:extLst>
          </p:cNvPr>
          <p:cNvGraphicFramePr/>
          <p:nvPr/>
        </p:nvGraphicFramePr>
        <p:xfrm>
          <a:off x="382932" y="2133600"/>
          <a:ext cx="6398868"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ktangel 6">
            <a:extLst>
              <a:ext uri="{FF2B5EF4-FFF2-40B4-BE49-F238E27FC236}">
                <a16:creationId xmlns:a16="http://schemas.microsoft.com/office/drawing/2014/main" id="{B593D852-BF3E-4A0C-B936-8A26973EDB30}"/>
              </a:ext>
            </a:extLst>
          </p:cNvPr>
          <p:cNvSpPr/>
          <p:nvPr/>
        </p:nvSpPr>
        <p:spPr>
          <a:xfrm>
            <a:off x="914400" y="6248400"/>
            <a:ext cx="8885853" cy="400110"/>
          </a:xfrm>
          <a:prstGeom prst="rect">
            <a:avLst/>
          </a:prstGeom>
        </p:spPr>
        <p:txBody>
          <a:bodyPr wrap="square">
            <a:spAutoFit/>
          </a:bodyPr>
          <a:lstStyle/>
          <a:p>
            <a:pPr algn="just"/>
            <a:r>
              <a:rPr lang="nb-NO" sz="10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nb-NO" sz="1000" baseline="30000" dirty="0">
                <a:solidFill>
                  <a:prstClr val="black"/>
                </a:solidFill>
              </a:rPr>
              <a:t>1 </a:t>
            </a:r>
            <a:r>
              <a:rPr lang="nb-NO" sz="1000" dirty="0"/>
              <a:t>Ingen kommuner har svart «vet ikke/ ikke aktuelt». Svaralternativet er derfor ikke oppgitt i figuren.  </a:t>
            </a:r>
            <a:endParaRPr lang="nb-NO" sz="1000" i="1" dirty="0"/>
          </a:p>
          <a:p>
            <a:pPr algn="just"/>
            <a:endParaRPr lang="nb-NO" sz="1000" dirty="0"/>
          </a:p>
        </p:txBody>
      </p:sp>
    </p:spTree>
    <p:extLst>
      <p:ext uri="{BB962C8B-B14F-4D97-AF65-F5344CB8AC3E}">
        <p14:creationId xmlns:p14="http://schemas.microsoft.com/office/powerpoint/2010/main" val="1972802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946F51-580C-4B1D-A217-7EE32364FCAC}"/>
              </a:ext>
            </a:extLst>
          </p:cNvPr>
          <p:cNvSpPr>
            <a:spLocks noGrp="1"/>
          </p:cNvSpPr>
          <p:nvPr>
            <p:ph type="body" sz="quarter" idx="13"/>
          </p:nvPr>
        </p:nvSpPr>
        <p:spPr>
          <a:xfrm>
            <a:off x="544392" y="463036"/>
            <a:ext cx="628377" cy="1446550"/>
          </a:xfrm>
        </p:spPr>
        <p:txBody>
          <a:bodyPr/>
          <a:lstStyle/>
          <a:p>
            <a:r>
              <a:rPr lang="nb-NO" dirty="0"/>
              <a:t>1</a:t>
            </a:r>
          </a:p>
        </p:txBody>
      </p:sp>
      <p:sp>
        <p:nvSpPr>
          <p:cNvPr id="3" name="Title 2">
            <a:extLst>
              <a:ext uri="{FF2B5EF4-FFF2-40B4-BE49-F238E27FC236}">
                <a16:creationId xmlns:a16="http://schemas.microsoft.com/office/drawing/2014/main" id="{CA04FF43-0F46-4D40-B5BC-4FB3EC0A1B76}"/>
              </a:ext>
            </a:extLst>
          </p:cNvPr>
          <p:cNvSpPr>
            <a:spLocks noGrp="1"/>
          </p:cNvSpPr>
          <p:nvPr>
            <p:ph type="title"/>
          </p:nvPr>
        </p:nvSpPr>
        <p:spPr>
          <a:xfrm>
            <a:off x="551384" y="1808820"/>
            <a:ext cx="10497616" cy="707886"/>
          </a:xfrm>
        </p:spPr>
        <p:txBody>
          <a:bodyPr/>
          <a:lstStyle/>
          <a:p>
            <a:r>
              <a:rPr lang="nb-NO" sz="4000" dirty="0">
                <a:solidFill>
                  <a:schemeClr val="bg1"/>
                </a:solidFill>
              </a:rPr>
              <a:t>Prosjektinformasjon</a:t>
            </a:r>
          </a:p>
        </p:txBody>
      </p:sp>
      <p:sp>
        <p:nvSpPr>
          <p:cNvPr id="4" name="Plassholder for lysbildenummer 3">
            <a:extLst>
              <a:ext uri="{FF2B5EF4-FFF2-40B4-BE49-F238E27FC236}">
                <a16:creationId xmlns:a16="http://schemas.microsoft.com/office/drawing/2014/main" id="{A29AE4EF-0829-43F0-A176-CA6C5A3FBDDB}"/>
              </a:ext>
            </a:extLst>
          </p:cNvPr>
          <p:cNvSpPr>
            <a:spLocks noGrp="1"/>
          </p:cNvSpPr>
          <p:nvPr>
            <p:ph type="sldNum" sz="quarter" idx="14"/>
          </p:nvPr>
        </p:nvSpPr>
        <p:spPr/>
        <p:txBody>
          <a:bodyPr/>
          <a:lstStyle/>
          <a:p>
            <a:fld id="{D61AABEC-672F-4B68-B914-690DA978312C}" type="slidenum">
              <a:rPr lang="nb-NO" noProof="0" smtClean="0"/>
              <a:pPr/>
              <a:t>3</a:t>
            </a:fld>
            <a:r>
              <a:rPr lang="nb-NO" noProof="0"/>
              <a:t> ‒ </a:t>
            </a:r>
          </a:p>
        </p:txBody>
      </p:sp>
    </p:spTree>
    <p:extLst>
      <p:ext uri="{BB962C8B-B14F-4D97-AF65-F5344CB8AC3E}">
        <p14:creationId xmlns:p14="http://schemas.microsoft.com/office/powerpoint/2010/main" val="2840333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927C5F-8CD5-42D3-B69F-CFF55022CBBC}"/>
              </a:ext>
            </a:extLst>
          </p:cNvPr>
          <p:cNvSpPr>
            <a:spLocks noGrp="1"/>
          </p:cNvSpPr>
          <p:nvPr>
            <p:ph type="body" sz="quarter" idx="15"/>
          </p:nvPr>
        </p:nvSpPr>
        <p:spPr>
          <a:xfrm>
            <a:off x="404786" y="1261222"/>
            <a:ext cx="11711014" cy="815608"/>
          </a:xfrm>
        </p:spPr>
        <p:txBody>
          <a:bodyPr/>
          <a:lstStyle/>
          <a:p>
            <a:pPr>
              <a:spcBef>
                <a:spcPts val="0"/>
              </a:spcBef>
            </a:pPr>
            <a:r>
              <a:rPr lang="nb-NO" sz="1800" dirty="0"/>
              <a:t>Q10</a:t>
            </a:r>
            <a:r>
              <a:rPr lang="nb-NO" sz="1800" b="1" dirty="0"/>
              <a:t> Hva opplever du som utfordrende med dagens situasjon ved innløsning/overdragelse av fastlegehjemmel i din kommune? </a:t>
            </a:r>
            <a:r>
              <a:rPr lang="nb-NO" sz="1400" dirty="0"/>
              <a:t>Flere svar mulig </a:t>
            </a:r>
          </a:p>
          <a:p>
            <a:pPr>
              <a:spcBef>
                <a:spcPts val="0"/>
              </a:spcBef>
            </a:pPr>
            <a:r>
              <a:rPr lang="nb-NO" sz="1400" dirty="0"/>
              <a:t>Base: Alle (n=20)</a:t>
            </a:r>
          </a:p>
        </p:txBody>
      </p:sp>
      <p:sp>
        <p:nvSpPr>
          <p:cNvPr id="6" name="Title 5">
            <a:extLst>
              <a:ext uri="{FF2B5EF4-FFF2-40B4-BE49-F238E27FC236}">
                <a16:creationId xmlns:a16="http://schemas.microsoft.com/office/drawing/2014/main" id="{375FA1D4-5E4A-43EB-ADDC-8021F29B862D}"/>
              </a:ext>
            </a:extLst>
          </p:cNvPr>
          <p:cNvSpPr>
            <a:spLocks noGrp="1"/>
          </p:cNvSpPr>
          <p:nvPr>
            <p:ph type="title"/>
          </p:nvPr>
        </p:nvSpPr>
        <p:spPr>
          <a:xfrm>
            <a:off x="404786" y="382816"/>
            <a:ext cx="11382428" cy="867930"/>
          </a:xfrm>
        </p:spPr>
        <p:txBody>
          <a:bodyPr/>
          <a:lstStyle/>
          <a:p>
            <a:r>
              <a:rPr lang="nb-NO" dirty="0"/>
              <a:t>Tidsbruk ved rekruttering av nye fastleger er hyppigste utfordring ved dagens situasjon</a:t>
            </a:r>
          </a:p>
        </p:txBody>
      </p:sp>
      <p:sp>
        <p:nvSpPr>
          <p:cNvPr id="2" name="Plassholder for lysbildenummer 1">
            <a:extLst>
              <a:ext uri="{FF2B5EF4-FFF2-40B4-BE49-F238E27FC236}">
                <a16:creationId xmlns:a16="http://schemas.microsoft.com/office/drawing/2014/main" id="{47A37BE9-7C51-4A85-A5C3-CE600FCF26FD}"/>
              </a:ext>
            </a:extLst>
          </p:cNvPr>
          <p:cNvSpPr>
            <a:spLocks noGrp="1"/>
          </p:cNvSpPr>
          <p:nvPr>
            <p:ph type="sldNum" sz="quarter" idx="18"/>
          </p:nvPr>
        </p:nvSpPr>
        <p:spPr/>
        <p:txBody>
          <a:bodyPr/>
          <a:lstStyle/>
          <a:p>
            <a:fld id="{D61AABEC-672F-4B68-B914-690DA978312C}" type="slidenum">
              <a:rPr lang="nb-NO" noProof="0" smtClean="0"/>
              <a:pPr/>
              <a:t>30</a:t>
            </a:fld>
            <a:r>
              <a:rPr lang="nb-NO" noProof="0"/>
              <a:t>  </a:t>
            </a:r>
            <a:endParaRPr lang="nb-NO" noProof="0" dirty="0"/>
          </a:p>
        </p:txBody>
      </p:sp>
      <p:sp>
        <p:nvSpPr>
          <p:cNvPr id="8" name="Rectangle: Rounded Corners 6">
            <a:extLst>
              <a:ext uri="{FF2B5EF4-FFF2-40B4-BE49-F238E27FC236}">
                <a16:creationId xmlns:a16="http://schemas.microsoft.com/office/drawing/2014/main" id="{D57D2239-E444-4859-9A25-DB60DAE624A3}"/>
              </a:ext>
            </a:extLst>
          </p:cNvPr>
          <p:cNvSpPr/>
          <p:nvPr/>
        </p:nvSpPr>
        <p:spPr>
          <a:xfrm>
            <a:off x="723899" y="5596778"/>
            <a:ext cx="10401301" cy="1173982"/>
          </a:xfrm>
          <a:prstGeom prst="roundRect">
            <a:avLst>
              <a:gd name="adj" fmla="val 132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b-NO" sz="1100" dirty="0">
                <a:solidFill>
                  <a:schemeClr val="tx1"/>
                </a:solidFill>
              </a:rPr>
              <a:t>Tidsbruk ved rekruttering av nye fastleger, vikarbruk og krav om dekning av driftsutgifter ved legekontoret, utfordringer sett opp mot kommunens rammevilkår og uklar ansvarsfordeling mellom fastlege og kommune når det ikke kommer søkere til hjemmelen er kommunenes hyppigst opplevde utfordringer med dagens situasjon ved innløsning/overdragelse av fastlegehjemmel i egen kommune. Gjenkjøp av samme hjemmel flere ganger og at lege(r) ikke ønsker innløsning/overdragelse til kommunen er mindre utbredte utfordringer.  </a:t>
            </a:r>
          </a:p>
          <a:p>
            <a:pPr algn="just"/>
            <a:endParaRPr lang="nb-NO" sz="1100" dirty="0">
              <a:solidFill>
                <a:schemeClr val="tx1"/>
              </a:solidFill>
            </a:endParaRPr>
          </a:p>
          <a:p>
            <a:pPr algn="just"/>
            <a:r>
              <a:rPr lang="nb-NO" sz="1100" dirty="0">
                <a:solidFill>
                  <a:schemeClr val="tx1"/>
                </a:solidFill>
              </a:rPr>
              <a:t>Mangel på tvisteløsningsmekanisme ved prisfastsettelse av hjemmel oppleves som utfordrende for samtlige av kommunene med mellom 10 og 19 fastlegehjemler pr. desember 2019, mot 20 % for gjennomsnittet av kommuner. Merk at vi kun har 4 svar fra kommuner med mellom 10 og 19 fastlegehjemler.  </a:t>
            </a:r>
          </a:p>
        </p:txBody>
      </p:sp>
      <p:graphicFrame>
        <p:nvGraphicFramePr>
          <p:cNvPr id="7" name="Diagram 6">
            <a:extLst>
              <a:ext uri="{FF2B5EF4-FFF2-40B4-BE49-F238E27FC236}">
                <a16:creationId xmlns:a16="http://schemas.microsoft.com/office/drawing/2014/main" id="{D5542B93-1440-45F8-9BE8-2FCE18D9205F}"/>
              </a:ext>
            </a:extLst>
          </p:cNvPr>
          <p:cNvGraphicFramePr/>
          <p:nvPr>
            <p:extLst>
              <p:ext uri="{D42A27DB-BD31-4B8C-83A1-F6EECF244321}">
                <p14:modId xmlns:p14="http://schemas.microsoft.com/office/powerpoint/2010/main" val="516424105"/>
              </p:ext>
            </p:extLst>
          </p:nvPr>
        </p:nvGraphicFramePr>
        <p:xfrm>
          <a:off x="404786" y="1920429"/>
          <a:ext cx="11382428" cy="36264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3723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AE2702-529C-4FDB-BFF0-7078AA1B963F}"/>
              </a:ext>
            </a:extLst>
          </p:cNvPr>
          <p:cNvSpPr/>
          <p:nvPr/>
        </p:nvSpPr>
        <p:spPr>
          <a:xfrm>
            <a:off x="4204880" y="3823786"/>
            <a:ext cx="4239440" cy="523220"/>
          </a:xfrm>
          <a:prstGeom prst="rect">
            <a:avLst/>
          </a:prstGeom>
        </p:spPr>
        <p:txBody>
          <a:bodyPr wrap="square">
            <a:spAutoFit/>
          </a:bodyPr>
          <a:lstStyle/>
          <a:p>
            <a:pPr lvl="0"/>
            <a:r>
              <a:rPr lang="nb-NO" sz="1400" dirty="0">
                <a:solidFill>
                  <a:prstClr val="white"/>
                </a:solidFill>
              </a:rPr>
              <a:t>Stort  sett  blir legene  enige - vi har slitt med  å rekruttere i en stilling.</a:t>
            </a:r>
            <a:endParaRPr kumimoji="0" lang="nb-NO"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07676CA8-4824-4F15-B775-49C3C1CA585D}"/>
              </a:ext>
            </a:extLst>
          </p:cNvPr>
          <p:cNvSpPr/>
          <p:nvPr/>
        </p:nvSpPr>
        <p:spPr>
          <a:xfrm>
            <a:off x="8847585" y="1733705"/>
            <a:ext cx="3139001" cy="307777"/>
          </a:xfrm>
          <a:prstGeom prst="rect">
            <a:avLst/>
          </a:prstGeom>
        </p:spPr>
        <p:txBody>
          <a:bodyPr wrap="none">
            <a:spAutoFit/>
          </a:bodyPr>
          <a:lstStyle/>
          <a:p>
            <a:pPr lvl="0"/>
            <a:r>
              <a:rPr lang="nb-NO" sz="1400" dirty="0">
                <a:solidFill>
                  <a:srgbClr val="2F469C">
                    <a:lumMod val="40000"/>
                    <a:lumOff val="60000"/>
                  </a:srgbClr>
                </a:solidFill>
              </a:rPr>
              <a:t>Tvist ble løst ved nemndsbehandling.</a:t>
            </a:r>
            <a:endParaRPr kumimoji="0" lang="nb-NO" sz="1400" b="0" i="1" u="none" strike="noStrike" kern="1200" cap="none" spc="0" normalizeH="0" baseline="0" noProof="0" dirty="0">
              <a:ln>
                <a:noFill/>
              </a:ln>
              <a:solidFill>
                <a:srgbClr val="2F469C">
                  <a:lumMod val="40000"/>
                  <a:lumOff val="60000"/>
                </a:srgbClr>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8C0CE940-FC2A-4188-9784-0BDA5E2B1EA6}"/>
              </a:ext>
            </a:extLst>
          </p:cNvPr>
          <p:cNvSpPr/>
          <p:nvPr/>
        </p:nvSpPr>
        <p:spPr>
          <a:xfrm>
            <a:off x="7231849" y="1371600"/>
            <a:ext cx="4625804" cy="307777"/>
          </a:xfrm>
          <a:prstGeom prst="rect">
            <a:avLst/>
          </a:prstGeom>
        </p:spPr>
        <p:txBody>
          <a:bodyPr wrap="square">
            <a:spAutoFit/>
          </a:bodyPr>
          <a:lstStyle/>
          <a:p>
            <a:pPr lvl="0"/>
            <a:r>
              <a:rPr lang="nb-NO" sz="1400" dirty="0">
                <a:solidFill>
                  <a:srgbClr val="2F469C">
                    <a:lumMod val="40000"/>
                    <a:lumOff val="60000"/>
                  </a:srgbClr>
                </a:solidFill>
              </a:rPr>
              <a:t>Nemnda sin funksjon.</a:t>
            </a:r>
            <a:endParaRPr kumimoji="0" lang="nb-NO" sz="1400" b="0" i="0" u="none" strike="noStrike" kern="1200" cap="none" spc="0" normalizeH="0" baseline="0" noProof="0" dirty="0">
              <a:ln>
                <a:noFill/>
              </a:ln>
              <a:solidFill>
                <a:srgbClr val="2F469C">
                  <a:lumMod val="40000"/>
                  <a:lumOff val="60000"/>
                </a:srgbClr>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8CE0E9BD-8F45-47B0-8A45-273546B70C45}"/>
              </a:ext>
            </a:extLst>
          </p:cNvPr>
          <p:cNvSpPr/>
          <p:nvPr/>
        </p:nvSpPr>
        <p:spPr>
          <a:xfrm>
            <a:off x="457200" y="2997189"/>
            <a:ext cx="3452051" cy="738664"/>
          </a:xfrm>
          <a:prstGeom prst="rect">
            <a:avLst/>
          </a:prstGeom>
        </p:spPr>
        <p:txBody>
          <a:bodyPr wrap="square">
            <a:spAutoFit/>
          </a:bodyPr>
          <a:lstStyle/>
          <a:p>
            <a:pPr lvl="0"/>
            <a:r>
              <a:rPr lang="nb-NO" sz="1400" dirty="0">
                <a:solidFill>
                  <a:schemeClr val="bg2">
                    <a:lumMod val="60000"/>
                    <a:lumOff val="40000"/>
                  </a:schemeClr>
                </a:solidFill>
              </a:rPr>
              <a:t>God samhandling med fastlegene, men et stort sprik i forhold til forventinger mellom fastlegene og kommunen.</a:t>
            </a:r>
            <a:endParaRPr kumimoji="0" lang="nb-NO" sz="1400" b="0" i="1" u="none" strike="noStrike" kern="1200" cap="none" spc="0" normalizeH="0" baseline="0" noProof="0" dirty="0">
              <a:ln>
                <a:noFill/>
              </a:ln>
              <a:solidFill>
                <a:schemeClr val="bg2">
                  <a:lumMod val="60000"/>
                  <a:lumOff val="40000"/>
                </a:schemeClr>
              </a:solidFill>
              <a:effectLst/>
              <a:uLnTx/>
              <a:uFillTx/>
              <a:latin typeface="Arial"/>
            </a:endParaRPr>
          </a:p>
        </p:txBody>
      </p:sp>
      <p:sp>
        <p:nvSpPr>
          <p:cNvPr id="16" name="Rectangle 15">
            <a:extLst>
              <a:ext uri="{FF2B5EF4-FFF2-40B4-BE49-F238E27FC236}">
                <a16:creationId xmlns:a16="http://schemas.microsoft.com/office/drawing/2014/main" id="{A2A3F183-19B8-4AEB-9512-9867F624E018}"/>
              </a:ext>
            </a:extLst>
          </p:cNvPr>
          <p:cNvSpPr/>
          <p:nvPr/>
        </p:nvSpPr>
        <p:spPr>
          <a:xfrm>
            <a:off x="609600" y="4085396"/>
            <a:ext cx="2821199" cy="1600438"/>
          </a:xfrm>
          <a:prstGeom prst="rect">
            <a:avLst/>
          </a:prstGeom>
        </p:spPr>
        <p:txBody>
          <a:bodyPr wrap="square">
            <a:spAutoFit/>
          </a:bodyPr>
          <a:lstStyle/>
          <a:p>
            <a:pPr lvl="0"/>
            <a:r>
              <a:rPr lang="nb-NO" sz="1400" dirty="0">
                <a:solidFill>
                  <a:prstClr val="white"/>
                </a:solidFill>
              </a:rPr>
              <a:t>Egentlig ikke så mye. Vi har en god dialog med noen av legene som slutter, andre er dialogen ikke god med. Kan oppfattes som det forventes at kommunen skal/bør gjøre mer enn det vi pr. nå har mulighet til å gjøre.</a:t>
            </a:r>
            <a:endParaRPr kumimoji="0" lang="nb-NO" sz="1400" b="0" i="1" u="none" strike="noStrike" kern="1200" cap="none" spc="0" normalizeH="0" baseline="0" noProof="0" dirty="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5513873B-3592-4CAD-B506-5EB69286DBEF}"/>
              </a:ext>
            </a:extLst>
          </p:cNvPr>
          <p:cNvSpPr/>
          <p:nvPr/>
        </p:nvSpPr>
        <p:spPr>
          <a:xfrm>
            <a:off x="9370801" y="3413710"/>
            <a:ext cx="2821199" cy="738664"/>
          </a:xfrm>
          <a:prstGeom prst="rect">
            <a:avLst/>
          </a:prstGeom>
        </p:spPr>
        <p:txBody>
          <a:bodyPr wrap="square">
            <a:spAutoFit/>
          </a:bodyPr>
          <a:lstStyle/>
          <a:p>
            <a:pPr lvl="0"/>
            <a:r>
              <a:rPr lang="nb-NO" sz="1400" dirty="0">
                <a:solidFill>
                  <a:schemeClr val="bg1"/>
                </a:solidFill>
              </a:rPr>
              <a:t>Stort sett blir avtroppende fastlege enig med påtroppende hjemmelsinnhaver om pris.</a:t>
            </a:r>
            <a:endParaRPr kumimoji="0" lang="nb-NO" sz="1400" b="0" i="0" u="none" strike="noStrike" kern="1200" cap="none" spc="0" normalizeH="0" baseline="0" noProof="0" dirty="0">
              <a:ln>
                <a:noFill/>
              </a:ln>
              <a:solidFill>
                <a:schemeClr val="bg1"/>
              </a:solidFill>
              <a:effectLst/>
              <a:uLnTx/>
              <a:uFillTx/>
              <a:latin typeface="Arial"/>
            </a:endParaRPr>
          </a:p>
        </p:txBody>
      </p:sp>
      <p:sp>
        <p:nvSpPr>
          <p:cNvPr id="23" name="Rectangle 22">
            <a:extLst>
              <a:ext uri="{FF2B5EF4-FFF2-40B4-BE49-F238E27FC236}">
                <a16:creationId xmlns:a16="http://schemas.microsoft.com/office/drawing/2014/main" id="{B0936CF9-F4FC-4C54-AF0D-CEE405290DED}"/>
              </a:ext>
            </a:extLst>
          </p:cNvPr>
          <p:cNvSpPr/>
          <p:nvPr/>
        </p:nvSpPr>
        <p:spPr>
          <a:xfrm>
            <a:off x="3733800" y="4710667"/>
            <a:ext cx="7702877" cy="1600438"/>
          </a:xfrm>
          <a:prstGeom prst="rect">
            <a:avLst/>
          </a:prstGeom>
        </p:spPr>
        <p:txBody>
          <a:bodyPr wrap="square">
            <a:spAutoFit/>
          </a:bodyPr>
          <a:lstStyle/>
          <a:p>
            <a:pPr lvl="0"/>
            <a:r>
              <a:rPr lang="nb-NO" sz="1400" dirty="0">
                <a:solidFill>
                  <a:prstClr val="white"/>
                </a:solidFill>
              </a:rPr>
              <a:t>Vi lyser ut stillinger, men ingen søkere til næringsdrift. Vi lyser ut med mulighet for fastlønn. Det er egentlig ingen søkere, men vi får tips og kontakter leger og har klart å rekruttere 3 på fastlønn med bonusordning. Legene som "selger" praksis innser etter 3 utlysning at de må være fornøyd om de får en liten sum for goodwill.  Legesentrene har så langt vært snille og kjøpt ut utsyr, men nå har vi legesenter hvor vi har flere kommunalt ansatte enn leger med næringsdrift så vi kan ikke forvente at de private vil kjøpe ut mer utstyr. Vi jobber med å se på hvordan vi evt. kan etablere et kommunalt driftet legesenter.</a:t>
            </a:r>
            <a:endParaRPr kumimoji="0" lang="nb-NO" sz="1400" b="0" strike="noStrike" kern="1200" cap="none" spc="0" normalizeH="0" baseline="0" noProof="0" dirty="0">
              <a:ln>
                <a:noFill/>
              </a:ln>
              <a:solidFill>
                <a:prstClr val="white"/>
              </a:solidFill>
              <a:effectLst/>
              <a:uLnTx/>
              <a:uFillTx/>
              <a:latin typeface="Arial"/>
              <a:ea typeface="+mn-ea"/>
              <a:cs typeface="+mn-cs"/>
            </a:endParaRPr>
          </a:p>
        </p:txBody>
      </p:sp>
      <p:sp>
        <p:nvSpPr>
          <p:cNvPr id="25" name="Text Placeholder 2">
            <a:extLst>
              <a:ext uri="{FF2B5EF4-FFF2-40B4-BE49-F238E27FC236}">
                <a16:creationId xmlns:a16="http://schemas.microsoft.com/office/drawing/2014/main" id="{704B95AB-7561-47A4-ABE8-475DD9FE6AE2}"/>
              </a:ext>
            </a:extLst>
          </p:cNvPr>
          <p:cNvSpPr>
            <a:spLocks noGrp="1"/>
          </p:cNvSpPr>
          <p:nvPr>
            <p:ph type="body" sz="quarter" idx="15"/>
          </p:nvPr>
        </p:nvSpPr>
        <p:spPr>
          <a:xfrm>
            <a:off x="354842" y="304800"/>
            <a:ext cx="11351626" cy="443668"/>
          </a:xfrm>
        </p:spPr>
        <p:txBody>
          <a:bodyPr>
            <a:normAutofit fontScale="85000" lnSpcReduction="10000"/>
          </a:bodyPr>
          <a:lstStyle/>
          <a:p>
            <a:r>
              <a:rPr lang="nb-NO" sz="2000" b="1" dirty="0"/>
              <a:t>Q11 </a:t>
            </a:r>
            <a:r>
              <a:rPr lang="nb-NO" sz="2100" b="1" dirty="0"/>
              <a:t>Hva opplever du fungerer godt med dagens situasjon ved innløsning/overdragelse i din kommune? </a:t>
            </a:r>
            <a:endParaRPr lang="nb-NO" sz="1600" b="1" dirty="0"/>
          </a:p>
        </p:txBody>
      </p:sp>
      <p:sp>
        <p:nvSpPr>
          <p:cNvPr id="2" name="Rectangle 1">
            <a:extLst>
              <a:ext uri="{FF2B5EF4-FFF2-40B4-BE49-F238E27FC236}">
                <a16:creationId xmlns:a16="http://schemas.microsoft.com/office/drawing/2014/main" id="{015BDA0E-34F8-423B-A8BC-503DAB6403BD}"/>
              </a:ext>
            </a:extLst>
          </p:cNvPr>
          <p:cNvSpPr/>
          <p:nvPr/>
        </p:nvSpPr>
        <p:spPr>
          <a:xfrm>
            <a:off x="2183225" y="1392454"/>
            <a:ext cx="4195466" cy="523220"/>
          </a:xfrm>
          <a:prstGeom prst="rect">
            <a:avLst/>
          </a:prstGeom>
        </p:spPr>
        <p:txBody>
          <a:bodyPr wrap="square">
            <a:spAutoFit/>
          </a:bodyPr>
          <a:lstStyle/>
          <a:p>
            <a:pPr lvl="0"/>
            <a:r>
              <a:rPr lang="nb-NO" sz="1400" dirty="0">
                <a:solidFill>
                  <a:schemeClr val="bg1"/>
                </a:solidFill>
              </a:rPr>
              <a:t>Kommunen har tatt over legehjemler for 2020, og dette har fungert og fungerer godt.</a:t>
            </a:r>
            <a:endParaRPr kumimoji="0" lang="nb-NO" sz="1400" b="0" i="0" u="none" strike="noStrike" kern="1200" cap="none" spc="0" normalizeH="0" baseline="0" noProof="0" dirty="0">
              <a:ln>
                <a:noFill/>
              </a:ln>
              <a:solidFill>
                <a:schemeClr val="bg1"/>
              </a:solidFill>
              <a:effectLst/>
              <a:uLnTx/>
              <a:uFillTx/>
              <a:latin typeface="Arial"/>
            </a:endParaRPr>
          </a:p>
        </p:txBody>
      </p:sp>
      <p:sp>
        <p:nvSpPr>
          <p:cNvPr id="3" name="Plassholder for lysbildenummer 2">
            <a:extLst>
              <a:ext uri="{FF2B5EF4-FFF2-40B4-BE49-F238E27FC236}">
                <a16:creationId xmlns:a16="http://schemas.microsoft.com/office/drawing/2014/main" id="{AB38D0BA-22C6-4354-8388-546AA8E0A4CF}"/>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dirty="0">
                <a:ln>
                  <a:noFill/>
                </a:ln>
                <a:solidFill>
                  <a:prstClr val="white"/>
                </a:solidFill>
                <a:effectLst/>
                <a:uLnTx/>
                <a:uFillTx/>
                <a:latin typeface="Arial Black"/>
                <a:ea typeface="+mn-ea"/>
                <a:cs typeface="+mn-cs"/>
              </a:rPr>
              <a:t>  </a:t>
            </a:r>
          </a:p>
        </p:txBody>
      </p:sp>
      <p:sp>
        <p:nvSpPr>
          <p:cNvPr id="19" name="Text Placeholder 2">
            <a:extLst>
              <a:ext uri="{FF2B5EF4-FFF2-40B4-BE49-F238E27FC236}">
                <a16:creationId xmlns:a16="http://schemas.microsoft.com/office/drawing/2014/main" id="{8F7EF173-72BE-4878-8F8A-0947AD064CB5}"/>
              </a:ext>
            </a:extLst>
          </p:cNvPr>
          <p:cNvSpPr txBox="1">
            <a:spLocks/>
          </p:cNvSpPr>
          <p:nvPr/>
        </p:nvSpPr>
        <p:spPr>
          <a:xfrm>
            <a:off x="365826" y="685800"/>
            <a:ext cx="11351626" cy="443668"/>
          </a:xfrm>
          <a:prstGeom prst="rect">
            <a:avLst/>
          </a:prstGeom>
        </p:spPr>
        <p:txBody>
          <a:bodyPr vert="horz" lIns="0" tIns="45720" rIns="0" bIns="45720" rtlCol="0" anchor="b">
            <a:no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800" b="0" kern="1200">
                <a:solidFill>
                  <a:schemeClr val="bg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3"/>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nb-NO" sz="1100" dirty="0"/>
              <a:t>Base: Alle (n=20) </a:t>
            </a:r>
          </a:p>
          <a:p>
            <a:pPr>
              <a:spcBef>
                <a:spcPts val="0"/>
              </a:spcBef>
            </a:pPr>
            <a:r>
              <a:rPr lang="nb-NO" sz="1100" dirty="0"/>
              <a:t>50 % har skrevet inn kommentar i fritekst, 25 % har svart «Ingenting fungerer godt» og 25 % har svart «Jeg har ikke innspill / ikke relevant»</a:t>
            </a:r>
          </a:p>
        </p:txBody>
      </p:sp>
      <p:sp>
        <p:nvSpPr>
          <p:cNvPr id="5" name="Rektangel 4">
            <a:extLst>
              <a:ext uri="{FF2B5EF4-FFF2-40B4-BE49-F238E27FC236}">
                <a16:creationId xmlns:a16="http://schemas.microsoft.com/office/drawing/2014/main" id="{EDAA8508-9FE6-4D5D-97C9-0A804C07DFDF}"/>
              </a:ext>
            </a:extLst>
          </p:cNvPr>
          <p:cNvSpPr/>
          <p:nvPr/>
        </p:nvSpPr>
        <p:spPr>
          <a:xfrm>
            <a:off x="7379259" y="2355308"/>
            <a:ext cx="4239441" cy="954107"/>
          </a:xfrm>
          <a:prstGeom prst="rect">
            <a:avLst/>
          </a:prstGeom>
        </p:spPr>
        <p:txBody>
          <a:bodyPr wrap="square">
            <a:spAutoFit/>
          </a:bodyPr>
          <a:lstStyle/>
          <a:p>
            <a:r>
              <a:rPr lang="nb-NO" sz="1400" dirty="0">
                <a:solidFill>
                  <a:schemeClr val="bg2">
                    <a:lumMod val="40000"/>
                    <a:lumOff val="60000"/>
                  </a:schemeClr>
                </a:solidFill>
              </a:rPr>
              <a:t>Vi bruker nemnd på alle kjøp av lister. Kommunen synes fremdeles det er for dyrt, men vi slipper negative diskusjoner/ forhandlinger med lege-gruppen</a:t>
            </a:r>
          </a:p>
        </p:txBody>
      </p:sp>
      <p:sp>
        <p:nvSpPr>
          <p:cNvPr id="4" name="Rektangel 3">
            <a:extLst>
              <a:ext uri="{FF2B5EF4-FFF2-40B4-BE49-F238E27FC236}">
                <a16:creationId xmlns:a16="http://schemas.microsoft.com/office/drawing/2014/main" id="{BAFE83C3-E3C8-48D4-A6A9-7C47A7F95B1A}"/>
              </a:ext>
            </a:extLst>
          </p:cNvPr>
          <p:cNvSpPr/>
          <p:nvPr/>
        </p:nvSpPr>
        <p:spPr>
          <a:xfrm>
            <a:off x="3973026" y="2319770"/>
            <a:ext cx="2667000" cy="954107"/>
          </a:xfrm>
          <a:prstGeom prst="rect">
            <a:avLst/>
          </a:prstGeom>
        </p:spPr>
        <p:txBody>
          <a:bodyPr wrap="square">
            <a:spAutoFit/>
          </a:bodyPr>
          <a:lstStyle/>
          <a:p>
            <a:r>
              <a:rPr lang="nb-NO" sz="1400" dirty="0">
                <a:solidFill>
                  <a:schemeClr val="bg1"/>
                </a:solidFill>
              </a:rPr>
              <a:t>Vi kommer ofte til enighet om sum for overtagelse. Kommune får en råderett over hjemmelen og hvem som ansettes.</a:t>
            </a:r>
          </a:p>
        </p:txBody>
      </p:sp>
    </p:spTree>
    <p:extLst>
      <p:ext uri="{BB962C8B-B14F-4D97-AF65-F5344CB8AC3E}">
        <p14:creationId xmlns:p14="http://schemas.microsoft.com/office/powerpoint/2010/main" val="2984166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AE2702-529C-4FDB-BFF0-7078AA1B963F}"/>
              </a:ext>
            </a:extLst>
          </p:cNvPr>
          <p:cNvSpPr/>
          <p:nvPr/>
        </p:nvSpPr>
        <p:spPr>
          <a:xfrm>
            <a:off x="240681" y="3078004"/>
            <a:ext cx="4239440" cy="1169551"/>
          </a:xfrm>
          <a:prstGeom prst="rect">
            <a:avLst/>
          </a:prstGeom>
        </p:spPr>
        <p:txBody>
          <a:bodyPr wrap="square">
            <a:spAutoFit/>
          </a:bodyPr>
          <a:lstStyle/>
          <a:p>
            <a:pPr lvl="0"/>
            <a:r>
              <a:rPr lang="nb-NO" sz="1400" dirty="0">
                <a:solidFill>
                  <a:prstClr val="white"/>
                </a:solidFill>
              </a:rPr>
              <a:t>Har ikke vært aktuelt før nå, men nå står vi ovenfor en situasjon med 4 ledige hjemler, og vi ser for oss at vi trolig må tilby fastlønn til noen leger for å klare å rekruttere med påfølgende innløsning av hjemmel.</a:t>
            </a:r>
            <a:endParaRPr kumimoji="0" lang="nb-NO"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8CE0E9BD-8F45-47B0-8A45-273546B70C45}"/>
              </a:ext>
            </a:extLst>
          </p:cNvPr>
          <p:cNvSpPr/>
          <p:nvPr/>
        </p:nvSpPr>
        <p:spPr>
          <a:xfrm>
            <a:off x="3200400" y="1589606"/>
            <a:ext cx="3452051" cy="1169551"/>
          </a:xfrm>
          <a:prstGeom prst="rect">
            <a:avLst/>
          </a:prstGeom>
        </p:spPr>
        <p:txBody>
          <a:bodyPr wrap="square">
            <a:spAutoFit/>
          </a:bodyPr>
          <a:lstStyle/>
          <a:p>
            <a:pPr lvl="0"/>
            <a:r>
              <a:rPr lang="nb-NO" sz="1400" dirty="0">
                <a:solidFill>
                  <a:srgbClr val="2F469C">
                    <a:lumMod val="40000"/>
                    <a:lumOff val="60000"/>
                  </a:srgbClr>
                </a:solidFill>
              </a:rPr>
              <a:t>Dette er midler vi ikke har i budsjett. Vi må ta utgiftene på driftsbudsjettet, da «goodwillen» ikke regnes som en investering. Det er også vanskelig å planlegge.</a:t>
            </a:r>
            <a:endParaRPr kumimoji="0" lang="nb-NO" sz="1400" b="0" i="1" u="none" strike="noStrike" kern="1200" cap="none" spc="0" normalizeH="0" baseline="0" noProof="0" dirty="0">
              <a:ln>
                <a:noFill/>
              </a:ln>
              <a:solidFill>
                <a:srgbClr val="2F469C">
                  <a:lumMod val="40000"/>
                  <a:lumOff val="60000"/>
                </a:srgbClr>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A2A3F183-19B8-4AEB-9512-9867F624E018}"/>
              </a:ext>
            </a:extLst>
          </p:cNvPr>
          <p:cNvSpPr/>
          <p:nvPr/>
        </p:nvSpPr>
        <p:spPr>
          <a:xfrm>
            <a:off x="7437513" y="1140190"/>
            <a:ext cx="4513806" cy="2031325"/>
          </a:xfrm>
          <a:prstGeom prst="rect">
            <a:avLst/>
          </a:prstGeom>
        </p:spPr>
        <p:txBody>
          <a:bodyPr wrap="square">
            <a:spAutoFit/>
          </a:bodyPr>
          <a:lstStyle/>
          <a:p>
            <a:pPr lvl="0"/>
            <a:r>
              <a:rPr lang="nb-NO" sz="1400" dirty="0">
                <a:solidFill>
                  <a:prstClr val="white"/>
                </a:solidFill>
              </a:rPr>
              <a:t>Jeg ønsker en ordning der avtroppende lege har mer ansvar for å prøve å få ny lege inn i oppsigelsesperioden (6 </a:t>
            </a:r>
            <a:r>
              <a:rPr lang="nb-NO" sz="1400" dirty="0" err="1">
                <a:solidFill>
                  <a:prstClr val="white"/>
                </a:solidFill>
              </a:rPr>
              <a:t>mndr</a:t>
            </a:r>
            <a:r>
              <a:rPr lang="nb-NO" sz="1400" dirty="0">
                <a:solidFill>
                  <a:prstClr val="white"/>
                </a:solidFill>
              </a:rPr>
              <a:t>). Nå legges det opp til at det er kommunens ansvar fra dag en etter oppsigelse. Tilskudd til fastleger som har kjøpt seg inn i en liste på et tidspunkt hvor lister var mer verdt enn i dag kan også være et tiltak som kan gjøre det enklere å rekruttere nye leger inn. Tapet for legen som selger sin liste blir mindre.</a:t>
            </a:r>
            <a:endParaRPr kumimoji="0" lang="nb-NO" sz="1400" b="0" i="1" u="none" strike="noStrike" kern="1200" cap="none" spc="0" normalizeH="0" baseline="0" noProof="0" dirty="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5513873B-3592-4CAD-B506-5EB69286DBEF}"/>
              </a:ext>
            </a:extLst>
          </p:cNvPr>
          <p:cNvSpPr/>
          <p:nvPr/>
        </p:nvSpPr>
        <p:spPr>
          <a:xfrm>
            <a:off x="6096000" y="5268394"/>
            <a:ext cx="5334000" cy="954107"/>
          </a:xfrm>
          <a:prstGeom prst="rect">
            <a:avLst/>
          </a:prstGeom>
        </p:spPr>
        <p:txBody>
          <a:bodyPr wrap="square">
            <a:spAutoFit/>
          </a:bodyPr>
          <a:lstStyle/>
          <a:p>
            <a:pPr lvl="0"/>
            <a:r>
              <a:rPr lang="nb-NO" sz="1400" dirty="0">
                <a:solidFill>
                  <a:srgbClr val="2F469C">
                    <a:lumMod val="40000"/>
                    <a:lumOff val="60000"/>
                  </a:srgbClr>
                </a:solidFill>
              </a:rPr>
              <a:t>Systemet med praksisoverdragelse fører til ekstra utgifter for kommunen til tross for at det i utgangspunktet ikke er et kommunalt anliggende. Ved rekrutteringssvikt påfører dette kommunen ekstra utgifter.</a:t>
            </a:r>
            <a:endParaRPr kumimoji="0" lang="nb-NO" sz="1400" b="0" i="0" u="none" strike="noStrike" kern="1200" cap="none" spc="0" normalizeH="0" baseline="0" noProof="0" dirty="0">
              <a:ln>
                <a:noFill/>
              </a:ln>
              <a:solidFill>
                <a:srgbClr val="2F469C">
                  <a:lumMod val="40000"/>
                  <a:lumOff val="60000"/>
                </a:srgbClr>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B0936CF9-F4FC-4C54-AF0D-CEE405290DED}"/>
              </a:ext>
            </a:extLst>
          </p:cNvPr>
          <p:cNvSpPr/>
          <p:nvPr/>
        </p:nvSpPr>
        <p:spPr>
          <a:xfrm>
            <a:off x="6934200" y="3563237"/>
            <a:ext cx="3810000" cy="954107"/>
          </a:xfrm>
          <a:prstGeom prst="rect">
            <a:avLst/>
          </a:prstGeom>
        </p:spPr>
        <p:txBody>
          <a:bodyPr wrap="square">
            <a:spAutoFit/>
          </a:bodyPr>
          <a:lstStyle/>
          <a:p>
            <a:pPr lvl="0"/>
            <a:r>
              <a:rPr lang="nb-NO" sz="1400" dirty="0">
                <a:solidFill>
                  <a:prstClr val="white"/>
                </a:solidFill>
              </a:rPr>
              <a:t>Det kan være noe uklarheter eller forventninger til hvor mye kommunen skal betale for en innløsning. Tilskudd til overtagelse av hjemler er svært viktig.</a:t>
            </a:r>
            <a:endParaRPr kumimoji="0" lang="nb-NO" sz="1400" b="0" i="1" u="none" strike="noStrike" kern="1200" cap="none" spc="0" normalizeH="0" baseline="0" noProof="0" dirty="0">
              <a:ln>
                <a:noFill/>
              </a:ln>
              <a:solidFill>
                <a:prstClr val="white"/>
              </a:solidFill>
              <a:effectLst/>
              <a:uLnTx/>
              <a:uFillTx/>
              <a:latin typeface="Arial"/>
              <a:ea typeface="+mn-ea"/>
              <a:cs typeface="+mn-cs"/>
            </a:endParaRPr>
          </a:p>
        </p:txBody>
      </p:sp>
      <p:sp>
        <p:nvSpPr>
          <p:cNvPr id="25" name="Text Placeholder 2">
            <a:extLst>
              <a:ext uri="{FF2B5EF4-FFF2-40B4-BE49-F238E27FC236}">
                <a16:creationId xmlns:a16="http://schemas.microsoft.com/office/drawing/2014/main" id="{704B95AB-7561-47A4-ABE8-475DD9FE6AE2}"/>
              </a:ext>
            </a:extLst>
          </p:cNvPr>
          <p:cNvSpPr>
            <a:spLocks noGrp="1"/>
          </p:cNvSpPr>
          <p:nvPr>
            <p:ph type="body" sz="quarter" idx="15"/>
          </p:nvPr>
        </p:nvSpPr>
        <p:spPr>
          <a:xfrm>
            <a:off x="354842" y="304800"/>
            <a:ext cx="11351626" cy="443668"/>
          </a:xfrm>
        </p:spPr>
        <p:txBody>
          <a:bodyPr>
            <a:normAutofit/>
          </a:bodyPr>
          <a:lstStyle/>
          <a:p>
            <a:r>
              <a:rPr lang="nb-NO" sz="1800" b="1" dirty="0"/>
              <a:t>Q12 Har du andre innspill til oss om innløsning/overdragelse av fastlegehjemler i din kommune? (1 av 2) </a:t>
            </a:r>
          </a:p>
        </p:txBody>
      </p:sp>
      <p:sp>
        <p:nvSpPr>
          <p:cNvPr id="2" name="Rectangle 1">
            <a:extLst>
              <a:ext uri="{FF2B5EF4-FFF2-40B4-BE49-F238E27FC236}">
                <a16:creationId xmlns:a16="http://schemas.microsoft.com/office/drawing/2014/main" id="{015BDA0E-34F8-423B-A8BC-503DAB6403BD}"/>
              </a:ext>
            </a:extLst>
          </p:cNvPr>
          <p:cNvSpPr/>
          <p:nvPr/>
        </p:nvSpPr>
        <p:spPr>
          <a:xfrm>
            <a:off x="214244" y="5230238"/>
            <a:ext cx="3900556" cy="954107"/>
          </a:xfrm>
          <a:prstGeom prst="rect">
            <a:avLst/>
          </a:prstGeom>
        </p:spPr>
        <p:txBody>
          <a:bodyPr wrap="square">
            <a:spAutoFit/>
          </a:bodyPr>
          <a:lstStyle/>
          <a:p>
            <a:pPr lvl="0"/>
            <a:r>
              <a:rPr lang="nb-NO" sz="1400" dirty="0">
                <a:solidFill>
                  <a:prstClr val="white"/>
                </a:solidFill>
              </a:rPr>
              <a:t>Det er daglige krav knyttet til hjemmel, sykefraværsdekning, ønske om høyere betaling til fastlege, krav om kjøp av hjemmel og liknende.</a:t>
            </a:r>
            <a:endParaRPr kumimoji="0" lang="nb-NO"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Plassholder for lysbildenummer 2">
            <a:extLst>
              <a:ext uri="{FF2B5EF4-FFF2-40B4-BE49-F238E27FC236}">
                <a16:creationId xmlns:a16="http://schemas.microsoft.com/office/drawing/2014/main" id="{AB38D0BA-22C6-4354-8388-546AA8E0A4CF}"/>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dirty="0">
                <a:ln>
                  <a:noFill/>
                </a:ln>
                <a:solidFill>
                  <a:prstClr val="white"/>
                </a:solidFill>
                <a:effectLst/>
                <a:uLnTx/>
                <a:uFillTx/>
                <a:latin typeface="Arial Black"/>
                <a:ea typeface="+mn-ea"/>
                <a:cs typeface="+mn-cs"/>
              </a:rPr>
              <a:t>  </a:t>
            </a:r>
          </a:p>
        </p:txBody>
      </p:sp>
      <p:sp>
        <p:nvSpPr>
          <p:cNvPr id="19" name="Text Placeholder 2">
            <a:extLst>
              <a:ext uri="{FF2B5EF4-FFF2-40B4-BE49-F238E27FC236}">
                <a16:creationId xmlns:a16="http://schemas.microsoft.com/office/drawing/2014/main" id="{8F7EF173-72BE-4878-8F8A-0947AD064CB5}"/>
              </a:ext>
            </a:extLst>
          </p:cNvPr>
          <p:cNvSpPr txBox="1">
            <a:spLocks/>
          </p:cNvSpPr>
          <p:nvPr/>
        </p:nvSpPr>
        <p:spPr>
          <a:xfrm>
            <a:off x="354842" y="699332"/>
            <a:ext cx="11351626" cy="443668"/>
          </a:xfrm>
          <a:prstGeom prst="rect">
            <a:avLst/>
          </a:prstGeom>
        </p:spPr>
        <p:txBody>
          <a:bodyPr vert="horz" lIns="0" tIns="45720" rIns="0" bIns="45720" rtlCol="0" anchor="b">
            <a:no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800" b="0" kern="1200">
                <a:solidFill>
                  <a:schemeClr val="bg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3"/>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nb-NO" sz="1100" dirty="0"/>
              <a:t>Base: Alle (n=20) </a:t>
            </a:r>
          </a:p>
          <a:p>
            <a:pPr>
              <a:spcBef>
                <a:spcPts val="0"/>
              </a:spcBef>
            </a:pPr>
            <a:r>
              <a:rPr lang="nb-NO" sz="1100" dirty="0"/>
              <a:t>70 % har skrevet inn kommentar i fritekst</a:t>
            </a:r>
          </a:p>
        </p:txBody>
      </p:sp>
      <p:sp>
        <p:nvSpPr>
          <p:cNvPr id="4" name="Rektangel 3">
            <a:extLst>
              <a:ext uri="{FF2B5EF4-FFF2-40B4-BE49-F238E27FC236}">
                <a16:creationId xmlns:a16="http://schemas.microsoft.com/office/drawing/2014/main" id="{3373FD5D-C52C-4380-89FC-225BDFDFA8B7}"/>
              </a:ext>
            </a:extLst>
          </p:cNvPr>
          <p:cNvSpPr/>
          <p:nvPr/>
        </p:nvSpPr>
        <p:spPr>
          <a:xfrm>
            <a:off x="1295400" y="4306376"/>
            <a:ext cx="5455505" cy="738664"/>
          </a:xfrm>
          <a:prstGeom prst="rect">
            <a:avLst/>
          </a:prstGeom>
        </p:spPr>
        <p:txBody>
          <a:bodyPr wrap="square">
            <a:spAutoFit/>
          </a:bodyPr>
          <a:lstStyle/>
          <a:p>
            <a:r>
              <a:rPr lang="nb-NO" sz="1400" dirty="0">
                <a:solidFill>
                  <a:schemeClr val="bg2">
                    <a:lumMod val="40000"/>
                    <a:lumOff val="60000"/>
                  </a:schemeClr>
                </a:solidFill>
              </a:rPr>
              <a:t>Fastlegen har kommet med innspill til kommunen om innløsning når det ikke er noen søkere på fastlegehjemmelen. Vi har prioritert de som vi ønsker konvertert til fastlønn.</a:t>
            </a:r>
          </a:p>
        </p:txBody>
      </p:sp>
    </p:spTree>
    <p:extLst>
      <p:ext uri="{BB962C8B-B14F-4D97-AF65-F5344CB8AC3E}">
        <p14:creationId xmlns:p14="http://schemas.microsoft.com/office/powerpoint/2010/main" val="567197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E0E9BD-8F45-47B0-8A45-273546B70C45}"/>
              </a:ext>
            </a:extLst>
          </p:cNvPr>
          <p:cNvSpPr/>
          <p:nvPr/>
        </p:nvSpPr>
        <p:spPr>
          <a:xfrm>
            <a:off x="294193" y="3998542"/>
            <a:ext cx="4493868" cy="1384995"/>
          </a:xfrm>
          <a:prstGeom prst="rect">
            <a:avLst/>
          </a:prstGeom>
        </p:spPr>
        <p:txBody>
          <a:bodyPr wrap="square">
            <a:spAutoFit/>
          </a:bodyPr>
          <a:lstStyle/>
          <a:p>
            <a:pPr lvl="0"/>
            <a:r>
              <a:rPr lang="nb-NO" sz="1400" dirty="0">
                <a:solidFill>
                  <a:srgbClr val="2F469C">
                    <a:lumMod val="40000"/>
                    <a:lumOff val="60000"/>
                  </a:srgbClr>
                </a:solidFill>
              </a:rPr>
              <a:t>Pris på praksis bør avtalereguleres, f.eks. som %-andel gjennomsnittlig omsetning siste 3 år. Slik det er nå blir avstanden fra prisforlangende fra fratredende lege til påtroppende lege altfor stor. Og unge leger har absolutt ingen tillit til nemnda til Legeforeningen når det gjelder prisfastsetting.</a:t>
            </a:r>
            <a:endParaRPr kumimoji="0" lang="nb-NO" sz="1400" b="0" i="1" u="none" strike="noStrike" kern="1200" cap="none" spc="0" normalizeH="0" baseline="0" noProof="0" dirty="0">
              <a:ln>
                <a:noFill/>
              </a:ln>
              <a:solidFill>
                <a:srgbClr val="2F469C">
                  <a:lumMod val="40000"/>
                  <a:lumOff val="60000"/>
                </a:srgbClr>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A2A3F183-19B8-4AEB-9512-9867F624E018}"/>
              </a:ext>
            </a:extLst>
          </p:cNvPr>
          <p:cNvSpPr/>
          <p:nvPr/>
        </p:nvSpPr>
        <p:spPr>
          <a:xfrm>
            <a:off x="5181600" y="3479363"/>
            <a:ext cx="6868546" cy="1384995"/>
          </a:xfrm>
          <a:prstGeom prst="rect">
            <a:avLst/>
          </a:prstGeom>
        </p:spPr>
        <p:txBody>
          <a:bodyPr wrap="square">
            <a:spAutoFit/>
          </a:bodyPr>
          <a:lstStyle/>
          <a:p>
            <a:pPr lvl="0"/>
            <a:r>
              <a:rPr lang="nb-NO" sz="1400" dirty="0">
                <a:solidFill>
                  <a:prstClr val="white"/>
                </a:solidFill>
              </a:rPr>
              <a:t>Det føles ikke riktig at kommunen skal betale for innløsning/overdragelse av fastlegehjemmel, når markedet viser at verdien egentlig er tapt. Markedet har jo styrt prisen tidligere, men rekrutteringssituasjonen nå er en helt annen. Ingen har lyst å kjøpe seg inn i en hjemmel. Skulle ønske at det var en nasjonalt fastsatt pris som avtroppende lege måtte forplikte seg til å selge hjemmelen for, dersom prisen er til hinder for å rekruttere nye leger</a:t>
            </a:r>
            <a:endParaRPr kumimoji="0" lang="nb-NO" sz="1400" b="0" i="1" u="none" strike="noStrike" kern="1200" cap="none" spc="0" normalizeH="0" baseline="0" noProof="0" dirty="0">
              <a:ln>
                <a:noFill/>
              </a:ln>
              <a:solidFill>
                <a:prstClr val="white"/>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B0936CF9-F4FC-4C54-AF0D-CEE405290DED}"/>
              </a:ext>
            </a:extLst>
          </p:cNvPr>
          <p:cNvSpPr/>
          <p:nvPr/>
        </p:nvSpPr>
        <p:spPr>
          <a:xfrm>
            <a:off x="7772400" y="5114698"/>
            <a:ext cx="3810000" cy="738664"/>
          </a:xfrm>
          <a:prstGeom prst="rect">
            <a:avLst/>
          </a:prstGeom>
        </p:spPr>
        <p:txBody>
          <a:bodyPr wrap="square">
            <a:spAutoFit/>
          </a:bodyPr>
          <a:lstStyle/>
          <a:p>
            <a:pPr lvl="0"/>
            <a:r>
              <a:rPr lang="nb-NO" sz="1400" dirty="0">
                <a:solidFill>
                  <a:prstClr val="white"/>
                </a:solidFill>
              </a:rPr>
              <a:t>Det bør komme en ny måte å organisere hjemlene på slik at vi kan få inn leger i stillingene.</a:t>
            </a:r>
            <a:endParaRPr kumimoji="0" lang="nb-NO" sz="1400" b="0" i="1" u="none" strike="noStrike" kern="1200" cap="none" spc="0" normalizeH="0" baseline="0" noProof="0" dirty="0">
              <a:ln>
                <a:noFill/>
              </a:ln>
              <a:solidFill>
                <a:prstClr val="white"/>
              </a:solidFill>
              <a:effectLst/>
              <a:uLnTx/>
              <a:uFillTx/>
              <a:latin typeface="Arial"/>
              <a:ea typeface="+mn-ea"/>
              <a:cs typeface="+mn-cs"/>
            </a:endParaRPr>
          </a:p>
        </p:txBody>
      </p:sp>
      <p:sp>
        <p:nvSpPr>
          <p:cNvPr id="25" name="Text Placeholder 2">
            <a:extLst>
              <a:ext uri="{FF2B5EF4-FFF2-40B4-BE49-F238E27FC236}">
                <a16:creationId xmlns:a16="http://schemas.microsoft.com/office/drawing/2014/main" id="{704B95AB-7561-47A4-ABE8-475DD9FE6AE2}"/>
              </a:ext>
            </a:extLst>
          </p:cNvPr>
          <p:cNvSpPr>
            <a:spLocks noGrp="1"/>
          </p:cNvSpPr>
          <p:nvPr>
            <p:ph type="body" sz="quarter" idx="15"/>
          </p:nvPr>
        </p:nvSpPr>
        <p:spPr>
          <a:xfrm>
            <a:off x="354842" y="304800"/>
            <a:ext cx="11351626" cy="443668"/>
          </a:xfrm>
        </p:spPr>
        <p:txBody>
          <a:bodyPr>
            <a:normAutofit/>
          </a:bodyPr>
          <a:lstStyle/>
          <a:p>
            <a:r>
              <a:rPr lang="nb-NO" sz="1800" b="1" dirty="0"/>
              <a:t>Q12 Har du andre innspill til oss om innløsning/overdragelse av fastlegehjemler i din kommune? (2 av 2)</a:t>
            </a:r>
          </a:p>
        </p:txBody>
      </p:sp>
      <p:sp>
        <p:nvSpPr>
          <p:cNvPr id="3" name="Plassholder for lysbildenummer 2">
            <a:extLst>
              <a:ext uri="{FF2B5EF4-FFF2-40B4-BE49-F238E27FC236}">
                <a16:creationId xmlns:a16="http://schemas.microsoft.com/office/drawing/2014/main" id="{AB38D0BA-22C6-4354-8388-546AA8E0A4CF}"/>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dirty="0">
                <a:ln>
                  <a:noFill/>
                </a:ln>
                <a:solidFill>
                  <a:prstClr val="white"/>
                </a:solidFill>
                <a:effectLst/>
                <a:uLnTx/>
                <a:uFillTx/>
                <a:latin typeface="Arial Black"/>
                <a:ea typeface="+mn-ea"/>
                <a:cs typeface="+mn-cs"/>
              </a:rPr>
              <a:t>  </a:t>
            </a:r>
          </a:p>
        </p:txBody>
      </p:sp>
      <p:sp>
        <p:nvSpPr>
          <p:cNvPr id="17" name="Rectangle 11">
            <a:extLst>
              <a:ext uri="{FF2B5EF4-FFF2-40B4-BE49-F238E27FC236}">
                <a16:creationId xmlns:a16="http://schemas.microsoft.com/office/drawing/2014/main" id="{C72F793F-D0EE-4480-927B-07B6F7E38AF5}"/>
              </a:ext>
            </a:extLst>
          </p:cNvPr>
          <p:cNvSpPr/>
          <p:nvPr/>
        </p:nvSpPr>
        <p:spPr>
          <a:xfrm>
            <a:off x="2961325" y="2921246"/>
            <a:ext cx="3452051" cy="307777"/>
          </a:xfrm>
          <a:prstGeom prst="rect">
            <a:avLst/>
          </a:prstGeom>
        </p:spPr>
        <p:txBody>
          <a:bodyPr wrap="square">
            <a:spAutoFit/>
          </a:bodyPr>
          <a:lstStyle/>
          <a:p>
            <a:pPr lvl="0"/>
            <a:r>
              <a:rPr lang="nb-NO" sz="1400" dirty="0">
                <a:solidFill>
                  <a:srgbClr val="2F469C">
                    <a:lumMod val="40000"/>
                    <a:lumOff val="60000"/>
                  </a:srgbClr>
                </a:solidFill>
              </a:rPr>
              <a:t>Sentrale føringer og avtaler må på plass.</a:t>
            </a:r>
            <a:endParaRPr kumimoji="0" lang="nb-NO" sz="1400" b="0" i="0" u="none" strike="noStrike" kern="1200" cap="none" spc="0" normalizeH="0" baseline="0" noProof="0" dirty="0">
              <a:ln>
                <a:noFill/>
              </a:ln>
              <a:solidFill>
                <a:srgbClr val="2F469C">
                  <a:lumMod val="40000"/>
                  <a:lumOff val="60000"/>
                </a:srgbClr>
              </a:solidFill>
              <a:effectLst/>
              <a:uLnTx/>
              <a:uFillTx/>
              <a:latin typeface="Arial"/>
              <a:ea typeface="+mn-ea"/>
              <a:cs typeface="+mn-cs"/>
            </a:endParaRPr>
          </a:p>
        </p:txBody>
      </p:sp>
      <p:sp>
        <p:nvSpPr>
          <p:cNvPr id="20" name="Rectangle 13">
            <a:extLst>
              <a:ext uri="{FF2B5EF4-FFF2-40B4-BE49-F238E27FC236}">
                <a16:creationId xmlns:a16="http://schemas.microsoft.com/office/drawing/2014/main" id="{EA362645-5944-4C0B-B0E8-3925E24F6A50}"/>
              </a:ext>
            </a:extLst>
          </p:cNvPr>
          <p:cNvSpPr/>
          <p:nvPr/>
        </p:nvSpPr>
        <p:spPr>
          <a:xfrm>
            <a:off x="6984828" y="1978697"/>
            <a:ext cx="4748077" cy="523220"/>
          </a:xfrm>
          <a:prstGeom prst="rect">
            <a:avLst/>
          </a:prstGeom>
        </p:spPr>
        <p:txBody>
          <a:bodyPr wrap="square">
            <a:spAutoFit/>
          </a:bodyPr>
          <a:lstStyle/>
          <a:p>
            <a:pPr lvl="0"/>
            <a:r>
              <a:rPr lang="nb-NO" sz="1400" dirty="0">
                <a:solidFill>
                  <a:prstClr val="white"/>
                </a:solidFill>
              </a:rPr>
              <a:t>Hadde ønsket et klarer regelverk på handlingsrommet til kommunen i slike saker.</a:t>
            </a:r>
            <a:endParaRPr kumimoji="0" lang="nb-NO" sz="1400" b="0" i="1"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7">
            <a:extLst>
              <a:ext uri="{FF2B5EF4-FFF2-40B4-BE49-F238E27FC236}">
                <a16:creationId xmlns:a16="http://schemas.microsoft.com/office/drawing/2014/main" id="{60AEFBC9-1ACA-4DE5-8AB2-5D00B62C2AAB}"/>
              </a:ext>
            </a:extLst>
          </p:cNvPr>
          <p:cNvSpPr/>
          <p:nvPr/>
        </p:nvSpPr>
        <p:spPr>
          <a:xfrm>
            <a:off x="1447800" y="6089735"/>
            <a:ext cx="9626353" cy="307777"/>
          </a:xfrm>
          <a:prstGeom prst="rect">
            <a:avLst/>
          </a:prstGeom>
        </p:spPr>
        <p:txBody>
          <a:bodyPr wrap="none">
            <a:spAutoFit/>
          </a:bodyPr>
          <a:lstStyle/>
          <a:p>
            <a:pPr lvl="0"/>
            <a:r>
              <a:rPr lang="nb-NO" sz="1400" dirty="0">
                <a:solidFill>
                  <a:srgbClr val="2F469C">
                    <a:lumMod val="40000"/>
                    <a:lumOff val="60000"/>
                  </a:srgbClr>
                </a:solidFill>
              </a:rPr>
              <a:t>Et alternativ kan være  å gå tilbake  til slik det  var  før  fastlegeordningen - fastsatt % sats av snitt siste 3 års omsetning</a:t>
            </a:r>
            <a:endParaRPr kumimoji="0" lang="nb-NO" sz="1400" b="0" i="1" u="none" strike="noStrike" kern="1200" cap="none" spc="0" normalizeH="0" baseline="0" noProof="0" dirty="0">
              <a:ln>
                <a:noFill/>
              </a:ln>
              <a:solidFill>
                <a:srgbClr val="2F469C">
                  <a:lumMod val="40000"/>
                  <a:lumOff val="60000"/>
                </a:srgbClr>
              </a:solidFill>
              <a:effectLst/>
              <a:uLnTx/>
              <a:uFillTx/>
              <a:latin typeface="Arial"/>
              <a:ea typeface="+mn-ea"/>
              <a:cs typeface="+mn-cs"/>
            </a:endParaRPr>
          </a:p>
        </p:txBody>
      </p:sp>
      <p:sp>
        <p:nvSpPr>
          <p:cNvPr id="22" name="Rektangel 21">
            <a:extLst>
              <a:ext uri="{FF2B5EF4-FFF2-40B4-BE49-F238E27FC236}">
                <a16:creationId xmlns:a16="http://schemas.microsoft.com/office/drawing/2014/main" id="{9F91746E-3F29-4E61-91A0-A799791CF724}"/>
              </a:ext>
            </a:extLst>
          </p:cNvPr>
          <p:cNvSpPr/>
          <p:nvPr/>
        </p:nvSpPr>
        <p:spPr>
          <a:xfrm>
            <a:off x="2057400" y="1474115"/>
            <a:ext cx="3452051" cy="1169551"/>
          </a:xfrm>
          <a:prstGeom prst="rect">
            <a:avLst/>
          </a:prstGeom>
        </p:spPr>
        <p:txBody>
          <a:bodyPr wrap="square">
            <a:spAutoFit/>
          </a:bodyPr>
          <a:lstStyle/>
          <a:p>
            <a:r>
              <a:rPr lang="nb-NO" sz="1400" dirty="0">
                <a:solidFill>
                  <a:schemeClr val="bg1"/>
                </a:solidFill>
              </a:rPr>
              <a:t>Spesielt i byer er der forventninger om at listen har en verdi, og at kommunen må kjøpe den ut dersom det blir nødvendig. Kommunen burde få dekket dette fra sentralt hold.</a:t>
            </a:r>
          </a:p>
        </p:txBody>
      </p:sp>
    </p:spTree>
    <p:extLst>
      <p:ext uri="{BB962C8B-B14F-4D97-AF65-F5344CB8AC3E}">
        <p14:creationId xmlns:p14="http://schemas.microsoft.com/office/powerpoint/2010/main" val="3305182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E0E9BD-8F45-47B0-8A45-273546B70C45}"/>
              </a:ext>
            </a:extLst>
          </p:cNvPr>
          <p:cNvSpPr/>
          <p:nvPr/>
        </p:nvSpPr>
        <p:spPr>
          <a:xfrm>
            <a:off x="6934200" y="2888197"/>
            <a:ext cx="4493868" cy="1169551"/>
          </a:xfrm>
          <a:prstGeom prst="rect">
            <a:avLst/>
          </a:prstGeom>
        </p:spPr>
        <p:txBody>
          <a:bodyPr wrap="square">
            <a:spAutoFit/>
          </a:bodyPr>
          <a:lstStyle/>
          <a:p>
            <a:pPr lvl="0"/>
            <a:r>
              <a:rPr lang="nb-NO" sz="1400" dirty="0">
                <a:solidFill>
                  <a:srgbClr val="2F469C">
                    <a:lumMod val="40000"/>
                    <a:lumOff val="60000"/>
                  </a:srgbClr>
                </a:solidFill>
              </a:rPr>
              <a:t>Hovedutfordringen er  å rekruttere fastleger -  svært  mange  ønsker  fastlønn  og vil ikke  investere  i kjøp av  praksis , kommunen har gitt tilskudd til investering  til 3 leger som engangsstøtte i 2019/20 i tillegg til å innløse  en praksis gjort  om til fastlønn.</a:t>
            </a:r>
            <a:endParaRPr kumimoji="0" lang="nb-NO" sz="1400" b="0" i="1" u="none" strike="noStrike" kern="1200" cap="none" spc="0" normalizeH="0" baseline="0" noProof="0" dirty="0">
              <a:ln>
                <a:noFill/>
              </a:ln>
              <a:solidFill>
                <a:srgbClr val="2F469C">
                  <a:lumMod val="40000"/>
                  <a:lumOff val="60000"/>
                </a:srgbClr>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A2A3F183-19B8-4AEB-9512-9867F624E018}"/>
              </a:ext>
            </a:extLst>
          </p:cNvPr>
          <p:cNvSpPr/>
          <p:nvPr/>
        </p:nvSpPr>
        <p:spPr>
          <a:xfrm>
            <a:off x="455269" y="3096341"/>
            <a:ext cx="4038600" cy="1169551"/>
          </a:xfrm>
          <a:prstGeom prst="rect">
            <a:avLst/>
          </a:prstGeom>
        </p:spPr>
        <p:txBody>
          <a:bodyPr wrap="square">
            <a:spAutoFit/>
          </a:bodyPr>
          <a:lstStyle/>
          <a:p>
            <a:pPr lvl="0"/>
            <a:r>
              <a:rPr lang="nb-NO" sz="1400" dirty="0">
                <a:solidFill>
                  <a:prstClr val="white"/>
                </a:solidFill>
              </a:rPr>
              <a:t>En utfordring jeg ser pr i dag er at unge leger frykter å gå inn i/kjøpe seg inn i en hjemmel. Mange unge søkere trekker seg i forhandlingssituasjonen. Kan muligens være kjønnsforskjeller her.</a:t>
            </a:r>
            <a:endParaRPr kumimoji="0" lang="nb-NO" sz="1400" b="0" i="1" u="none" strike="noStrike" kern="1200" cap="none" spc="0" normalizeH="0" baseline="0" noProof="0" dirty="0">
              <a:ln>
                <a:noFill/>
              </a:ln>
              <a:solidFill>
                <a:prstClr val="white"/>
              </a:solidFill>
              <a:effectLst/>
              <a:uLnTx/>
              <a:uFillTx/>
              <a:latin typeface="Arial"/>
              <a:ea typeface="+mn-ea"/>
              <a:cs typeface="+mn-cs"/>
            </a:endParaRPr>
          </a:p>
        </p:txBody>
      </p:sp>
      <p:sp>
        <p:nvSpPr>
          <p:cNvPr id="25" name="Text Placeholder 2">
            <a:extLst>
              <a:ext uri="{FF2B5EF4-FFF2-40B4-BE49-F238E27FC236}">
                <a16:creationId xmlns:a16="http://schemas.microsoft.com/office/drawing/2014/main" id="{704B95AB-7561-47A4-ABE8-475DD9FE6AE2}"/>
              </a:ext>
            </a:extLst>
          </p:cNvPr>
          <p:cNvSpPr>
            <a:spLocks noGrp="1"/>
          </p:cNvSpPr>
          <p:nvPr>
            <p:ph type="body" sz="quarter" idx="15"/>
          </p:nvPr>
        </p:nvSpPr>
        <p:spPr>
          <a:xfrm>
            <a:off x="354842" y="304800"/>
            <a:ext cx="11351626" cy="443668"/>
          </a:xfrm>
        </p:spPr>
        <p:txBody>
          <a:bodyPr>
            <a:normAutofit/>
          </a:bodyPr>
          <a:lstStyle/>
          <a:p>
            <a:r>
              <a:rPr lang="nb-NO" sz="1800" b="1" dirty="0"/>
              <a:t>Avsluttende kommentarer til undersøkelsen</a:t>
            </a:r>
          </a:p>
        </p:txBody>
      </p:sp>
      <p:sp>
        <p:nvSpPr>
          <p:cNvPr id="3" name="Plassholder for lysbildenummer 2">
            <a:extLst>
              <a:ext uri="{FF2B5EF4-FFF2-40B4-BE49-F238E27FC236}">
                <a16:creationId xmlns:a16="http://schemas.microsoft.com/office/drawing/2014/main" id="{AB38D0BA-22C6-4354-8388-546AA8E0A4CF}"/>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white"/>
                </a:solidFill>
                <a:effectLst/>
                <a:uLnTx/>
                <a:uFillTx/>
                <a:latin typeface="Arial Black"/>
                <a:ea typeface="+mn-ea"/>
                <a:cs typeface="+mn-cs"/>
              </a:rPr>
              <a:t>  </a:t>
            </a:r>
          </a:p>
        </p:txBody>
      </p:sp>
      <p:sp>
        <p:nvSpPr>
          <p:cNvPr id="17" name="Rectangle 11">
            <a:extLst>
              <a:ext uri="{FF2B5EF4-FFF2-40B4-BE49-F238E27FC236}">
                <a16:creationId xmlns:a16="http://schemas.microsoft.com/office/drawing/2014/main" id="{C72F793F-D0EE-4480-927B-07B6F7E38AF5}"/>
              </a:ext>
            </a:extLst>
          </p:cNvPr>
          <p:cNvSpPr/>
          <p:nvPr/>
        </p:nvSpPr>
        <p:spPr>
          <a:xfrm>
            <a:off x="2798937" y="1287759"/>
            <a:ext cx="3452051" cy="1600438"/>
          </a:xfrm>
          <a:prstGeom prst="rect">
            <a:avLst/>
          </a:prstGeom>
        </p:spPr>
        <p:txBody>
          <a:bodyPr wrap="square">
            <a:spAutoFit/>
          </a:bodyPr>
          <a:lstStyle/>
          <a:p>
            <a:pPr lvl="0"/>
            <a:r>
              <a:rPr lang="nb-NO" sz="1400" dirty="0">
                <a:solidFill>
                  <a:srgbClr val="2F469C">
                    <a:lumMod val="40000"/>
                    <a:lumOff val="60000"/>
                  </a:srgbClr>
                </a:solidFill>
              </a:rPr>
              <a:t>Det er en stor utfordring å administrere fastlegeordningen. Spesielt utfordrende er det med rekruttering, og at det er fastlegene som langt på vei bestemmer salgsprisen, og det er kommune som er pliktig å skaffe nye leger/vikarer. Det er også utfordrende å skaffe vikarer.</a:t>
            </a:r>
            <a:endParaRPr kumimoji="0" lang="nb-NO" sz="1400" b="0" i="0" u="none" strike="noStrike" kern="1200" cap="none" spc="0" normalizeH="0" baseline="0" noProof="0" dirty="0">
              <a:ln>
                <a:noFill/>
              </a:ln>
              <a:solidFill>
                <a:srgbClr val="2F469C">
                  <a:lumMod val="40000"/>
                  <a:lumOff val="60000"/>
                </a:srgbClr>
              </a:solidFill>
              <a:effectLst/>
              <a:uLnTx/>
              <a:uFillTx/>
              <a:latin typeface="Arial"/>
              <a:ea typeface="+mn-ea"/>
              <a:cs typeface="+mn-cs"/>
            </a:endParaRPr>
          </a:p>
        </p:txBody>
      </p:sp>
      <p:sp>
        <p:nvSpPr>
          <p:cNvPr id="20" name="Rectangle 13">
            <a:extLst>
              <a:ext uri="{FF2B5EF4-FFF2-40B4-BE49-F238E27FC236}">
                <a16:creationId xmlns:a16="http://schemas.microsoft.com/office/drawing/2014/main" id="{EA362645-5944-4C0B-B0E8-3925E24F6A50}"/>
              </a:ext>
            </a:extLst>
          </p:cNvPr>
          <p:cNvSpPr/>
          <p:nvPr/>
        </p:nvSpPr>
        <p:spPr>
          <a:xfrm>
            <a:off x="7019024" y="982878"/>
            <a:ext cx="4748077" cy="1384995"/>
          </a:xfrm>
          <a:prstGeom prst="rect">
            <a:avLst/>
          </a:prstGeom>
        </p:spPr>
        <p:txBody>
          <a:bodyPr wrap="square">
            <a:spAutoFit/>
          </a:bodyPr>
          <a:lstStyle/>
          <a:p>
            <a:pPr lvl="0"/>
            <a:r>
              <a:rPr lang="nb-NO" sz="1400" dirty="0">
                <a:solidFill>
                  <a:prstClr val="white"/>
                </a:solidFill>
              </a:rPr>
              <a:t>Avtaleverket knyttet til fastlegeordningen burde sies opp. Og lages på nytt. Det gamle avtaleverket med rammeavtale, fastlegeforskrift med sovende paragrafer og uklarheter gir bare rom for konflikt. Kommunens manglende mulighet til innsyn er merkelig når vi står ansvarlig for kvalitet i fastlegetjenesten.</a:t>
            </a:r>
            <a:endParaRPr kumimoji="0" lang="nb-NO" sz="1400" b="0" i="1"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7">
            <a:extLst>
              <a:ext uri="{FF2B5EF4-FFF2-40B4-BE49-F238E27FC236}">
                <a16:creationId xmlns:a16="http://schemas.microsoft.com/office/drawing/2014/main" id="{60AEFBC9-1ACA-4DE5-8AB2-5D00B62C2AAB}"/>
              </a:ext>
            </a:extLst>
          </p:cNvPr>
          <p:cNvSpPr/>
          <p:nvPr/>
        </p:nvSpPr>
        <p:spPr>
          <a:xfrm>
            <a:off x="1943878" y="4446856"/>
            <a:ext cx="8614220" cy="2246769"/>
          </a:xfrm>
          <a:prstGeom prst="rect">
            <a:avLst/>
          </a:prstGeom>
        </p:spPr>
        <p:txBody>
          <a:bodyPr wrap="square">
            <a:spAutoFit/>
          </a:bodyPr>
          <a:lstStyle/>
          <a:p>
            <a:pPr lvl="0"/>
            <a:r>
              <a:rPr lang="nb-NO" sz="1400" dirty="0">
                <a:solidFill>
                  <a:srgbClr val="2F469C">
                    <a:lumMod val="40000"/>
                    <a:lumOff val="60000"/>
                  </a:srgbClr>
                </a:solidFill>
              </a:rPr>
              <a:t>Vi jobber nå med å etablere et kommunalt driftet legesenter. De unge legene vil ikke være arbeidsgiver og drive et selskap. De vil jobbe som leger - ikke lage HMS planer, følge opp ansatte, rekruttere, forhandle IKT avtaler, rengjøringsavtaler mv. Nå er det slik i vår kommune at dette med "senterledelse" faller på  voksne legene som er private. De er kjempeslitne. De ønsker jo også først og fremst å være leger.  Legene er ulike, noen ønsker å jobbe mye, andre har familie og ønsker en trygg inntekt. Det er ikke mulig å se for seg at næringsdrift skal være bærebjelken i legetjenesten fremover uten at inntektsgrunnlaget øker. Jeg tror at både for de som evt. vil jobbe selvstendig (tror de fleste ønsker 8.2 avtale med kommunen) og for de med fastlønn så vil det beste være at per </a:t>
            </a:r>
            <a:r>
              <a:rPr lang="nb-NO" sz="1400" dirty="0" err="1">
                <a:solidFill>
                  <a:srgbClr val="2F469C">
                    <a:lumMod val="40000"/>
                    <a:lumOff val="60000"/>
                  </a:srgbClr>
                </a:solidFill>
              </a:rPr>
              <a:t>capita</a:t>
            </a:r>
            <a:r>
              <a:rPr lang="nb-NO" sz="1400" dirty="0">
                <a:solidFill>
                  <a:srgbClr val="2F469C">
                    <a:lumMod val="40000"/>
                    <a:lumOff val="60000"/>
                  </a:srgbClr>
                </a:solidFill>
              </a:rPr>
              <a:t> øker. Det er en forutsigbar "inntekt" for kommunen som vi kan planlegge drift av støttetjenester rundt. Det haster også med å få på plass mulighet for at sykepleiere kan sende refusjonskrav til Helfo for oppgaver de utfører.</a:t>
            </a:r>
            <a:endParaRPr kumimoji="0" lang="nb-NO" sz="1400" b="0" i="1" u="none" strike="noStrike" kern="1200" cap="none" spc="0" normalizeH="0" baseline="0" noProof="0" dirty="0">
              <a:ln>
                <a:noFill/>
              </a:ln>
              <a:solidFill>
                <a:srgbClr val="2F469C">
                  <a:lumMod val="40000"/>
                  <a:lumOff val="60000"/>
                </a:srgbClr>
              </a:solidFill>
              <a:effectLst/>
              <a:uLnTx/>
              <a:uFillTx/>
              <a:latin typeface="Arial"/>
              <a:ea typeface="+mn-ea"/>
              <a:cs typeface="+mn-cs"/>
            </a:endParaRPr>
          </a:p>
        </p:txBody>
      </p:sp>
      <p:sp>
        <p:nvSpPr>
          <p:cNvPr id="11" name="Text Placeholder 2">
            <a:extLst>
              <a:ext uri="{FF2B5EF4-FFF2-40B4-BE49-F238E27FC236}">
                <a16:creationId xmlns:a16="http://schemas.microsoft.com/office/drawing/2014/main" id="{52286F02-AE38-47F5-BD01-54D75FB0CFB0}"/>
              </a:ext>
            </a:extLst>
          </p:cNvPr>
          <p:cNvSpPr txBox="1">
            <a:spLocks/>
          </p:cNvSpPr>
          <p:nvPr/>
        </p:nvSpPr>
        <p:spPr>
          <a:xfrm>
            <a:off x="354842" y="699332"/>
            <a:ext cx="11351626" cy="443668"/>
          </a:xfrm>
          <a:prstGeom prst="rect">
            <a:avLst/>
          </a:prstGeom>
        </p:spPr>
        <p:txBody>
          <a:bodyPr vert="horz" lIns="0" tIns="45720" rIns="0" bIns="45720" rtlCol="0" anchor="b">
            <a:no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800" b="0" kern="1200">
                <a:solidFill>
                  <a:schemeClr val="bg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3"/>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nb-NO" sz="1100" dirty="0"/>
              <a:t>Base: Alle (n=20) </a:t>
            </a:r>
          </a:p>
          <a:p>
            <a:pPr>
              <a:spcBef>
                <a:spcPts val="0"/>
              </a:spcBef>
            </a:pPr>
            <a:r>
              <a:rPr lang="nb-NO" sz="1100" dirty="0"/>
              <a:t>25 % har skrevet inn kommentar i fritekst</a:t>
            </a:r>
          </a:p>
        </p:txBody>
      </p:sp>
    </p:spTree>
    <p:extLst>
      <p:ext uri="{BB962C8B-B14F-4D97-AF65-F5344CB8AC3E}">
        <p14:creationId xmlns:p14="http://schemas.microsoft.com/office/powerpoint/2010/main" val="803235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04FF43-0F46-4D40-B5BC-4FB3EC0A1B76}"/>
              </a:ext>
            </a:extLst>
          </p:cNvPr>
          <p:cNvSpPr>
            <a:spLocks noGrp="1"/>
          </p:cNvSpPr>
          <p:nvPr>
            <p:ph type="title"/>
          </p:nvPr>
        </p:nvSpPr>
        <p:spPr>
          <a:xfrm>
            <a:off x="586643" y="1600200"/>
            <a:ext cx="10497616" cy="3785652"/>
          </a:xfrm>
        </p:spPr>
        <p:txBody>
          <a:bodyPr/>
          <a:lstStyle/>
          <a:p>
            <a:r>
              <a:rPr lang="nb-NO" sz="4000" dirty="0">
                <a:solidFill>
                  <a:schemeClr val="bg1"/>
                </a:solidFill>
              </a:rPr>
              <a:t>kvalitativ innsikt</a:t>
            </a:r>
            <a:br>
              <a:rPr lang="nb-NO" sz="4000" dirty="0">
                <a:solidFill>
                  <a:schemeClr val="bg1"/>
                </a:solidFill>
              </a:rPr>
            </a:br>
            <a:br>
              <a:rPr lang="nb-NO" sz="4000" dirty="0">
                <a:solidFill>
                  <a:schemeClr val="bg1"/>
                </a:solidFill>
                <a:ea typeface="Calibri" panose="020F0502020204030204" pitchFamily="34" charset="0"/>
                <a:cs typeface="Calibri" panose="020F0502020204030204" pitchFamily="34" charset="0"/>
              </a:rPr>
            </a:br>
            <a:br>
              <a:rPr lang="nb-NO" sz="4000" dirty="0">
                <a:solidFill>
                  <a:schemeClr val="bg1"/>
                </a:solidFill>
                <a:ea typeface="Calibri" panose="020F0502020204030204" pitchFamily="34" charset="0"/>
                <a:cs typeface="Calibri" panose="020F0502020204030204" pitchFamily="34" charset="0"/>
              </a:rPr>
            </a:br>
            <a:br>
              <a:rPr lang="nb-NO" sz="4000" dirty="0">
                <a:solidFill>
                  <a:schemeClr val="bg1"/>
                </a:solidFill>
                <a:ea typeface="Calibri" panose="020F0502020204030204" pitchFamily="34" charset="0"/>
                <a:cs typeface="Calibri" panose="020F0502020204030204" pitchFamily="34" charset="0"/>
              </a:rPr>
            </a:br>
            <a:r>
              <a:rPr lang="nb-NO" sz="4000" dirty="0">
                <a:solidFill>
                  <a:schemeClr val="bg1"/>
                </a:solidFill>
                <a:ea typeface="Calibri" panose="020F0502020204030204" pitchFamily="34" charset="0"/>
                <a:cs typeface="Calibri" panose="020F0502020204030204" pitchFamily="34" charset="0"/>
              </a:rPr>
              <a:t> </a:t>
            </a:r>
            <a:br>
              <a:rPr lang="nb-NO" sz="4000" dirty="0">
                <a:solidFill>
                  <a:schemeClr val="bg1"/>
                </a:solidFill>
                <a:ea typeface="Calibri" panose="020F0502020204030204" pitchFamily="34" charset="0"/>
                <a:cs typeface="Calibri" panose="020F0502020204030204" pitchFamily="34" charset="0"/>
              </a:rPr>
            </a:br>
            <a:endParaRPr lang="nb-NO" sz="4000" dirty="0">
              <a:solidFill>
                <a:schemeClr val="bg1"/>
              </a:solidFill>
            </a:endParaRPr>
          </a:p>
        </p:txBody>
      </p:sp>
      <p:sp>
        <p:nvSpPr>
          <p:cNvPr id="4" name="Plassholder for lysbildenummer 3">
            <a:extLst>
              <a:ext uri="{FF2B5EF4-FFF2-40B4-BE49-F238E27FC236}">
                <a16:creationId xmlns:a16="http://schemas.microsoft.com/office/drawing/2014/main" id="{6A17F349-FC6B-4B4F-B609-1110AE735F26}"/>
              </a:ext>
            </a:extLst>
          </p:cNvPr>
          <p:cNvSpPr>
            <a:spLocks noGrp="1"/>
          </p:cNvSpPr>
          <p:nvPr>
            <p:ph type="sldNum" sz="quarter" idx="14"/>
          </p:nvPr>
        </p:nvSpPr>
        <p:spPr/>
        <p:txBody>
          <a:bodyPr/>
          <a:lstStyle/>
          <a:p>
            <a:fld id="{D61AABEC-672F-4B68-B914-690DA978312C}" type="slidenum">
              <a:rPr lang="nb-NO" noProof="0" smtClean="0"/>
              <a:pPr/>
              <a:t>35</a:t>
            </a:fld>
            <a:r>
              <a:rPr lang="nb-NO" noProof="0"/>
              <a:t> ‒ </a:t>
            </a:r>
          </a:p>
        </p:txBody>
      </p:sp>
    </p:spTree>
    <p:extLst>
      <p:ext uri="{BB962C8B-B14F-4D97-AF65-F5344CB8AC3E}">
        <p14:creationId xmlns:p14="http://schemas.microsoft.com/office/powerpoint/2010/main" val="31098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7B1349-F3E2-5549-9FC7-FB1A4EF9F4F4}"/>
              </a:ext>
            </a:extLst>
          </p:cNvPr>
          <p:cNvSpPr>
            <a:spLocks noGrp="1"/>
          </p:cNvSpPr>
          <p:nvPr>
            <p:ph type="sldNum" sz="quarter" idx="20"/>
          </p:nvPr>
        </p:nvSpPr>
        <p:spPr/>
        <p:txBody>
          <a:bodyPr/>
          <a:lstStyle/>
          <a:p>
            <a:fld id="{D61AABEC-672F-4B68-B914-690DA978312C}" type="slidenum">
              <a:rPr lang="en-GB" smtClean="0"/>
              <a:pPr/>
              <a:t>36</a:t>
            </a:fld>
            <a:r>
              <a:rPr lang="en-GB" dirty="0"/>
              <a:t>  </a:t>
            </a:r>
          </a:p>
        </p:txBody>
      </p:sp>
      <p:sp>
        <p:nvSpPr>
          <p:cNvPr id="3" name="Title 2">
            <a:extLst>
              <a:ext uri="{FF2B5EF4-FFF2-40B4-BE49-F238E27FC236}">
                <a16:creationId xmlns:a16="http://schemas.microsoft.com/office/drawing/2014/main" id="{FC27684A-32DD-1245-BA75-D4C72151A770}"/>
              </a:ext>
            </a:extLst>
          </p:cNvPr>
          <p:cNvSpPr>
            <a:spLocks noGrp="1"/>
          </p:cNvSpPr>
          <p:nvPr>
            <p:ph type="title"/>
          </p:nvPr>
        </p:nvSpPr>
        <p:spPr>
          <a:xfrm>
            <a:off x="105460" y="393838"/>
            <a:ext cx="11683606" cy="573710"/>
          </a:xfrm>
        </p:spPr>
        <p:txBody>
          <a:bodyPr/>
          <a:lstStyle/>
          <a:p>
            <a:r>
              <a:rPr lang="nb-NO" sz="2800" b="0" dirty="0">
                <a:solidFill>
                  <a:schemeClr val="bg2"/>
                </a:solidFill>
              </a:rPr>
              <a:t>BEHOVSENDRINGER HOS FASTLEGENE ER EN «GAME CHANGER»</a:t>
            </a:r>
          </a:p>
        </p:txBody>
      </p:sp>
      <p:sp>
        <p:nvSpPr>
          <p:cNvPr id="4" name="Content Placeholder 3">
            <a:extLst>
              <a:ext uri="{FF2B5EF4-FFF2-40B4-BE49-F238E27FC236}">
                <a16:creationId xmlns:a16="http://schemas.microsoft.com/office/drawing/2014/main" id="{E696FD30-6D72-7C4A-A65A-C5C25AD5D90C}"/>
              </a:ext>
            </a:extLst>
          </p:cNvPr>
          <p:cNvSpPr>
            <a:spLocks noGrp="1"/>
          </p:cNvSpPr>
          <p:nvPr>
            <p:ph idx="1"/>
          </p:nvPr>
        </p:nvSpPr>
        <p:spPr>
          <a:xfrm>
            <a:off x="505790" y="1051617"/>
            <a:ext cx="11384280" cy="4397381"/>
          </a:xfrm>
        </p:spPr>
        <p:txBody>
          <a:bodyPr/>
          <a:lstStyle/>
          <a:p>
            <a:r>
              <a:rPr lang="nb-NO" dirty="0">
                <a:solidFill>
                  <a:schemeClr val="tx1"/>
                </a:solidFill>
              </a:rPr>
              <a:t>Funn fra de kvalitative intervjuene viser at </a:t>
            </a:r>
            <a:r>
              <a:rPr lang="nb-NO" b="1" dirty="0">
                <a:solidFill>
                  <a:schemeClr val="tx1"/>
                </a:solidFill>
              </a:rPr>
              <a:t>fastlegene </a:t>
            </a:r>
            <a:r>
              <a:rPr lang="nb-NO" dirty="0">
                <a:solidFill>
                  <a:schemeClr val="tx1"/>
                </a:solidFill>
              </a:rPr>
              <a:t>har </a:t>
            </a:r>
            <a:r>
              <a:rPr lang="nb-NO" b="1" dirty="0">
                <a:solidFill>
                  <a:schemeClr val="tx1"/>
                </a:solidFill>
              </a:rPr>
              <a:t>andre forventninger og krav til egen jobbsituasjon </a:t>
            </a:r>
            <a:r>
              <a:rPr lang="nb-NO" dirty="0">
                <a:solidFill>
                  <a:schemeClr val="tx1"/>
                </a:solidFill>
              </a:rPr>
              <a:t>enn tidligere. Dette ser ut til å være særlig sant for yngre leger i etableringsfasen. </a:t>
            </a:r>
          </a:p>
          <a:p>
            <a:r>
              <a:rPr lang="nb-NO" dirty="0">
                <a:solidFill>
                  <a:schemeClr val="tx1"/>
                </a:solidFill>
              </a:rPr>
              <a:t>Ønsket og behovet er gjerne å være </a:t>
            </a:r>
            <a:r>
              <a:rPr lang="nb-NO" b="1" dirty="0">
                <a:solidFill>
                  <a:schemeClr val="tx1"/>
                </a:solidFill>
              </a:rPr>
              <a:t>fast ansatt i kommunen med følgende fordeler:</a:t>
            </a:r>
            <a:endParaRPr lang="nb-NO" dirty="0">
              <a:solidFill>
                <a:schemeClr val="tx1"/>
              </a:solidFill>
            </a:endParaRPr>
          </a:p>
          <a:p>
            <a:pPr lvl="2"/>
            <a:r>
              <a:rPr lang="nb-NO" sz="1600" dirty="0">
                <a:solidFill>
                  <a:schemeClr val="tx1"/>
                </a:solidFill>
              </a:rPr>
              <a:t>En </a:t>
            </a:r>
            <a:r>
              <a:rPr lang="nb-NO" sz="1600" b="1" dirty="0">
                <a:solidFill>
                  <a:schemeClr val="tx1"/>
                </a:solidFill>
              </a:rPr>
              <a:t>fast og sikker inntekt. </a:t>
            </a:r>
          </a:p>
          <a:p>
            <a:pPr lvl="2"/>
            <a:r>
              <a:rPr lang="nb-NO" sz="1600" b="1" dirty="0">
                <a:solidFill>
                  <a:schemeClr val="tx1"/>
                </a:solidFill>
              </a:rPr>
              <a:t>Feriepenger og en </a:t>
            </a:r>
            <a:r>
              <a:rPr lang="nb-NO" sz="1600" dirty="0">
                <a:solidFill>
                  <a:schemeClr val="tx1"/>
                </a:solidFill>
              </a:rPr>
              <a:t>god </a:t>
            </a:r>
            <a:r>
              <a:rPr lang="nb-NO" sz="1600" b="1" dirty="0">
                <a:solidFill>
                  <a:schemeClr val="tx1"/>
                </a:solidFill>
              </a:rPr>
              <a:t>pensjonsordning.</a:t>
            </a:r>
            <a:r>
              <a:rPr lang="nb-NO" sz="1600" dirty="0">
                <a:solidFill>
                  <a:schemeClr val="tx1"/>
                </a:solidFill>
              </a:rPr>
              <a:t> </a:t>
            </a:r>
          </a:p>
          <a:p>
            <a:pPr lvl="2"/>
            <a:r>
              <a:rPr lang="nb-NO" sz="1600" dirty="0">
                <a:solidFill>
                  <a:schemeClr val="tx1"/>
                </a:solidFill>
              </a:rPr>
              <a:t>Å kunne </a:t>
            </a:r>
            <a:r>
              <a:rPr lang="nb-NO" sz="1600" b="1" dirty="0">
                <a:solidFill>
                  <a:schemeClr val="tx1"/>
                </a:solidFill>
              </a:rPr>
              <a:t>gå hjem fra jobb </a:t>
            </a:r>
            <a:r>
              <a:rPr lang="nb-NO" sz="1600" dirty="0">
                <a:solidFill>
                  <a:schemeClr val="tx1"/>
                </a:solidFill>
              </a:rPr>
              <a:t>rundt kl. 16/17.</a:t>
            </a:r>
          </a:p>
          <a:p>
            <a:pPr lvl="2"/>
            <a:r>
              <a:rPr lang="nb-NO" sz="1600" dirty="0">
                <a:solidFill>
                  <a:schemeClr val="tx1"/>
                </a:solidFill>
              </a:rPr>
              <a:t>Å være hjemme med </a:t>
            </a:r>
            <a:r>
              <a:rPr lang="nb-NO" sz="1600" b="1" dirty="0">
                <a:solidFill>
                  <a:schemeClr val="tx1"/>
                </a:solidFill>
              </a:rPr>
              <a:t>syke barn </a:t>
            </a:r>
            <a:r>
              <a:rPr lang="nb-NO" sz="1600" dirty="0">
                <a:solidFill>
                  <a:schemeClr val="tx1"/>
                </a:solidFill>
              </a:rPr>
              <a:t>uten å tape inntekt.</a:t>
            </a:r>
          </a:p>
          <a:p>
            <a:pPr lvl="2"/>
            <a:r>
              <a:rPr lang="nb-NO" sz="1600" dirty="0">
                <a:solidFill>
                  <a:schemeClr val="tx1"/>
                </a:solidFill>
              </a:rPr>
              <a:t>Å selv kunne være hjemme om de er </a:t>
            </a:r>
            <a:r>
              <a:rPr lang="nb-NO" sz="1600" b="1" dirty="0">
                <a:solidFill>
                  <a:schemeClr val="tx1"/>
                </a:solidFill>
              </a:rPr>
              <a:t>syke uten å tape inntekt.</a:t>
            </a:r>
          </a:p>
          <a:p>
            <a:pPr lvl="1"/>
            <a:r>
              <a:rPr lang="nb-NO" dirty="0">
                <a:solidFill>
                  <a:schemeClr val="tx1"/>
                </a:solidFill>
              </a:rPr>
              <a:t>De ønsker </a:t>
            </a:r>
            <a:r>
              <a:rPr lang="nb-NO" u="sng" dirty="0">
                <a:solidFill>
                  <a:schemeClr val="tx1"/>
                </a:solidFill>
              </a:rPr>
              <a:t>ikke</a:t>
            </a:r>
            <a:r>
              <a:rPr lang="nb-NO" dirty="0">
                <a:solidFill>
                  <a:schemeClr val="tx1"/>
                </a:solidFill>
              </a:rPr>
              <a:t> å starte karrieren som fastlege med å sette seg i </a:t>
            </a:r>
            <a:r>
              <a:rPr lang="nb-NO" b="1" dirty="0">
                <a:solidFill>
                  <a:schemeClr val="tx1"/>
                </a:solidFill>
              </a:rPr>
              <a:t>gjeld</a:t>
            </a:r>
            <a:r>
              <a:rPr lang="nb-NO" dirty="0">
                <a:solidFill>
                  <a:schemeClr val="tx1"/>
                </a:solidFill>
              </a:rPr>
              <a:t> for å kjøpe ut en fastlegehjemmel.</a:t>
            </a:r>
          </a:p>
          <a:p>
            <a:pPr lvl="1"/>
            <a:r>
              <a:rPr lang="nb-NO" dirty="0">
                <a:solidFill>
                  <a:schemeClr val="tx1"/>
                </a:solidFill>
              </a:rPr>
              <a:t>De ønsker </a:t>
            </a:r>
            <a:r>
              <a:rPr lang="nb-NO" u="sng" dirty="0">
                <a:solidFill>
                  <a:schemeClr val="tx1"/>
                </a:solidFill>
              </a:rPr>
              <a:t>ikke</a:t>
            </a:r>
            <a:r>
              <a:rPr lang="nb-NO" dirty="0">
                <a:solidFill>
                  <a:schemeClr val="tx1"/>
                </a:solidFill>
              </a:rPr>
              <a:t> å ha personalansvar for helsesekretærer e.l.</a:t>
            </a:r>
          </a:p>
          <a:p>
            <a:pPr marL="133350" lvl="1" indent="0">
              <a:buNone/>
            </a:pPr>
            <a:r>
              <a:rPr lang="nb-NO" b="1" dirty="0">
                <a:solidFill>
                  <a:schemeClr val="tx1"/>
                </a:solidFill>
              </a:rPr>
              <a:t>Sykehusene</a:t>
            </a:r>
            <a:r>
              <a:rPr lang="nb-NO" dirty="0">
                <a:solidFill>
                  <a:schemeClr val="tx1"/>
                </a:solidFill>
              </a:rPr>
              <a:t> ser derimot ut til å levere på legenes behov og ønsker:</a:t>
            </a:r>
          </a:p>
          <a:p>
            <a:pPr lvl="2"/>
            <a:r>
              <a:rPr lang="nb-NO" sz="1600" dirty="0">
                <a:solidFill>
                  <a:schemeClr val="tx1"/>
                </a:solidFill>
              </a:rPr>
              <a:t>Sykehuslegene kan </a:t>
            </a:r>
            <a:r>
              <a:rPr lang="nb-NO" sz="1600" b="1" dirty="0">
                <a:solidFill>
                  <a:schemeClr val="tx1"/>
                </a:solidFill>
              </a:rPr>
              <a:t>gå hjem </a:t>
            </a:r>
            <a:r>
              <a:rPr lang="nb-NO" sz="1600" dirty="0">
                <a:solidFill>
                  <a:schemeClr val="tx1"/>
                </a:solidFill>
              </a:rPr>
              <a:t>etter endt økt og andre leger vil fortsette arbeidet.</a:t>
            </a:r>
          </a:p>
          <a:p>
            <a:pPr lvl="2"/>
            <a:r>
              <a:rPr lang="nb-NO" sz="1600" dirty="0">
                <a:solidFill>
                  <a:schemeClr val="tx1"/>
                </a:solidFill>
              </a:rPr>
              <a:t>Leger ansatt på sykehusene unngår </a:t>
            </a:r>
            <a:r>
              <a:rPr lang="nb-NO" sz="1600" b="1" dirty="0">
                <a:solidFill>
                  <a:schemeClr val="tx1"/>
                </a:solidFill>
              </a:rPr>
              <a:t>ubetalt papirarbeid.</a:t>
            </a:r>
          </a:p>
        </p:txBody>
      </p:sp>
      <p:grpSp>
        <p:nvGrpSpPr>
          <p:cNvPr id="5" name="Group 7">
            <a:extLst>
              <a:ext uri="{FF2B5EF4-FFF2-40B4-BE49-F238E27FC236}">
                <a16:creationId xmlns:a16="http://schemas.microsoft.com/office/drawing/2014/main" id="{3F9C2E32-8A55-465D-92D9-D592AD1C292E}"/>
              </a:ext>
            </a:extLst>
          </p:cNvPr>
          <p:cNvGrpSpPr>
            <a:grpSpLocks noChangeAspect="1"/>
          </p:cNvGrpSpPr>
          <p:nvPr/>
        </p:nvGrpSpPr>
        <p:grpSpPr>
          <a:xfrm>
            <a:off x="11560466" y="101493"/>
            <a:ext cx="457200" cy="304068"/>
            <a:chOff x="3209925" y="3861048"/>
            <a:chExt cx="2824150" cy="1878244"/>
          </a:xfrm>
          <a:solidFill>
            <a:schemeClr val="bg2"/>
          </a:solidFill>
        </p:grpSpPr>
        <p:grpSp>
          <p:nvGrpSpPr>
            <p:cNvPr id="6" name="Group 22">
              <a:extLst>
                <a:ext uri="{FF2B5EF4-FFF2-40B4-BE49-F238E27FC236}">
                  <a16:creationId xmlns:a16="http://schemas.microsoft.com/office/drawing/2014/main" id="{94705D3F-C672-41C9-BCF1-9E68FB731E83}"/>
                </a:ext>
              </a:extLst>
            </p:cNvPr>
            <p:cNvGrpSpPr/>
            <p:nvPr/>
          </p:nvGrpSpPr>
          <p:grpSpPr>
            <a:xfrm>
              <a:off x="3209925" y="4172037"/>
              <a:ext cx="931452" cy="1453063"/>
              <a:chOff x="2925833" y="3877765"/>
              <a:chExt cx="931452" cy="1453063"/>
            </a:xfrm>
            <a:grpFill/>
          </p:grpSpPr>
          <p:sp>
            <p:nvSpPr>
              <p:cNvPr id="8" name="Freeform 475">
                <a:extLst>
                  <a:ext uri="{FF2B5EF4-FFF2-40B4-BE49-F238E27FC236}">
                    <a16:creationId xmlns:a16="http://schemas.microsoft.com/office/drawing/2014/main" id="{6F5E5FA0-8E3D-47FF-ABEB-39EDF128FBA0}"/>
                  </a:ext>
                </a:extLst>
              </p:cNvPr>
              <p:cNvSpPr>
                <a:spLocks/>
              </p:cNvSpPr>
              <p:nvPr/>
            </p:nvSpPr>
            <p:spPr bwMode="auto">
              <a:xfrm>
                <a:off x="3670995" y="4343490"/>
                <a:ext cx="186290" cy="502982"/>
              </a:xfrm>
              <a:custGeom>
                <a:avLst/>
                <a:gdLst/>
                <a:ahLst/>
                <a:cxnLst>
                  <a:cxn ang="0">
                    <a:pos x="24" y="0"/>
                  </a:cxn>
                  <a:cxn ang="0">
                    <a:pos x="32" y="8"/>
                  </a:cxn>
                  <a:cxn ang="0">
                    <a:pos x="17" y="44"/>
                  </a:cxn>
                  <a:cxn ang="0">
                    <a:pos x="32" y="79"/>
                  </a:cxn>
                  <a:cxn ang="0">
                    <a:pos x="24" y="87"/>
                  </a:cxn>
                  <a:cxn ang="0">
                    <a:pos x="24" y="0"/>
                  </a:cxn>
                </a:cxnLst>
                <a:rect l="0" t="0" r="r" b="b"/>
                <a:pathLst>
                  <a:path w="32" h="87">
                    <a:moveTo>
                      <a:pt x="24" y="0"/>
                    </a:moveTo>
                    <a:cubicBezTo>
                      <a:pt x="32" y="8"/>
                      <a:pt x="32" y="8"/>
                      <a:pt x="32" y="8"/>
                    </a:cubicBezTo>
                    <a:cubicBezTo>
                      <a:pt x="22" y="18"/>
                      <a:pt x="17" y="31"/>
                      <a:pt x="17" y="44"/>
                    </a:cubicBezTo>
                    <a:cubicBezTo>
                      <a:pt x="17" y="57"/>
                      <a:pt x="22" y="69"/>
                      <a:pt x="32" y="79"/>
                    </a:cubicBezTo>
                    <a:cubicBezTo>
                      <a:pt x="24" y="87"/>
                      <a:pt x="24" y="87"/>
                      <a:pt x="24" y="87"/>
                    </a:cubicBezTo>
                    <a:cubicBezTo>
                      <a:pt x="0" y="63"/>
                      <a:pt x="0" y="24"/>
                      <a:pt x="2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477">
                <a:extLst>
                  <a:ext uri="{FF2B5EF4-FFF2-40B4-BE49-F238E27FC236}">
                    <a16:creationId xmlns:a16="http://schemas.microsoft.com/office/drawing/2014/main" id="{E71F8F43-8828-474D-AA81-1AB6FB725202}"/>
                  </a:ext>
                </a:extLst>
              </p:cNvPr>
              <p:cNvSpPr>
                <a:spLocks/>
              </p:cNvSpPr>
              <p:nvPr/>
            </p:nvSpPr>
            <p:spPr bwMode="auto">
              <a:xfrm>
                <a:off x="3298416" y="4119942"/>
                <a:ext cx="326010" cy="968710"/>
              </a:xfrm>
              <a:custGeom>
                <a:avLst/>
                <a:gdLst/>
                <a:ahLst/>
                <a:cxnLst>
                  <a:cxn ang="0">
                    <a:pos x="46" y="2"/>
                  </a:cxn>
                  <a:cxn ang="0">
                    <a:pos x="48" y="0"/>
                  </a:cxn>
                  <a:cxn ang="0">
                    <a:pos x="56" y="8"/>
                  </a:cxn>
                  <a:cxn ang="0">
                    <a:pos x="54" y="10"/>
                  </a:cxn>
                  <a:cxn ang="0">
                    <a:pos x="22" y="86"/>
                  </a:cxn>
                  <a:cxn ang="0">
                    <a:pos x="54" y="161"/>
                  </a:cxn>
                  <a:cxn ang="0">
                    <a:pos x="46" y="169"/>
                  </a:cxn>
                  <a:cxn ang="0">
                    <a:pos x="46" y="2"/>
                  </a:cxn>
                </a:cxnLst>
                <a:rect l="0" t="0" r="r" b="b"/>
                <a:pathLst>
                  <a:path w="56" h="169">
                    <a:moveTo>
                      <a:pt x="46" y="2"/>
                    </a:moveTo>
                    <a:cubicBezTo>
                      <a:pt x="47" y="1"/>
                      <a:pt x="47" y="1"/>
                      <a:pt x="48" y="0"/>
                    </a:cubicBezTo>
                    <a:cubicBezTo>
                      <a:pt x="56" y="8"/>
                      <a:pt x="56" y="8"/>
                      <a:pt x="56" y="8"/>
                    </a:cubicBezTo>
                    <a:cubicBezTo>
                      <a:pt x="55" y="8"/>
                      <a:pt x="54" y="9"/>
                      <a:pt x="54" y="10"/>
                    </a:cubicBezTo>
                    <a:cubicBezTo>
                      <a:pt x="33" y="31"/>
                      <a:pt x="22" y="58"/>
                      <a:pt x="22" y="86"/>
                    </a:cubicBezTo>
                    <a:cubicBezTo>
                      <a:pt x="22" y="113"/>
                      <a:pt x="33" y="141"/>
                      <a:pt x="54" y="161"/>
                    </a:cubicBezTo>
                    <a:cubicBezTo>
                      <a:pt x="46" y="169"/>
                      <a:pt x="46" y="169"/>
                      <a:pt x="46" y="169"/>
                    </a:cubicBezTo>
                    <a:cubicBezTo>
                      <a:pt x="0" y="123"/>
                      <a:pt x="0" y="48"/>
                      <a:pt x="46"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479">
                <a:extLst>
                  <a:ext uri="{FF2B5EF4-FFF2-40B4-BE49-F238E27FC236}">
                    <a16:creationId xmlns:a16="http://schemas.microsoft.com/office/drawing/2014/main" id="{75D00FFF-26FF-4236-A386-10502017B124}"/>
                  </a:ext>
                </a:extLst>
              </p:cNvPr>
              <p:cNvSpPr>
                <a:spLocks/>
              </p:cNvSpPr>
              <p:nvPr/>
            </p:nvSpPr>
            <p:spPr bwMode="auto">
              <a:xfrm>
                <a:off x="2925833" y="3877765"/>
                <a:ext cx="456413" cy="1453063"/>
              </a:xfrm>
              <a:custGeom>
                <a:avLst/>
                <a:gdLst/>
                <a:ahLst/>
                <a:cxnLst>
                  <a:cxn ang="0">
                    <a:pos x="69" y="2"/>
                  </a:cxn>
                  <a:cxn ang="0">
                    <a:pos x="71" y="0"/>
                  </a:cxn>
                  <a:cxn ang="0">
                    <a:pos x="79" y="8"/>
                  </a:cxn>
                  <a:cxn ang="0">
                    <a:pos x="77" y="10"/>
                  </a:cxn>
                  <a:cxn ang="0">
                    <a:pos x="28" y="127"/>
                  </a:cxn>
                  <a:cxn ang="0">
                    <a:pos x="77" y="244"/>
                  </a:cxn>
                  <a:cxn ang="0">
                    <a:pos x="69" y="251"/>
                  </a:cxn>
                  <a:cxn ang="0">
                    <a:pos x="69" y="2"/>
                  </a:cxn>
                </a:cxnLst>
                <a:rect l="0" t="0" r="r" b="b"/>
                <a:pathLst>
                  <a:path w="79" h="251">
                    <a:moveTo>
                      <a:pt x="69" y="2"/>
                    </a:moveTo>
                    <a:cubicBezTo>
                      <a:pt x="70" y="1"/>
                      <a:pt x="70" y="1"/>
                      <a:pt x="71" y="0"/>
                    </a:cubicBezTo>
                    <a:cubicBezTo>
                      <a:pt x="79" y="8"/>
                      <a:pt x="79" y="8"/>
                      <a:pt x="79" y="8"/>
                    </a:cubicBezTo>
                    <a:cubicBezTo>
                      <a:pt x="78" y="8"/>
                      <a:pt x="77" y="9"/>
                      <a:pt x="77" y="10"/>
                    </a:cubicBezTo>
                    <a:cubicBezTo>
                      <a:pt x="44" y="42"/>
                      <a:pt x="28" y="84"/>
                      <a:pt x="28" y="127"/>
                    </a:cubicBezTo>
                    <a:cubicBezTo>
                      <a:pt x="28" y="169"/>
                      <a:pt x="44" y="211"/>
                      <a:pt x="77" y="244"/>
                    </a:cubicBezTo>
                    <a:cubicBezTo>
                      <a:pt x="69" y="251"/>
                      <a:pt x="69" y="251"/>
                      <a:pt x="69" y="251"/>
                    </a:cubicBezTo>
                    <a:cubicBezTo>
                      <a:pt x="0" y="182"/>
                      <a:pt x="0" y="71"/>
                      <a:pt x="69"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 name="Freeform 13">
              <a:extLst>
                <a:ext uri="{FF2B5EF4-FFF2-40B4-BE49-F238E27FC236}">
                  <a16:creationId xmlns:a16="http://schemas.microsoft.com/office/drawing/2014/main" id="{FECD0876-A35D-4F35-832C-442BA4FE18F9}"/>
                </a:ext>
              </a:extLst>
            </p:cNvPr>
            <p:cNvSpPr>
              <a:spLocks/>
            </p:cNvSpPr>
            <p:nvPr/>
          </p:nvSpPr>
          <p:spPr bwMode="auto">
            <a:xfrm>
              <a:off x="4233875" y="3861048"/>
              <a:ext cx="1800200" cy="1878244"/>
            </a:xfrm>
            <a:custGeom>
              <a:avLst/>
              <a:gdLst/>
              <a:ahLst/>
              <a:cxnLst>
                <a:cxn ang="0">
                  <a:pos x="1306" y="164"/>
                </a:cxn>
                <a:cxn ang="0">
                  <a:pos x="1124" y="64"/>
                </a:cxn>
                <a:cxn ang="0">
                  <a:pos x="843" y="5"/>
                </a:cxn>
                <a:cxn ang="0">
                  <a:pos x="648" y="29"/>
                </a:cxn>
                <a:cxn ang="0">
                  <a:pos x="336" y="168"/>
                </a:cxn>
                <a:cxn ang="0">
                  <a:pos x="165" y="447"/>
                </a:cxn>
                <a:cxn ang="0">
                  <a:pos x="239" y="370"/>
                </a:cxn>
                <a:cxn ang="0">
                  <a:pos x="146" y="571"/>
                </a:cxn>
                <a:cxn ang="0">
                  <a:pos x="157" y="720"/>
                </a:cxn>
                <a:cxn ang="0">
                  <a:pos x="122" y="852"/>
                </a:cxn>
                <a:cxn ang="0">
                  <a:pos x="73" y="920"/>
                </a:cxn>
                <a:cxn ang="0">
                  <a:pos x="1" y="1025"/>
                </a:cxn>
                <a:cxn ang="0">
                  <a:pos x="77" y="1081"/>
                </a:cxn>
                <a:cxn ang="0">
                  <a:pos x="112" y="1126"/>
                </a:cxn>
                <a:cxn ang="0">
                  <a:pos x="123" y="1197"/>
                </a:cxn>
                <a:cxn ang="0">
                  <a:pos x="141" y="1222"/>
                </a:cxn>
                <a:cxn ang="0">
                  <a:pos x="153" y="1296"/>
                </a:cxn>
                <a:cxn ang="0">
                  <a:pos x="188" y="1347"/>
                </a:cxn>
                <a:cxn ang="0">
                  <a:pos x="173" y="1455"/>
                </a:cxn>
                <a:cxn ang="0">
                  <a:pos x="265" y="1546"/>
                </a:cxn>
                <a:cxn ang="0">
                  <a:pos x="433" y="1564"/>
                </a:cxn>
                <a:cxn ang="0">
                  <a:pos x="604" y="1639"/>
                </a:cxn>
                <a:cxn ang="0">
                  <a:pos x="643" y="1783"/>
                </a:cxn>
                <a:cxn ang="0">
                  <a:pos x="1277" y="1856"/>
                </a:cxn>
                <a:cxn ang="0">
                  <a:pos x="1272" y="1375"/>
                </a:cxn>
                <a:cxn ang="0">
                  <a:pos x="1295" y="1331"/>
                </a:cxn>
                <a:cxn ang="0">
                  <a:pos x="1384" y="1214"/>
                </a:cxn>
                <a:cxn ang="0">
                  <a:pos x="1515" y="990"/>
                </a:cxn>
                <a:cxn ang="0">
                  <a:pos x="1561" y="800"/>
                </a:cxn>
                <a:cxn ang="0">
                  <a:pos x="1570" y="698"/>
                </a:cxn>
                <a:cxn ang="0">
                  <a:pos x="1587" y="732"/>
                </a:cxn>
                <a:cxn ang="0">
                  <a:pos x="1469" y="383"/>
                </a:cxn>
                <a:cxn ang="0">
                  <a:pos x="1377" y="319"/>
                </a:cxn>
                <a:cxn ang="0">
                  <a:pos x="1383" y="210"/>
                </a:cxn>
                <a:cxn ang="0">
                  <a:pos x="1347" y="126"/>
                </a:cxn>
                <a:cxn ang="0">
                  <a:pos x="1335" y="191"/>
                </a:cxn>
              </a:cxnLst>
              <a:rect l="0" t="0" r="r" b="b"/>
              <a:pathLst>
                <a:path w="1590" h="1856">
                  <a:moveTo>
                    <a:pt x="1335" y="191"/>
                  </a:moveTo>
                  <a:cubicBezTo>
                    <a:pt x="1325" y="182"/>
                    <a:pt x="1317" y="172"/>
                    <a:pt x="1306" y="164"/>
                  </a:cubicBezTo>
                  <a:cubicBezTo>
                    <a:pt x="1275" y="138"/>
                    <a:pt x="1240" y="118"/>
                    <a:pt x="1203" y="98"/>
                  </a:cubicBezTo>
                  <a:cubicBezTo>
                    <a:pt x="1179" y="85"/>
                    <a:pt x="1152" y="74"/>
                    <a:pt x="1124" y="64"/>
                  </a:cubicBezTo>
                  <a:cubicBezTo>
                    <a:pt x="1096" y="53"/>
                    <a:pt x="1067" y="45"/>
                    <a:pt x="1036" y="38"/>
                  </a:cubicBezTo>
                  <a:cubicBezTo>
                    <a:pt x="977" y="25"/>
                    <a:pt x="913" y="11"/>
                    <a:pt x="843" y="5"/>
                  </a:cubicBezTo>
                  <a:cubicBezTo>
                    <a:pt x="772" y="0"/>
                    <a:pt x="698" y="5"/>
                    <a:pt x="625" y="9"/>
                  </a:cubicBezTo>
                  <a:cubicBezTo>
                    <a:pt x="635" y="13"/>
                    <a:pt x="644" y="18"/>
                    <a:pt x="648" y="29"/>
                  </a:cubicBezTo>
                  <a:cubicBezTo>
                    <a:pt x="582" y="38"/>
                    <a:pt x="524" y="56"/>
                    <a:pt x="472" y="78"/>
                  </a:cubicBezTo>
                  <a:cubicBezTo>
                    <a:pt x="419" y="100"/>
                    <a:pt x="375" y="131"/>
                    <a:pt x="336" y="168"/>
                  </a:cubicBezTo>
                  <a:cubicBezTo>
                    <a:pt x="298" y="203"/>
                    <a:pt x="264" y="246"/>
                    <a:pt x="235" y="292"/>
                  </a:cubicBezTo>
                  <a:cubicBezTo>
                    <a:pt x="207" y="339"/>
                    <a:pt x="179" y="389"/>
                    <a:pt x="165" y="447"/>
                  </a:cubicBezTo>
                  <a:cubicBezTo>
                    <a:pt x="181" y="427"/>
                    <a:pt x="198" y="404"/>
                    <a:pt x="217" y="386"/>
                  </a:cubicBezTo>
                  <a:cubicBezTo>
                    <a:pt x="223" y="380"/>
                    <a:pt x="230" y="373"/>
                    <a:pt x="239" y="370"/>
                  </a:cubicBezTo>
                  <a:cubicBezTo>
                    <a:pt x="225" y="397"/>
                    <a:pt x="209" y="420"/>
                    <a:pt x="195" y="445"/>
                  </a:cubicBezTo>
                  <a:cubicBezTo>
                    <a:pt x="175" y="482"/>
                    <a:pt x="157" y="525"/>
                    <a:pt x="146" y="571"/>
                  </a:cubicBezTo>
                  <a:cubicBezTo>
                    <a:pt x="142" y="586"/>
                    <a:pt x="139" y="603"/>
                    <a:pt x="138" y="622"/>
                  </a:cubicBezTo>
                  <a:cubicBezTo>
                    <a:pt x="136" y="658"/>
                    <a:pt x="150" y="687"/>
                    <a:pt x="157" y="720"/>
                  </a:cubicBezTo>
                  <a:cubicBezTo>
                    <a:pt x="161" y="736"/>
                    <a:pt x="163" y="758"/>
                    <a:pt x="161" y="773"/>
                  </a:cubicBezTo>
                  <a:cubicBezTo>
                    <a:pt x="156" y="807"/>
                    <a:pt x="138" y="829"/>
                    <a:pt x="122" y="852"/>
                  </a:cubicBezTo>
                  <a:cubicBezTo>
                    <a:pt x="118" y="858"/>
                    <a:pt x="115" y="864"/>
                    <a:pt x="110" y="870"/>
                  </a:cubicBezTo>
                  <a:cubicBezTo>
                    <a:pt x="98" y="887"/>
                    <a:pt x="86" y="903"/>
                    <a:pt x="73" y="920"/>
                  </a:cubicBezTo>
                  <a:cubicBezTo>
                    <a:pt x="56" y="942"/>
                    <a:pt x="38" y="963"/>
                    <a:pt x="21" y="987"/>
                  </a:cubicBezTo>
                  <a:cubicBezTo>
                    <a:pt x="14" y="996"/>
                    <a:pt x="0" y="1011"/>
                    <a:pt x="1" y="1025"/>
                  </a:cubicBezTo>
                  <a:cubicBezTo>
                    <a:pt x="2" y="1034"/>
                    <a:pt x="15" y="1046"/>
                    <a:pt x="20" y="1050"/>
                  </a:cubicBezTo>
                  <a:cubicBezTo>
                    <a:pt x="37" y="1065"/>
                    <a:pt x="56" y="1072"/>
                    <a:pt x="77" y="1081"/>
                  </a:cubicBezTo>
                  <a:cubicBezTo>
                    <a:pt x="88" y="1085"/>
                    <a:pt x="100" y="1089"/>
                    <a:pt x="106" y="1096"/>
                  </a:cubicBezTo>
                  <a:cubicBezTo>
                    <a:pt x="113" y="1104"/>
                    <a:pt x="115" y="1117"/>
                    <a:pt x="112" y="1126"/>
                  </a:cubicBezTo>
                  <a:cubicBezTo>
                    <a:pt x="110" y="1131"/>
                    <a:pt x="106" y="1134"/>
                    <a:pt x="103" y="1140"/>
                  </a:cubicBezTo>
                  <a:cubicBezTo>
                    <a:pt x="95" y="1164"/>
                    <a:pt x="109" y="1186"/>
                    <a:pt x="123" y="1197"/>
                  </a:cubicBezTo>
                  <a:cubicBezTo>
                    <a:pt x="128" y="1201"/>
                    <a:pt x="144" y="1209"/>
                    <a:pt x="145" y="1216"/>
                  </a:cubicBezTo>
                  <a:cubicBezTo>
                    <a:pt x="145" y="1219"/>
                    <a:pt x="142" y="1221"/>
                    <a:pt x="141" y="1222"/>
                  </a:cubicBezTo>
                  <a:cubicBezTo>
                    <a:pt x="140" y="1224"/>
                    <a:pt x="139" y="1227"/>
                    <a:pt x="139" y="1229"/>
                  </a:cubicBezTo>
                  <a:cubicBezTo>
                    <a:pt x="132" y="1258"/>
                    <a:pt x="143" y="1280"/>
                    <a:pt x="153" y="1296"/>
                  </a:cubicBezTo>
                  <a:cubicBezTo>
                    <a:pt x="159" y="1304"/>
                    <a:pt x="164" y="1312"/>
                    <a:pt x="172" y="1320"/>
                  </a:cubicBezTo>
                  <a:cubicBezTo>
                    <a:pt x="179" y="1327"/>
                    <a:pt x="186" y="1337"/>
                    <a:pt x="188" y="1347"/>
                  </a:cubicBezTo>
                  <a:cubicBezTo>
                    <a:pt x="191" y="1366"/>
                    <a:pt x="183" y="1385"/>
                    <a:pt x="179" y="1399"/>
                  </a:cubicBezTo>
                  <a:cubicBezTo>
                    <a:pt x="174" y="1415"/>
                    <a:pt x="172" y="1434"/>
                    <a:pt x="173" y="1455"/>
                  </a:cubicBezTo>
                  <a:cubicBezTo>
                    <a:pt x="174" y="1473"/>
                    <a:pt x="180" y="1488"/>
                    <a:pt x="189" y="1500"/>
                  </a:cubicBezTo>
                  <a:cubicBezTo>
                    <a:pt x="211" y="1529"/>
                    <a:pt x="214" y="1530"/>
                    <a:pt x="265" y="1546"/>
                  </a:cubicBezTo>
                  <a:cubicBezTo>
                    <a:pt x="298" y="1557"/>
                    <a:pt x="333" y="1561"/>
                    <a:pt x="373" y="1562"/>
                  </a:cubicBezTo>
                  <a:cubicBezTo>
                    <a:pt x="393" y="1563"/>
                    <a:pt x="413" y="1562"/>
                    <a:pt x="433" y="1564"/>
                  </a:cubicBezTo>
                  <a:cubicBezTo>
                    <a:pt x="472" y="1567"/>
                    <a:pt x="504" y="1573"/>
                    <a:pt x="533" y="1586"/>
                  </a:cubicBezTo>
                  <a:cubicBezTo>
                    <a:pt x="562" y="1599"/>
                    <a:pt x="586" y="1615"/>
                    <a:pt x="604" y="1639"/>
                  </a:cubicBezTo>
                  <a:cubicBezTo>
                    <a:pt x="621" y="1661"/>
                    <a:pt x="637" y="1690"/>
                    <a:pt x="642" y="1724"/>
                  </a:cubicBezTo>
                  <a:cubicBezTo>
                    <a:pt x="644" y="1742"/>
                    <a:pt x="643" y="1763"/>
                    <a:pt x="643" y="1783"/>
                  </a:cubicBezTo>
                  <a:cubicBezTo>
                    <a:pt x="643" y="1802"/>
                    <a:pt x="634" y="1837"/>
                    <a:pt x="630" y="1856"/>
                  </a:cubicBezTo>
                  <a:cubicBezTo>
                    <a:pt x="717" y="1856"/>
                    <a:pt x="1206" y="1856"/>
                    <a:pt x="1277" y="1856"/>
                  </a:cubicBezTo>
                  <a:cubicBezTo>
                    <a:pt x="1237" y="1758"/>
                    <a:pt x="1225" y="1587"/>
                    <a:pt x="1252" y="1465"/>
                  </a:cubicBezTo>
                  <a:cubicBezTo>
                    <a:pt x="1258" y="1436"/>
                    <a:pt x="1266" y="1405"/>
                    <a:pt x="1272" y="1375"/>
                  </a:cubicBezTo>
                  <a:cubicBezTo>
                    <a:pt x="1274" y="1365"/>
                    <a:pt x="1277" y="1355"/>
                    <a:pt x="1280" y="1347"/>
                  </a:cubicBezTo>
                  <a:cubicBezTo>
                    <a:pt x="1283" y="1341"/>
                    <a:pt x="1289" y="1337"/>
                    <a:pt x="1295" y="1331"/>
                  </a:cubicBezTo>
                  <a:cubicBezTo>
                    <a:pt x="1300" y="1326"/>
                    <a:pt x="1304" y="1319"/>
                    <a:pt x="1308" y="1314"/>
                  </a:cubicBezTo>
                  <a:cubicBezTo>
                    <a:pt x="1334" y="1281"/>
                    <a:pt x="1360" y="1247"/>
                    <a:pt x="1384" y="1214"/>
                  </a:cubicBezTo>
                  <a:cubicBezTo>
                    <a:pt x="1401" y="1191"/>
                    <a:pt x="1418" y="1169"/>
                    <a:pt x="1433" y="1144"/>
                  </a:cubicBezTo>
                  <a:cubicBezTo>
                    <a:pt x="1462" y="1095"/>
                    <a:pt x="1492" y="1046"/>
                    <a:pt x="1515" y="990"/>
                  </a:cubicBezTo>
                  <a:cubicBezTo>
                    <a:pt x="1527" y="962"/>
                    <a:pt x="1536" y="932"/>
                    <a:pt x="1544" y="901"/>
                  </a:cubicBezTo>
                  <a:cubicBezTo>
                    <a:pt x="1552" y="870"/>
                    <a:pt x="1558" y="835"/>
                    <a:pt x="1561" y="800"/>
                  </a:cubicBezTo>
                  <a:cubicBezTo>
                    <a:pt x="1564" y="765"/>
                    <a:pt x="1569" y="725"/>
                    <a:pt x="1561" y="690"/>
                  </a:cubicBezTo>
                  <a:cubicBezTo>
                    <a:pt x="1567" y="689"/>
                    <a:pt x="1568" y="695"/>
                    <a:pt x="1570" y="698"/>
                  </a:cubicBezTo>
                  <a:cubicBezTo>
                    <a:pt x="1572" y="702"/>
                    <a:pt x="1575" y="705"/>
                    <a:pt x="1577" y="708"/>
                  </a:cubicBezTo>
                  <a:cubicBezTo>
                    <a:pt x="1581" y="716"/>
                    <a:pt x="1583" y="725"/>
                    <a:pt x="1587" y="732"/>
                  </a:cubicBezTo>
                  <a:cubicBezTo>
                    <a:pt x="1590" y="623"/>
                    <a:pt x="1569" y="543"/>
                    <a:pt x="1534" y="474"/>
                  </a:cubicBezTo>
                  <a:cubicBezTo>
                    <a:pt x="1516" y="441"/>
                    <a:pt x="1496" y="408"/>
                    <a:pt x="1469" y="383"/>
                  </a:cubicBezTo>
                  <a:cubicBezTo>
                    <a:pt x="1450" y="365"/>
                    <a:pt x="1426" y="348"/>
                    <a:pt x="1402" y="334"/>
                  </a:cubicBezTo>
                  <a:cubicBezTo>
                    <a:pt x="1393" y="329"/>
                    <a:pt x="1379" y="326"/>
                    <a:pt x="1377" y="319"/>
                  </a:cubicBezTo>
                  <a:cubicBezTo>
                    <a:pt x="1376" y="313"/>
                    <a:pt x="1380" y="301"/>
                    <a:pt x="1382" y="294"/>
                  </a:cubicBezTo>
                  <a:cubicBezTo>
                    <a:pt x="1386" y="268"/>
                    <a:pt x="1389" y="236"/>
                    <a:pt x="1383" y="210"/>
                  </a:cubicBezTo>
                  <a:cubicBezTo>
                    <a:pt x="1379" y="194"/>
                    <a:pt x="1373" y="180"/>
                    <a:pt x="1368" y="166"/>
                  </a:cubicBezTo>
                  <a:cubicBezTo>
                    <a:pt x="1362" y="152"/>
                    <a:pt x="1355" y="139"/>
                    <a:pt x="1347" y="126"/>
                  </a:cubicBezTo>
                  <a:cubicBezTo>
                    <a:pt x="1347" y="126"/>
                    <a:pt x="1347" y="125"/>
                    <a:pt x="1346" y="126"/>
                  </a:cubicBezTo>
                  <a:cubicBezTo>
                    <a:pt x="1350" y="149"/>
                    <a:pt x="1347" y="179"/>
                    <a:pt x="1335" y="19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574186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364080-D87B-FB45-9BC9-93F41EC2744A}"/>
              </a:ext>
            </a:extLst>
          </p:cNvPr>
          <p:cNvSpPr>
            <a:spLocks noGrp="1"/>
          </p:cNvSpPr>
          <p:nvPr>
            <p:ph type="sldNum" sz="quarter" idx="2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dirty="0">
                <a:ln>
                  <a:noFill/>
                </a:ln>
                <a:solidFill>
                  <a:prstClr val="white"/>
                </a:solidFill>
                <a:effectLst/>
                <a:uLnTx/>
                <a:uFillTx/>
                <a:latin typeface="Arial Black"/>
                <a:ea typeface="+mn-ea"/>
                <a:cs typeface="+mn-cs"/>
              </a:rPr>
              <a:t>  </a:t>
            </a:r>
          </a:p>
        </p:txBody>
      </p:sp>
      <p:sp>
        <p:nvSpPr>
          <p:cNvPr id="3" name="Title 2">
            <a:extLst>
              <a:ext uri="{FF2B5EF4-FFF2-40B4-BE49-F238E27FC236}">
                <a16:creationId xmlns:a16="http://schemas.microsoft.com/office/drawing/2014/main" id="{6CC5B318-97AD-AF47-82FE-EC8B2173678A}"/>
              </a:ext>
            </a:extLst>
          </p:cNvPr>
          <p:cNvSpPr>
            <a:spLocks noGrp="1"/>
          </p:cNvSpPr>
          <p:nvPr>
            <p:ph type="title"/>
          </p:nvPr>
        </p:nvSpPr>
        <p:spPr>
          <a:xfrm>
            <a:off x="404786" y="382816"/>
            <a:ext cx="11384280" cy="480131"/>
          </a:xfrm>
        </p:spPr>
        <p:txBody>
          <a:bodyPr/>
          <a:lstStyle/>
          <a:p>
            <a:r>
              <a:rPr lang="nb-NO" dirty="0"/>
              <a:t>Sitat fra Kvalitativt studie</a:t>
            </a:r>
          </a:p>
        </p:txBody>
      </p:sp>
      <p:sp>
        <p:nvSpPr>
          <p:cNvPr id="4" name="Text Placeholder 3">
            <a:extLst>
              <a:ext uri="{FF2B5EF4-FFF2-40B4-BE49-F238E27FC236}">
                <a16:creationId xmlns:a16="http://schemas.microsoft.com/office/drawing/2014/main" id="{40243A50-002F-8C49-9A26-B7F126995F31}"/>
              </a:ext>
            </a:extLst>
          </p:cNvPr>
          <p:cNvSpPr>
            <a:spLocks noGrp="1"/>
          </p:cNvSpPr>
          <p:nvPr>
            <p:ph type="body" sz="quarter" idx="15"/>
          </p:nvPr>
        </p:nvSpPr>
        <p:spPr/>
        <p:txBody>
          <a:bodyPr>
            <a:normAutofit/>
          </a:bodyPr>
          <a:lstStyle/>
          <a:p>
            <a:r>
              <a:rPr lang="nb-NO" sz="2400" dirty="0"/>
              <a:t>Det er særlig unge leger som ønsker andre ansettelsesformer enn hovedregel som er full næringsdrift for fastlegetjenesten i Norge. Så det er på en måte et marked som har kollapset. </a:t>
            </a:r>
            <a:endParaRPr lang="en-US" sz="2400" dirty="0"/>
          </a:p>
        </p:txBody>
      </p:sp>
      <p:grpSp>
        <p:nvGrpSpPr>
          <p:cNvPr id="5" name="Group 7">
            <a:extLst>
              <a:ext uri="{FF2B5EF4-FFF2-40B4-BE49-F238E27FC236}">
                <a16:creationId xmlns:a16="http://schemas.microsoft.com/office/drawing/2014/main" id="{E299955A-F7DB-42DB-84F0-8C9508B5FC83}"/>
              </a:ext>
            </a:extLst>
          </p:cNvPr>
          <p:cNvGrpSpPr>
            <a:grpSpLocks noChangeAspect="1"/>
          </p:cNvGrpSpPr>
          <p:nvPr/>
        </p:nvGrpSpPr>
        <p:grpSpPr>
          <a:xfrm>
            <a:off x="11125200" y="375196"/>
            <a:ext cx="457200" cy="304068"/>
            <a:chOff x="3209925" y="3861048"/>
            <a:chExt cx="2824150" cy="1878244"/>
          </a:xfrm>
          <a:solidFill>
            <a:schemeClr val="bg1"/>
          </a:solidFill>
        </p:grpSpPr>
        <p:grpSp>
          <p:nvGrpSpPr>
            <p:cNvPr id="6" name="Group 22">
              <a:extLst>
                <a:ext uri="{FF2B5EF4-FFF2-40B4-BE49-F238E27FC236}">
                  <a16:creationId xmlns:a16="http://schemas.microsoft.com/office/drawing/2014/main" id="{C23EA82D-073A-4A1E-A228-908635DE70D7}"/>
                </a:ext>
              </a:extLst>
            </p:cNvPr>
            <p:cNvGrpSpPr/>
            <p:nvPr/>
          </p:nvGrpSpPr>
          <p:grpSpPr>
            <a:xfrm>
              <a:off x="3209925" y="4172037"/>
              <a:ext cx="931452" cy="1453063"/>
              <a:chOff x="2925833" y="3877765"/>
              <a:chExt cx="931452" cy="1453063"/>
            </a:xfrm>
            <a:grpFill/>
          </p:grpSpPr>
          <p:sp>
            <p:nvSpPr>
              <p:cNvPr id="8" name="Freeform 475">
                <a:extLst>
                  <a:ext uri="{FF2B5EF4-FFF2-40B4-BE49-F238E27FC236}">
                    <a16:creationId xmlns:a16="http://schemas.microsoft.com/office/drawing/2014/main" id="{E4489056-2594-49C5-B906-A1E8128809EA}"/>
                  </a:ext>
                </a:extLst>
              </p:cNvPr>
              <p:cNvSpPr>
                <a:spLocks/>
              </p:cNvSpPr>
              <p:nvPr/>
            </p:nvSpPr>
            <p:spPr bwMode="auto">
              <a:xfrm>
                <a:off x="3670995" y="4343490"/>
                <a:ext cx="186290" cy="502982"/>
              </a:xfrm>
              <a:custGeom>
                <a:avLst/>
                <a:gdLst/>
                <a:ahLst/>
                <a:cxnLst>
                  <a:cxn ang="0">
                    <a:pos x="24" y="0"/>
                  </a:cxn>
                  <a:cxn ang="0">
                    <a:pos x="32" y="8"/>
                  </a:cxn>
                  <a:cxn ang="0">
                    <a:pos x="17" y="44"/>
                  </a:cxn>
                  <a:cxn ang="0">
                    <a:pos x="32" y="79"/>
                  </a:cxn>
                  <a:cxn ang="0">
                    <a:pos x="24" y="87"/>
                  </a:cxn>
                  <a:cxn ang="0">
                    <a:pos x="24" y="0"/>
                  </a:cxn>
                </a:cxnLst>
                <a:rect l="0" t="0" r="r" b="b"/>
                <a:pathLst>
                  <a:path w="32" h="87">
                    <a:moveTo>
                      <a:pt x="24" y="0"/>
                    </a:moveTo>
                    <a:cubicBezTo>
                      <a:pt x="32" y="8"/>
                      <a:pt x="32" y="8"/>
                      <a:pt x="32" y="8"/>
                    </a:cubicBezTo>
                    <a:cubicBezTo>
                      <a:pt x="22" y="18"/>
                      <a:pt x="17" y="31"/>
                      <a:pt x="17" y="44"/>
                    </a:cubicBezTo>
                    <a:cubicBezTo>
                      <a:pt x="17" y="57"/>
                      <a:pt x="22" y="69"/>
                      <a:pt x="32" y="79"/>
                    </a:cubicBezTo>
                    <a:cubicBezTo>
                      <a:pt x="24" y="87"/>
                      <a:pt x="24" y="87"/>
                      <a:pt x="24" y="87"/>
                    </a:cubicBezTo>
                    <a:cubicBezTo>
                      <a:pt x="0" y="63"/>
                      <a:pt x="0" y="24"/>
                      <a:pt x="2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477">
                <a:extLst>
                  <a:ext uri="{FF2B5EF4-FFF2-40B4-BE49-F238E27FC236}">
                    <a16:creationId xmlns:a16="http://schemas.microsoft.com/office/drawing/2014/main" id="{1A0C77B8-AC6C-4139-A3C1-09C729869628}"/>
                  </a:ext>
                </a:extLst>
              </p:cNvPr>
              <p:cNvSpPr>
                <a:spLocks/>
              </p:cNvSpPr>
              <p:nvPr/>
            </p:nvSpPr>
            <p:spPr bwMode="auto">
              <a:xfrm>
                <a:off x="3298416" y="4119942"/>
                <a:ext cx="326010" cy="968710"/>
              </a:xfrm>
              <a:custGeom>
                <a:avLst/>
                <a:gdLst/>
                <a:ahLst/>
                <a:cxnLst>
                  <a:cxn ang="0">
                    <a:pos x="46" y="2"/>
                  </a:cxn>
                  <a:cxn ang="0">
                    <a:pos x="48" y="0"/>
                  </a:cxn>
                  <a:cxn ang="0">
                    <a:pos x="56" y="8"/>
                  </a:cxn>
                  <a:cxn ang="0">
                    <a:pos x="54" y="10"/>
                  </a:cxn>
                  <a:cxn ang="0">
                    <a:pos x="22" y="86"/>
                  </a:cxn>
                  <a:cxn ang="0">
                    <a:pos x="54" y="161"/>
                  </a:cxn>
                  <a:cxn ang="0">
                    <a:pos x="46" y="169"/>
                  </a:cxn>
                  <a:cxn ang="0">
                    <a:pos x="46" y="2"/>
                  </a:cxn>
                </a:cxnLst>
                <a:rect l="0" t="0" r="r" b="b"/>
                <a:pathLst>
                  <a:path w="56" h="169">
                    <a:moveTo>
                      <a:pt x="46" y="2"/>
                    </a:moveTo>
                    <a:cubicBezTo>
                      <a:pt x="47" y="1"/>
                      <a:pt x="47" y="1"/>
                      <a:pt x="48" y="0"/>
                    </a:cubicBezTo>
                    <a:cubicBezTo>
                      <a:pt x="56" y="8"/>
                      <a:pt x="56" y="8"/>
                      <a:pt x="56" y="8"/>
                    </a:cubicBezTo>
                    <a:cubicBezTo>
                      <a:pt x="55" y="8"/>
                      <a:pt x="54" y="9"/>
                      <a:pt x="54" y="10"/>
                    </a:cubicBezTo>
                    <a:cubicBezTo>
                      <a:pt x="33" y="31"/>
                      <a:pt x="22" y="58"/>
                      <a:pt x="22" y="86"/>
                    </a:cubicBezTo>
                    <a:cubicBezTo>
                      <a:pt x="22" y="113"/>
                      <a:pt x="33" y="141"/>
                      <a:pt x="54" y="161"/>
                    </a:cubicBezTo>
                    <a:cubicBezTo>
                      <a:pt x="46" y="169"/>
                      <a:pt x="46" y="169"/>
                      <a:pt x="46" y="169"/>
                    </a:cubicBezTo>
                    <a:cubicBezTo>
                      <a:pt x="0" y="123"/>
                      <a:pt x="0" y="48"/>
                      <a:pt x="46"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479">
                <a:extLst>
                  <a:ext uri="{FF2B5EF4-FFF2-40B4-BE49-F238E27FC236}">
                    <a16:creationId xmlns:a16="http://schemas.microsoft.com/office/drawing/2014/main" id="{1B784883-4615-436E-9E00-9CB78D83B7F9}"/>
                  </a:ext>
                </a:extLst>
              </p:cNvPr>
              <p:cNvSpPr>
                <a:spLocks/>
              </p:cNvSpPr>
              <p:nvPr/>
            </p:nvSpPr>
            <p:spPr bwMode="auto">
              <a:xfrm>
                <a:off x="2925833" y="3877765"/>
                <a:ext cx="456413" cy="1453063"/>
              </a:xfrm>
              <a:custGeom>
                <a:avLst/>
                <a:gdLst/>
                <a:ahLst/>
                <a:cxnLst>
                  <a:cxn ang="0">
                    <a:pos x="69" y="2"/>
                  </a:cxn>
                  <a:cxn ang="0">
                    <a:pos x="71" y="0"/>
                  </a:cxn>
                  <a:cxn ang="0">
                    <a:pos x="79" y="8"/>
                  </a:cxn>
                  <a:cxn ang="0">
                    <a:pos x="77" y="10"/>
                  </a:cxn>
                  <a:cxn ang="0">
                    <a:pos x="28" y="127"/>
                  </a:cxn>
                  <a:cxn ang="0">
                    <a:pos x="77" y="244"/>
                  </a:cxn>
                  <a:cxn ang="0">
                    <a:pos x="69" y="251"/>
                  </a:cxn>
                  <a:cxn ang="0">
                    <a:pos x="69" y="2"/>
                  </a:cxn>
                </a:cxnLst>
                <a:rect l="0" t="0" r="r" b="b"/>
                <a:pathLst>
                  <a:path w="79" h="251">
                    <a:moveTo>
                      <a:pt x="69" y="2"/>
                    </a:moveTo>
                    <a:cubicBezTo>
                      <a:pt x="70" y="1"/>
                      <a:pt x="70" y="1"/>
                      <a:pt x="71" y="0"/>
                    </a:cubicBezTo>
                    <a:cubicBezTo>
                      <a:pt x="79" y="8"/>
                      <a:pt x="79" y="8"/>
                      <a:pt x="79" y="8"/>
                    </a:cubicBezTo>
                    <a:cubicBezTo>
                      <a:pt x="78" y="8"/>
                      <a:pt x="77" y="9"/>
                      <a:pt x="77" y="10"/>
                    </a:cubicBezTo>
                    <a:cubicBezTo>
                      <a:pt x="44" y="42"/>
                      <a:pt x="28" y="84"/>
                      <a:pt x="28" y="127"/>
                    </a:cubicBezTo>
                    <a:cubicBezTo>
                      <a:pt x="28" y="169"/>
                      <a:pt x="44" y="211"/>
                      <a:pt x="77" y="244"/>
                    </a:cubicBezTo>
                    <a:cubicBezTo>
                      <a:pt x="69" y="251"/>
                      <a:pt x="69" y="251"/>
                      <a:pt x="69" y="251"/>
                    </a:cubicBezTo>
                    <a:cubicBezTo>
                      <a:pt x="0" y="182"/>
                      <a:pt x="0" y="71"/>
                      <a:pt x="69"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 name="Freeform 13">
              <a:extLst>
                <a:ext uri="{FF2B5EF4-FFF2-40B4-BE49-F238E27FC236}">
                  <a16:creationId xmlns:a16="http://schemas.microsoft.com/office/drawing/2014/main" id="{8A79EB07-94DA-4F88-8301-EBF6B92ED920}"/>
                </a:ext>
              </a:extLst>
            </p:cNvPr>
            <p:cNvSpPr>
              <a:spLocks/>
            </p:cNvSpPr>
            <p:nvPr/>
          </p:nvSpPr>
          <p:spPr bwMode="auto">
            <a:xfrm>
              <a:off x="4233875" y="3861048"/>
              <a:ext cx="1800200" cy="1878244"/>
            </a:xfrm>
            <a:custGeom>
              <a:avLst/>
              <a:gdLst/>
              <a:ahLst/>
              <a:cxnLst>
                <a:cxn ang="0">
                  <a:pos x="1306" y="164"/>
                </a:cxn>
                <a:cxn ang="0">
                  <a:pos x="1124" y="64"/>
                </a:cxn>
                <a:cxn ang="0">
                  <a:pos x="843" y="5"/>
                </a:cxn>
                <a:cxn ang="0">
                  <a:pos x="648" y="29"/>
                </a:cxn>
                <a:cxn ang="0">
                  <a:pos x="336" y="168"/>
                </a:cxn>
                <a:cxn ang="0">
                  <a:pos x="165" y="447"/>
                </a:cxn>
                <a:cxn ang="0">
                  <a:pos x="239" y="370"/>
                </a:cxn>
                <a:cxn ang="0">
                  <a:pos x="146" y="571"/>
                </a:cxn>
                <a:cxn ang="0">
                  <a:pos x="157" y="720"/>
                </a:cxn>
                <a:cxn ang="0">
                  <a:pos x="122" y="852"/>
                </a:cxn>
                <a:cxn ang="0">
                  <a:pos x="73" y="920"/>
                </a:cxn>
                <a:cxn ang="0">
                  <a:pos x="1" y="1025"/>
                </a:cxn>
                <a:cxn ang="0">
                  <a:pos x="77" y="1081"/>
                </a:cxn>
                <a:cxn ang="0">
                  <a:pos x="112" y="1126"/>
                </a:cxn>
                <a:cxn ang="0">
                  <a:pos x="123" y="1197"/>
                </a:cxn>
                <a:cxn ang="0">
                  <a:pos x="141" y="1222"/>
                </a:cxn>
                <a:cxn ang="0">
                  <a:pos x="153" y="1296"/>
                </a:cxn>
                <a:cxn ang="0">
                  <a:pos x="188" y="1347"/>
                </a:cxn>
                <a:cxn ang="0">
                  <a:pos x="173" y="1455"/>
                </a:cxn>
                <a:cxn ang="0">
                  <a:pos x="265" y="1546"/>
                </a:cxn>
                <a:cxn ang="0">
                  <a:pos x="433" y="1564"/>
                </a:cxn>
                <a:cxn ang="0">
                  <a:pos x="604" y="1639"/>
                </a:cxn>
                <a:cxn ang="0">
                  <a:pos x="643" y="1783"/>
                </a:cxn>
                <a:cxn ang="0">
                  <a:pos x="1277" y="1856"/>
                </a:cxn>
                <a:cxn ang="0">
                  <a:pos x="1272" y="1375"/>
                </a:cxn>
                <a:cxn ang="0">
                  <a:pos x="1295" y="1331"/>
                </a:cxn>
                <a:cxn ang="0">
                  <a:pos x="1384" y="1214"/>
                </a:cxn>
                <a:cxn ang="0">
                  <a:pos x="1515" y="990"/>
                </a:cxn>
                <a:cxn ang="0">
                  <a:pos x="1561" y="800"/>
                </a:cxn>
                <a:cxn ang="0">
                  <a:pos x="1570" y="698"/>
                </a:cxn>
                <a:cxn ang="0">
                  <a:pos x="1587" y="732"/>
                </a:cxn>
                <a:cxn ang="0">
                  <a:pos x="1469" y="383"/>
                </a:cxn>
                <a:cxn ang="0">
                  <a:pos x="1377" y="319"/>
                </a:cxn>
                <a:cxn ang="0">
                  <a:pos x="1383" y="210"/>
                </a:cxn>
                <a:cxn ang="0">
                  <a:pos x="1347" y="126"/>
                </a:cxn>
                <a:cxn ang="0">
                  <a:pos x="1335" y="191"/>
                </a:cxn>
              </a:cxnLst>
              <a:rect l="0" t="0" r="r" b="b"/>
              <a:pathLst>
                <a:path w="1590" h="1856">
                  <a:moveTo>
                    <a:pt x="1335" y="191"/>
                  </a:moveTo>
                  <a:cubicBezTo>
                    <a:pt x="1325" y="182"/>
                    <a:pt x="1317" y="172"/>
                    <a:pt x="1306" y="164"/>
                  </a:cubicBezTo>
                  <a:cubicBezTo>
                    <a:pt x="1275" y="138"/>
                    <a:pt x="1240" y="118"/>
                    <a:pt x="1203" y="98"/>
                  </a:cubicBezTo>
                  <a:cubicBezTo>
                    <a:pt x="1179" y="85"/>
                    <a:pt x="1152" y="74"/>
                    <a:pt x="1124" y="64"/>
                  </a:cubicBezTo>
                  <a:cubicBezTo>
                    <a:pt x="1096" y="53"/>
                    <a:pt x="1067" y="45"/>
                    <a:pt x="1036" y="38"/>
                  </a:cubicBezTo>
                  <a:cubicBezTo>
                    <a:pt x="977" y="25"/>
                    <a:pt x="913" y="11"/>
                    <a:pt x="843" y="5"/>
                  </a:cubicBezTo>
                  <a:cubicBezTo>
                    <a:pt x="772" y="0"/>
                    <a:pt x="698" y="5"/>
                    <a:pt x="625" y="9"/>
                  </a:cubicBezTo>
                  <a:cubicBezTo>
                    <a:pt x="635" y="13"/>
                    <a:pt x="644" y="18"/>
                    <a:pt x="648" y="29"/>
                  </a:cubicBezTo>
                  <a:cubicBezTo>
                    <a:pt x="582" y="38"/>
                    <a:pt x="524" y="56"/>
                    <a:pt x="472" y="78"/>
                  </a:cubicBezTo>
                  <a:cubicBezTo>
                    <a:pt x="419" y="100"/>
                    <a:pt x="375" y="131"/>
                    <a:pt x="336" y="168"/>
                  </a:cubicBezTo>
                  <a:cubicBezTo>
                    <a:pt x="298" y="203"/>
                    <a:pt x="264" y="246"/>
                    <a:pt x="235" y="292"/>
                  </a:cubicBezTo>
                  <a:cubicBezTo>
                    <a:pt x="207" y="339"/>
                    <a:pt x="179" y="389"/>
                    <a:pt x="165" y="447"/>
                  </a:cubicBezTo>
                  <a:cubicBezTo>
                    <a:pt x="181" y="427"/>
                    <a:pt x="198" y="404"/>
                    <a:pt x="217" y="386"/>
                  </a:cubicBezTo>
                  <a:cubicBezTo>
                    <a:pt x="223" y="380"/>
                    <a:pt x="230" y="373"/>
                    <a:pt x="239" y="370"/>
                  </a:cubicBezTo>
                  <a:cubicBezTo>
                    <a:pt x="225" y="397"/>
                    <a:pt x="209" y="420"/>
                    <a:pt x="195" y="445"/>
                  </a:cubicBezTo>
                  <a:cubicBezTo>
                    <a:pt x="175" y="482"/>
                    <a:pt x="157" y="525"/>
                    <a:pt x="146" y="571"/>
                  </a:cubicBezTo>
                  <a:cubicBezTo>
                    <a:pt x="142" y="586"/>
                    <a:pt x="139" y="603"/>
                    <a:pt x="138" y="622"/>
                  </a:cubicBezTo>
                  <a:cubicBezTo>
                    <a:pt x="136" y="658"/>
                    <a:pt x="150" y="687"/>
                    <a:pt x="157" y="720"/>
                  </a:cubicBezTo>
                  <a:cubicBezTo>
                    <a:pt x="161" y="736"/>
                    <a:pt x="163" y="758"/>
                    <a:pt x="161" y="773"/>
                  </a:cubicBezTo>
                  <a:cubicBezTo>
                    <a:pt x="156" y="807"/>
                    <a:pt x="138" y="829"/>
                    <a:pt x="122" y="852"/>
                  </a:cubicBezTo>
                  <a:cubicBezTo>
                    <a:pt x="118" y="858"/>
                    <a:pt x="115" y="864"/>
                    <a:pt x="110" y="870"/>
                  </a:cubicBezTo>
                  <a:cubicBezTo>
                    <a:pt x="98" y="887"/>
                    <a:pt x="86" y="903"/>
                    <a:pt x="73" y="920"/>
                  </a:cubicBezTo>
                  <a:cubicBezTo>
                    <a:pt x="56" y="942"/>
                    <a:pt x="38" y="963"/>
                    <a:pt x="21" y="987"/>
                  </a:cubicBezTo>
                  <a:cubicBezTo>
                    <a:pt x="14" y="996"/>
                    <a:pt x="0" y="1011"/>
                    <a:pt x="1" y="1025"/>
                  </a:cubicBezTo>
                  <a:cubicBezTo>
                    <a:pt x="2" y="1034"/>
                    <a:pt x="15" y="1046"/>
                    <a:pt x="20" y="1050"/>
                  </a:cubicBezTo>
                  <a:cubicBezTo>
                    <a:pt x="37" y="1065"/>
                    <a:pt x="56" y="1072"/>
                    <a:pt x="77" y="1081"/>
                  </a:cubicBezTo>
                  <a:cubicBezTo>
                    <a:pt x="88" y="1085"/>
                    <a:pt x="100" y="1089"/>
                    <a:pt x="106" y="1096"/>
                  </a:cubicBezTo>
                  <a:cubicBezTo>
                    <a:pt x="113" y="1104"/>
                    <a:pt x="115" y="1117"/>
                    <a:pt x="112" y="1126"/>
                  </a:cubicBezTo>
                  <a:cubicBezTo>
                    <a:pt x="110" y="1131"/>
                    <a:pt x="106" y="1134"/>
                    <a:pt x="103" y="1140"/>
                  </a:cubicBezTo>
                  <a:cubicBezTo>
                    <a:pt x="95" y="1164"/>
                    <a:pt x="109" y="1186"/>
                    <a:pt x="123" y="1197"/>
                  </a:cubicBezTo>
                  <a:cubicBezTo>
                    <a:pt x="128" y="1201"/>
                    <a:pt x="144" y="1209"/>
                    <a:pt x="145" y="1216"/>
                  </a:cubicBezTo>
                  <a:cubicBezTo>
                    <a:pt x="145" y="1219"/>
                    <a:pt x="142" y="1221"/>
                    <a:pt x="141" y="1222"/>
                  </a:cubicBezTo>
                  <a:cubicBezTo>
                    <a:pt x="140" y="1224"/>
                    <a:pt x="139" y="1227"/>
                    <a:pt x="139" y="1229"/>
                  </a:cubicBezTo>
                  <a:cubicBezTo>
                    <a:pt x="132" y="1258"/>
                    <a:pt x="143" y="1280"/>
                    <a:pt x="153" y="1296"/>
                  </a:cubicBezTo>
                  <a:cubicBezTo>
                    <a:pt x="159" y="1304"/>
                    <a:pt x="164" y="1312"/>
                    <a:pt x="172" y="1320"/>
                  </a:cubicBezTo>
                  <a:cubicBezTo>
                    <a:pt x="179" y="1327"/>
                    <a:pt x="186" y="1337"/>
                    <a:pt x="188" y="1347"/>
                  </a:cubicBezTo>
                  <a:cubicBezTo>
                    <a:pt x="191" y="1366"/>
                    <a:pt x="183" y="1385"/>
                    <a:pt x="179" y="1399"/>
                  </a:cubicBezTo>
                  <a:cubicBezTo>
                    <a:pt x="174" y="1415"/>
                    <a:pt x="172" y="1434"/>
                    <a:pt x="173" y="1455"/>
                  </a:cubicBezTo>
                  <a:cubicBezTo>
                    <a:pt x="174" y="1473"/>
                    <a:pt x="180" y="1488"/>
                    <a:pt x="189" y="1500"/>
                  </a:cubicBezTo>
                  <a:cubicBezTo>
                    <a:pt x="211" y="1529"/>
                    <a:pt x="214" y="1530"/>
                    <a:pt x="265" y="1546"/>
                  </a:cubicBezTo>
                  <a:cubicBezTo>
                    <a:pt x="298" y="1557"/>
                    <a:pt x="333" y="1561"/>
                    <a:pt x="373" y="1562"/>
                  </a:cubicBezTo>
                  <a:cubicBezTo>
                    <a:pt x="393" y="1563"/>
                    <a:pt x="413" y="1562"/>
                    <a:pt x="433" y="1564"/>
                  </a:cubicBezTo>
                  <a:cubicBezTo>
                    <a:pt x="472" y="1567"/>
                    <a:pt x="504" y="1573"/>
                    <a:pt x="533" y="1586"/>
                  </a:cubicBezTo>
                  <a:cubicBezTo>
                    <a:pt x="562" y="1599"/>
                    <a:pt x="586" y="1615"/>
                    <a:pt x="604" y="1639"/>
                  </a:cubicBezTo>
                  <a:cubicBezTo>
                    <a:pt x="621" y="1661"/>
                    <a:pt x="637" y="1690"/>
                    <a:pt x="642" y="1724"/>
                  </a:cubicBezTo>
                  <a:cubicBezTo>
                    <a:pt x="644" y="1742"/>
                    <a:pt x="643" y="1763"/>
                    <a:pt x="643" y="1783"/>
                  </a:cubicBezTo>
                  <a:cubicBezTo>
                    <a:pt x="643" y="1802"/>
                    <a:pt x="634" y="1837"/>
                    <a:pt x="630" y="1856"/>
                  </a:cubicBezTo>
                  <a:cubicBezTo>
                    <a:pt x="717" y="1856"/>
                    <a:pt x="1206" y="1856"/>
                    <a:pt x="1277" y="1856"/>
                  </a:cubicBezTo>
                  <a:cubicBezTo>
                    <a:pt x="1237" y="1758"/>
                    <a:pt x="1225" y="1587"/>
                    <a:pt x="1252" y="1465"/>
                  </a:cubicBezTo>
                  <a:cubicBezTo>
                    <a:pt x="1258" y="1436"/>
                    <a:pt x="1266" y="1405"/>
                    <a:pt x="1272" y="1375"/>
                  </a:cubicBezTo>
                  <a:cubicBezTo>
                    <a:pt x="1274" y="1365"/>
                    <a:pt x="1277" y="1355"/>
                    <a:pt x="1280" y="1347"/>
                  </a:cubicBezTo>
                  <a:cubicBezTo>
                    <a:pt x="1283" y="1341"/>
                    <a:pt x="1289" y="1337"/>
                    <a:pt x="1295" y="1331"/>
                  </a:cubicBezTo>
                  <a:cubicBezTo>
                    <a:pt x="1300" y="1326"/>
                    <a:pt x="1304" y="1319"/>
                    <a:pt x="1308" y="1314"/>
                  </a:cubicBezTo>
                  <a:cubicBezTo>
                    <a:pt x="1334" y="1281"/>
                    <a:pt x="1360" y="1247"/>
                    <a:pt x="1384" y="1214"/>
                  </a:cubicBezTo>
                  <a:cubicBezTo>
                    <a:pt x="1401" y="1191"/>
                    <a:pt x="1418" y="1169"/>
                    <a:pt x="1433" y="1144"/>
                  </a:cubicBezTo>
                  <a:cubicBezTo>
                    <a:pt x="1462" y="1095"/>
                    <a:pt x="1492" y="1046"/>
                    <a:pt x="1515" y="990"/>
                  </a:cubicBezTo>
                  <a:cubicBezTo>
                    <a:pt x="1527" y="962"/>
                    <a:pt x="1536" y="932"/>
                    <a:pt x="1544" y="901"/>
                  </a:cubicBezTo>
                  <a:cubicBezTo>
                    <a:pt x="1552" y="870"/>
                    <a:pt x="1558" y="835"/>
                    <a:pt x="1561" y="800"/>
                  </a:cubicBezTo>
                  <a:cubicBezTo>
                    <a:pt x="1564" y="765"/>
                    <a:pt x="1569" y="725"/>
                    <a:pt x="1561" y="690"/>
                  </a:cubicBezTo>
                  <a:cubicBezTo>
                    <a:pt x="1567" y="689"/>
                    <a:pt x="1568" y="695"/>
                    <a:pt x="1570" y="698"/>
                  </a:cubicBezTo>
                  <a:cubicBezTo>
                    <a:pt x="1572" y="702"/>
                    <a:pt x="1575" y="705"/>
                    <a:pt x="1577" y="708"/>
                  </a:cubicBezTo>
                  <a:cubicBezTo>
                    <a:pt x="1581" y="716"/>
                    <a:pt x="1583" y="725"/>
                    <a:pt x="1587" y="732"/>
                  </a:cubicBezTo>
                  <a:cubicBezTo>
                    <a:pt x="1590" y="623"/>
                    <a:pt x="1569" y="543"/>
                    <a:pt x="1534" y="474"/>
                  </a:cubicBezTo>
                  <a:cubicBezTo>
                    <a:pt x="1516" y="441"/>
                    <a:pt x="1496" y="408"/>
                    <a:pt x="1469" y="383"/>
                  </a:cubicBezTo>
                  <a:cubicBezTo>
                    <a:pt x="1450" y="365"/>
                    <a:pt x="1426" y="348"/>
                    <a:pt x="1402" y="334"/>
                  </a:cubicBezTo>
                  <a:cubicBezTo>
                    <a:pt x="1393" y="329"/>
                    <a:pt x="1379" y="326"/>
                    <a:pt x="1377" y="319"/>
                  </a:cubicBezTo>
                  <a:cubicBezTo>
                    <a:pt x="1376" y="313"/>
                    <a:pt x="1380" y="301"/>
                    <a:pt x="1382" y="294"/>
                  </a:cubicBezTo>
                  <a:cubicBezTo>
                    <a:pt x="1386" y="268"/>
                    <a:pt x="1389" y="236"/>
                    <a:pt x="1383" y="210"/>
                  </a:cubicBezTo>
                  <a:cubicBezTo>
                    <a:pt x="1379" y="194"/>
                    <a:pt x="1373" y="180"/>
                    <a:pt x="1368" y="166"/>
                  </a:cubicBezTo>
                  <a:cubicBezTo>
                    <a:pt x="1362" y="152"/>
                    <a:pt x="1355" y="139"/>
                    <a:pt x="1347" y="126"/>
                  </a:cubicBezTo>
                  <a:cubicBezTo>
                    <a:pt x="1347" y="126"/>
                    <a:pt x="1347" y="125"/>
                    <a:pt x="1346" y="126"/>
                  </a:cubicBezTo>
                  <a:cubicBezTo>
                    <a:pt x="1350" y="149"/>
                    <a:pt x="1347" y="179"/>
                    <a:pt x="1335" y="19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5567591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7B1349-F3E2-5549-9FC7-FB1A4EF9F4F4}"/>
              </a:ext>
            </a:extLst>
          </p:cNvPr>
          <p:cNvSpPr>
            <a:spLocks noGrp="1"/>
          </p:cNvSpPr>
          <p:nvPr>
            <p:ph type="sldNum" sz="quarter" idx="20"/>
          </p:nvPr>
        </p:nvSpPr>
        <p:spPr/>
        <p:txBody>
          <a:bodyPr/>
          <a:lstStyle/>
          <a:p>
            <a:fld id="{D61AABEC-672F-4B68-B914-690DA978312C}" type="slidenum">
              <a:rPr lang="en-GB" smtClean="0"/>
              <a:pPr/>
              <a:t>38</a:t>
            </a:fld>
            <a:r>
              <a:rPr lang="en-GB" dirty="0"/>
              <a:t>  </a:t>
            </a:r>
          </a:p>
        </p:txBody>
      </p:sp>
      <p:sp>
        <p:nvSpPr>
          <p:cNvPr id="3" name="Title 2">
            <a:extLst>
              <a:ext uri="{FF2B5EF4-FFF2-40B4-BE49-F238E27FC236}">
                <a16:creationId xmlns:a16="http://schemas.microsoft.com/office/drawing/2014/main" id="{FC27684A-32DD-1245-BA75-D4C72151A770}"/>
              </a:ext>
            </a:extLst>
          </p:cNvPr>
          <p:cNvSpPr>
            <a:spLocks noGrp="1"/>
          </p:cNvSpPr>
          <p:nvPr>
            <p:ph type="title"/>
          </p:nvPr>
        </p:nvSpPr>
        <p:spPr>
          <a:xfrm>
            <a:off x="152400" y="382815"/>
            <a:ext cx="11382428" cy="480131"/>
          </a:xfrm>
        </p:spPr>
        <p:txBody>
          <a:bodyPr/>
          <a:lstStyle/>
          <a:p>
            <a:r>
              <a:rPr lang="nb-NO" sz="2800" b="0" dirty="0">
                <a:solidFill>
                  <a:schemeClr val="bg2"/>
                </a:solidFill>
              </a:rPr>
              <a:t>FASTLEGEORDNINGEN OPPLEVES SOM EN «GORDISK KNUTE»</a:t>
            </a:r>
          </a:p>
        </p:txBody>
      </p:sp>
      <p:sp>
        <p:nvSpPr>
          <p:cNvPr id="4" name="Content Placeholder 3">
            <a:extLst>
              <a:ext uri="{FF2B5EF4-FFF2-40B4-BE49-F238E27FC236}">
                <a16:creationId xmlns:a16="http://schemas.microsoft.com/office/drawing/2014/main" id="{E696FD30-6D72-7C4A-A65A-C5C25AD5D90C}"/>
              </a:ext>
            </a:extLst>
          </p:cNvPr>
          <p:cNvSpPr>
            <a:spLocks noGrp="1"/>
          </p:cNvSpPr>
          <p:nvPr>
            <p:ph idx="1"/>
          </p:nvPr>
        </p:nvSpPr>
        <p:spPr/>
        <p:txBody>
          <a:bodyPr/>
          <a:lstStyle/>
          <a:p>
            <a:r>
              <a:rPr lang="nb-NO" dirty="0">
                <a:solidFill>
                  <a:schemeClr val="tx1"/>
                </a:solidFill>
              </a:rPr>
              <a:t>Fastlegeordningen som et </a:t>
            </a:r>
            <a:r>
              <a:rPr lang="nb-NO" b="1" dirty="0">
                <a:solidFill>
                  <a:schemeClr val="tx1"/>
                </a:solidFill>
              </a:rPr>
              <a:t>publikumstilbud</a:t>
            </a:r>
            <a:r>
              <a:rPr lang="nb-NO" dirty="0">
                <a:solidFill>
                  <a:schemeClr val="tx1"/>
                </a:solidFill>
              </a:rPr>
              <a:t> oppfattes som positivt i det kvalitative studiet. Derimot opplever kommunene at de nå befinner seg på et </a:t>
            </a:r>
            <a:r>
              <a:rPr lang="nb-NO" b="1" dirty="0">
                <a:solidFill>
                  <a:schemeClr val="tx1"/>
                </a:solidFill>
              </a:rPr>
              <a:t>kritisk punkt </a:t>
            </a:r>
            <a:r>
              <a:rPr lang="nb-NO" dirty="0">
                <a:solidFill>
                  <a:schemeClr val="tx1"/>
                </a:solidFill>
              </a:rPr>
              <a:t>når det gjelder å kunne tilby innbyggerne et godt </a:t>
            </a:r>
            <a:r>
              <a:rPr lang="nb-NO" b="1" dirty="0">
                <a:solidFill>
                  <a:schemeClr val="tx1"/>
                </a:solidFill>
              </a:rPr>
              <a:t>fastlegetilbud.</a:t>
            </a:r>
          </a:p>
          <a:p>
            <a:r>
              <a:rPr lang="nb-NO" dirty="0">
                <a:solidFill>
                  <a:schemeClr val="tx1"/>
                </a:solidFill>
              </a:rPr>
              <a:t>Kommunene oppgir at de er ansvarlige om det ikke kommer søknader til legehjemmelen. Dagens situasjon fører således med seg mye ekstraarbeid for å løse kommunens lovpålagte oppgaver knyttet til å tilby befolkningen et godt fastlegetilbud.</a:t>
            </a:r>
          </a:p>
          <a:p>
            <a:pPr lvl="1"/>
            <a:r>
              <a:rPr lang="nb-NO" dirty="0">
                <a:solidFill>
                  <a:schemeClr val="tx1"/>
                </a:solidFill>
              </a:rPr>
              <a:t>Selv med mye nedlagte </a:t>
            </a:r>
            <a:r>
              <a:rPr lang="nb-NO" b="1" dirty="0">
                <a:solidFill>
                  <a:schemeClr val="tx1"/>
                </a:solidFill>
              </a:rPr>
              <a:t>ressurser</a:t>
            </a:r>
            <a:r>
              <a:rPr lang="nb-NO" dirty="0">
                <a:solidFill>
                  <a:schemeClr val="tx1"/>
                </a:solidFill>
              </a:rPr>
              <a:t> i forbindelse med rekruttering av fastleger, gir det </a:t>
            </a:r>
            <a:r>
              <a:rPr lang="nb-NO" b="1" dirty="0">
                <a:solidFill>
                  <a:schemeClr val="tx1"/>
                </a:solidFill>
              </a:rPr>
              <a:t>lite resultater</a:t>
            </a:r>
            <a:r>
              <a:rPr lang="nb-NO" dirty="0">
                <a:solidFill>
                  <a:schemeClr val="tx1"/>
                </a:solidFill>
              </a:rPr>
              <a:t>. Dette er også tilfellet i de største byene som normalt ikke har hatt utfordringer med tilfanget av fastleger.</a:t>
            </a:r>
          </a:p>
          <a:p>
            <a:pPr lvl="2"/>
            <a:r>
              <a:rPr lang="nb-NO" dirty="0">
                <a:solidFill>
                  <a:schemeClr val="tx1"/>
                </a:solidFill>
              </a:rPr>
              <a:t>Tiltak som vikarer, driftstilskudd, flere legehjemler eller nedsettelse av lister (færre pasienter på listene) løser ikke </a:t>
            </a:r>
            <a:r>
              <a:rPr lang="nb-NO" b="1" dirty="0">
                <a:solidFill>
                  <a:schemeClr val="tx1"/>
                </a:solidFill>
              </a:rPr>
              <a:t>hovedproblemet</a:t>
            </a:r>
            <a:r>
              <a:rPr lang="nb-NO" dirty="0">
                <a:solidFill>
                  <a:schemeClr val="tx1"/>
                </a:solidFill>
              </a:rPr>
              <a:t> ved </a:t>
            </a:r>
            <a:r>
              <a:rPr lang="nb-NO" b="1" dirty="0">
                <a:solidFill>
                  <a:schemeClr val="tx1"/>
                </a:solidFill>
              </a:rPr>
              <a:t>ønsket arbeidsmodell </a:t>
            </a:r>
            <a:r>
              <a:rPr lang="nb-NO" dirty="0">
                <a:solidFill>
                  <a:schemeClr val="tx1"/>
                </a:solidFill>
              </a:rPr>
              <a:t>for fastlegene.</a:t>
            </a:r>
          </a:p>
          <a:p>
            <a:pPr lvl="1"/>
            <a:r>
              <a:rPr lang="nb-NO" dirty="0">
                <a:solidFill>
                  <a:schemeClr val="tx1"/>
                </a:solidFill>
              </a:rPr>
              <a:t>Likevel ser denne typen tiltak ut til å føre til en </a:t>
            </a:r>
            <a:r>
              <a:rPr lang="nb-NO" b="1" dirty="0">
                <a:solidFill>
                  <a:schemeClr val="tx1"/>
                </a:solidFill>
              </a:rPr>
              <a:t>konkurransesituasjon</a:t>
            </a:r>
            <a:r>
              <a:rPr lang="nb-NO" dirty="0">
                <a:solidFill>
                  <a:schemeClr val="tx1"/>
                </a:solidFill>
              </a:rPr>
              <a:t> kommunene i mellom.</a:t>
            </a:r>
          </a:p>
          <a:p>
            <a:pPr lvl="2"/>
            <a:r>
              <a:rPr lang="nb-NO" dirty="0">
                <a:solidFill>
                  <a:schemeClr val="tx1"/>
                </a:solidFill>
              </a:rPr>
              <a:t>Interesserte fastleger kan </a:t>
            </a:r>
            <a:r>
              <a:rPr lang="nb-NO" b="1" dirty="0">
                <a:solidFill>
                  <a:schemeClr val="tx1"/>
                </a:solidFill>
              </a:rPr>
              <a:t>«shoppe» tilbud </a:t>
            </a:r>
            <a:r>
              <a:rPr lang="nb-NO" dirty="0">
                <a:solidFill>
                  <a:schemeClr val="tx1"/>
                </a:solidFill>
              </a:rPr>
              <a:t>rundt hos kommunene.</a:t>
            </a:r>
          </a:p>
          <a:p>
            <a:pPr lvl="2"/>
            <a:r>
              <a:rPr lang="nb-NO" dirty="0">
                <a:solidFill>
                  <a:schemeClr val="tx1"/>
                </a:solidFill>
              </a:rPr>
              <a:t>Kommuner i samme region har sett seg nødt til å </a:t>
            </a:r>
            <a:r>
              <a:rPr lang="nb-NO" b="1" dirty="0">
                <a:solidFill>
                  <a:schemeClr val="tx1"/>
                </a:solidFill>
              </a:rPr>
              <a:t>samkjøre nivå på betingelser </a:t>
            </a:r>
            <a:r>
              <a:rPr lang="nb-NO" dirty="0">
                <a:solidFill>
                  <a:schemeClr val="tx1"/>
                </a:solidFill>
              </a:rPr>
              <a:t>for å bremse den uheldige utviklingen.</a:t>
            </a:r>
          </a:p>
          <a:p>
            <a:pPr lvl="1"/>
            <a:r>
              <a:rPr lang="nb-NO" b="1" dirty="0">
                <a:solidFill>
                  <a:schemeClr val="tx1"/>
                </a:solidFill>
              </a:rPr>
              <a:t>Handlingsrommet</a:t>
            </a:r>
            <a:r>
              <a:rPr lang="nb-NO" dirty="0">
                <a:solidFill>
                  <a:schemeClr val="tx1"/>
                </a:solidFill>
              </a:rPr>
              <a:t> til å kunne organisere fastlegetjenesten slik at kommunens pålagte ansvar etter helse- og omsorgstjenesteloven oppfylles, oppleves å være </a:t>
            </a:r>
            <a:r>
              <a:rPr lang="nb-NO" b="1" dirty="0">
                <a:solidFill>
                  <a:schemeClr val="tx1"/>
                </a:solidFill>
              </a:rPr>
              <a:t>tilstrekkelig romslig</a:t>
            </a:r>
            <a:r>
              <a:rPr lang="nb-NO" dirty="0">
                <a:solidFill>
                  <a:schemeClr val="tx1"/>
                </a:solidFill>
              </a:rPr>
              <a:t>. </a:t>
            </a:r>
            <a:r>
              <a:rPr lang="nb-NO" b="1" dirty="0">
                <a:solidFill>
                  <a:schemeClr val="tx1"/>
                </a:solidFill>
              </a:rPr>
              <a:t>Hovedutfordringen</a:t>
            </a:r>
            <a:r>
              <a:rPr lang="nb-NO" dirty="0">
                <a:solidFill>
                  <a:schemeClr val="tx1"/>
                </a:solidFill>
              </a:rPr>
              <a:t> slik situasjonen har utviklet seg er </a:t>
            </a:r>
            <a:r>
              <a:rPr lang="nb-NO" b="1" dirty="0">
                <a:solidFill>
                  <a:schemeClr val="tx1"/>
                </a:solidFill>
              </a:rPr>
              <a:t>utilstrekkelige økonomiske ressurser </a:t>
            </a:r>
            <a:r>
              <a:rPr lang="nb-NO" dirty="0">
                <a:solidFill>
                  <a:schemeClr val="tx1"/>
                </a:solidFill>
              </a:rPr>
              <a:t>og </a:t>
            </a:r>
            <a:r>
              <a:rPr lang="nb-NO" b="1" dirty="0">
                <a:solidFill>
                  <a:schemeClr val="tx1"/>
                </a:solidFill>
              </a:rPr>
              <a:t>uklare retningslinjer for en helt ny situasjon</a:t>
            </a:r>
            <a:r>
              <a:rPr lang="nb-NO" dirty="0">
                <a:solidFill>
                  <a:schemeClr val="tx1"/>
                </a:solidFill>
              </a:rPr>
              <a:t>.</a:t>
            </a:r>
          </a:p>
          <a:p>
            <a:pPr lvl="2"/>
            <a:endParaRPr lang="nb-NO" sz="1600" dirty="0">
              <a:solidFill>
                <a:schemeClr val="tx1"/>
              </a:solidFill>
            </a:endParaRPr>
          </a:p>
          <a:p>
            <a:pPr marL="133350" lvl="1" indent="0">
              <a:buNone/>
            </a:pPr>
            <a:endParaRPr lang="nb-NO" dirty="0">
              <a:solidFill>
                <a:schemeClr val="tx1"/>
              </a:solidFill>
            </a:endParaRPr>
          </a:p>
        </p:txBody>
      </p:sp>
      <p:grpSp>
        <p:nvGrpSpPr>
          <p:cNvPr id="5" name="Group 7">
            <a:extLst>
              <a:ext uri="{FF2B5EF4-FFF2-40B4-BE49-F238E27FC236}">
                <a16:creationId xmlns:a16="http://schemas.microsoft.com/office/drawing/2014/main" id="{8D452AED-5CDA-49DC-B8B8-55D7274B8D9F}"/>
              </a:ext>
            </a:extLst>
          </p:cNvPr>
          <p:cNvGrpSpPr>
            <a:grpSpLocks noChangeAspect="1"/>
          </p:cNvGrpSpPr>
          <p:nvPr/>
        </p:nvGrpSpPr>
        <p:grpSpPr>
          <a:xfrm>
            <a:off x="11534828" y="78747"/>
            <a:ext cx="457200" cy="304068"/>
            <a:chOff x="3209925" y="3861048"/>
            <a:chExt cx="2824150" cy="1878244"/>
          </a:xfrm>
          <a:solidFill>
            <a:schemeClr val="bg2"/>
          </a:solidFill>
        </p:grpSpPr>
        <p:grpSp>
          <p:nvGrpSpPr>
            <p:cNvPr id="6" name="Group 22">
              <a:extLst>
                <a:ext uri="{FF2B5EF4-FFF2-40B4-BE49-F238E27FC236}">
                  <a16:creationId xmlns:a16="http://schemas.microsoft.com/office/drawing/2014/main" id="{CA40A41B-C1C4-442B-8DED-C4008EE93373}"/>
                </a:ext>
              </a:extLst>
            </p:cNvPr>
            <p:cNvGrpSpPr/>
            <p:nvPr/>
          </p:nvGrpSpPr>
          <p:grpSpPr>
            <a:xfrm>
              <a:off x="3209925" y="4172037"/>
              <a:ext cx="931452" cy="1453063"/>
              <a:chOff x="2925833" y="3877765"/>
              <a:chExt cx="931452" cy="1453063"/>
            </a:xfrm>
            <a:grpFill/>
          </p:grpSpPr>
          <p:sp>
            <p:nvSpPr>
              <p:cNvPr id="8" name="Freeform 475">
                <a:extLst>
                  <a:ext uri="{FF2B5EF4-FFF2-40B4-BE49-F238E27FC236}">
                    <a16:creationId xmlns:a16="http://schemas.microsoft.com/office/drawing/2014/main" id="{A18241DF-2D07-472C-9C29-CBCA508B9227}"/>
                  </a:ext>
                </a:extLst>
              </p:cNvPr>
              <p:cNvSpPr>
                <a:spLocks/>
              </p:cNvSpPr>
              <p:nvPr/>
            </p:nvSpPr>
            <p:spPr bwMode="auto">
              <a:xfrm>
                <a:off x="3670995" y="4343490"/>
                <a:ext cx="186290" cy="502982"/>
              </a:xfrm>
              <a:custGeom>
                <a:avLst/>
                <a:gdLst/>
                <a:ahLst/>
                <a:cxnLst>
                  <a:cxn ang="0">
                    <a:pos x="24" y="0"/>
                  </a:cxn>
                  <a:cxn ang="0">
                    <a:pos x="32" y="8"/>
                  </a:cxn>
                  <a:cxn ang="0">
                    <a:pos x="17" y="44"/>
                  </a:cxn>
                  <a:cxn ang="0">
                    <a:pos x="32" y="79"/>
                  </a:cxn>
                  <a:cxn ang="0">
                    <a:pos x="24" y="87"/>
                  </a:cxn>
                  <a:cxn ang="0">
                    <a:pos x="24" y="0"/>
                  </a:cxn>
                </a:cxnLst>
                <a:rect l="0" t="0" r="r" b="b"/>
                <a:pathLst>
                  <a:path w="32" h="87">
                    <a:moveTo>
                      <a:pt x="24" y="0"/>
                    </a:moveTo>
                    <a:cubicBezTo>
                      <a:pt x="32" y="8"/>
                      <a:pt x="32" y="8"/>
                      <a:pt x="32" y="8"/>
                    </a:cubicBezTo>
                    <a:cubicBezTo>
                      <a:pt x="22" y="18"/>
                      <a:pt x="17" y="31"/>
                      <a:pt x="17" y="44"/>
                    </a:cubicBezTo>
                    <a:cubicBezTo>
                      <a:pt x="17" y="57"/>
                      <a:pt x="22" y="69"/>
                      <a:pt x="32" y="79"/>
                    </a:cubicBezTo>
                    <a:cubicBezTo>
                      <a:pt x="24" y="87"/>
                      <a:pt x="24" y="87"/>
                      <a:pt x="24" y="87"/>
                    </a:cubicBezTo>
                    <a:cubicBezTo>
                      <a:pt x="0" y="63"/>
                      <a:pt x="0" y="24"/>
                      <a:pt x="2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477">
                <a:extLst>
                  <a:ext uri="{FF2B5EF4-FFF2-40B4-BE49-F238E27FC236}">
                    <a16:creationId xmlns:a16="http://schemas.microsoft.com/office/drawing/2014/main" id="{B1E0295C-1B0D-4D2D-BB0C-909ABCB3D9C7}"/>
                  </a:ext>
                </a:extLst>
              </p:cNvPr>
              <p:cNvSpPr>
                <a:spLocks/>
              </p:cNvSpPr>
              <p:nvPr/>
            </p:nvSpPr>
            <p:spPr bwMode="auto">
              <a:xfrm>
                <a:off x="3298416" y="4119942"/>
                <a:ext cx="326010" cy="968710"/>
              </a:xfrm>
              <a:custGeom>
                <a:avLst/>
                <a:gdLst/>
                <a:ahLst/>
                <a:cxnLst>
                  <a:cxn ang="0">
                    <a:pos x="46" y="2"/>
                  </a:cxn>
                  <a:cxn ang="0">
                    <a:pos x="48" y="0"/>
                  </a:cxn>
                  <a:cxn ang="0">
                    <a:pos x="56" y="8"/>
                  </a:cxn>
                  <a:cxn ang="0">
                    <a:pos x="54" y="10"/>
                  </a:cxn>
                  <a:cxn ang="0">
                    <a:pos x="22" y="86"/>
                  </a:cxn>
                  <a:cxn ang="0">
                    <a:pos x="54" y="161"/>
                  </a:cxn>
                  <a:cxn ang="0">
                    <a:pos x="46" y="169"/>
                  </a:cxn>
                  <a:cxn ang="0">
                    <a:pos x="46" y="2"/>
                  </a:cxn>
                </a:cxnLst>
                <a:rect l="0" t="0" r="r" b="b"/>
                <a:pathLst>
                  <a:path w="56" h="169">
                    <a:moveTo>
                      <a:pt x="46" y="2"/>
                    </a:moveTo>
                    <a:cubicBezTo>
                      <a:pt x="47" y="1"/>
                      <a:pt x="47" y="1"/>
                      <a:pt x="48" y="0"/>
                    </a:cubicBezTo>
                    <a:cubicBezTo>
                      <a:pt x="56" y="8"/>
                      <a:pt x="56" y="8"/>
                      <a:pt x="56" y="8"/>
                    </a:cubicBezTo>
                    <a:cubicBezTo>
                      <a:pt x="55" y="8"/>
                      <a:pt x="54" y="9"/>
                      <a:pt x="54" y="10"/>
                    </a:cubicBezTo>
                    <a:cubicBezTo>
                      <a:pt x="33" y="31"/>
                      <a:pt x="22" y="58"/>
                      <a:pt x="22" y="86"/>
                    </a:cubicBezTo>
                    <a:cubicBezTo>
                      <a:pt x="22" y="113"/>
                      <a:pt x="33" y="141"/>
                      <a:pt x="54" y="161"/>
                    </a:cubicBezTo>
                    <a:cubicBezTo>
                      <a:pt x="46" y="169"/>
                      <a:pt x="46" y="169"/>
                      <a:pt x="46" y="169"/>
                    </a:cubicBezTo>
                    <a:cubicBezTo>
                      <a:pt x="0" y="123"/>
                      <a:pt x="0" y="48"/>
                      <a:pt x="46"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479">
                <a:extLst>
                  <a:ext uri="{FF2B5EF4-FFF2-40B4-BE49-F238E27FC236}">
                    <a16:creationId xmlns:a16="http://schemas.microsoft.com/office/drawing/2014/main" id="{E6FF002E-4323-4174-8BC1-B746C13A6DF3}"/>
                  </a:ext>
                </a:extLst>
              </p:cNvPr>
              <p:cNvSpPr>
                <a:spLocks/>
              </p:cNvSpPr>
              <p:nvPr/>
            </p:nvSpPr>
            <p:spPr bwMode="auto">
              <a:xfrm>
                <a:off x="2925833" y="3877765"/>
                <a:ext cx="456413" cy="1453063"/>
              </a:xfrm>
              <a:custGeom>
                <a:avLst/>
                <a:gdLst/>
                <a:ahLst/>
                <a:cxnLst>
                  <a:cxn ang="0">
                    <a:pos x="69" y="2"/>
                  </a:cxn>
                  <a:cxn ang="0">
                    <a:pos x="71" y="0"/>
                  </a:cxn>
                  <a:cxn ang="0">
                    <a:pos x="79" y="8"/>
                  </a:cxn>
                  <a:cxn ang="0">
                    <a:pos x="77" y="10"/>
                  </a:cxn>
                  <a:cxn ang="0">
                    <a:pos x="28" y="127"/>
                  </a:cxn>
                  <a:cxn ang="0">
                    <a:pos x="77" y="244"/>
                  </a:cxn>
                  <a:cxn ang="0">
                    <a:pos x="69" y="251"/>
                  </a:cxn>
                  <a:cxn ang="0">
                    <a:pos x="69" y="2"/>
                  </a:cxn>
                </a:cxnLst>
                <a:rect l="0" t="0" r="r" b="b"/>
                <a:pathLst>
                  <a:path w="79" h="251">
                    <a:moveTo>
                      <a:pt x="69" y="2"/>
                    </a:moveTo>
                    <a:cubicBezTo>
                      <a:pt x="70" y="1"/>
                      <a:pt x="70" y="1"/>
                      <a:pt x="71" y="0"/>
                    </a:cubicBezTo>
                    <a:cubicBezTo>
                      <a:pt x="79" y="8"/>
                      <a:pt x="79" y="8"/>
                      <a:pt x="79" y="8"/>
                    </a:cubicBezTo>
                    <a:cubicBezTo>
                      <a:pt x="78" y="8"/>
                      <a:pt x="77" y="9"/>
                      <a:pt x="77" y="10"/>
                    </a:cubicBezTo>
                    <a:cubicBezTo>
                      <a:pt x="44" y="42"/>
                      <a:pt x="28" y="84"/>
                      <a:pt x="28" y="127"/>
                    </a:cubicBezTo>
                    <a:cubicBezTo>
                      <a:pt x="28" y="169"/>
                      <a:pt x="44" y="211"/>
                      <a:pt x="77" y="244"/>
                    </a:cubicBezTo>
                    <a:cubicBezTo>
                      <a:pt x="69" y="251"/>
                      <a:pt x="69" y="251"/>
                      <a:pt x="69" y="251"/>
                    </a:cubicBezTo>
                    <a:cubicBezTo>
                      <a:pt x="0" y="182"/>
                      <a:pt x="0" y="71"/>
                      <a:pt x="69"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 name="Freeform 13">
              <a:extLst>
                <a:ext uri="{FF2B5EF4-FFF2-40B4-BE49-F238E27FC236}">
                  <a16:creationId xmlns:a16="http://schemas.microsoft.com/office/drawing/2014/main" id="{D5C73AF3-2914-49FF-AAB0-ABE0820107C5}"/>
                </a:ext>
              </a:extLst>
            </p:cNvPr>
            <p:cNvSpPr>
              <a:spLocks/>
            </p:cNvSpPr>
            <p:nvPr/>
          </p:nvSpPr>
          <p:spPr bwMode="auto">
            <a:xfrm>
              <a:off x="4233875" y="3861048"/>
              <a:ext cx="1800200" cy="1878244"/>
            </a:xfrm>
            <a:custGeom>
              <a:avLst/>
              <a:gdLst/>
              <a:ahLst/>
              <a:cxnLst>
                <a:cxn ang="0">
                  <a:pos x="1306" y="164"/>
                </a:cxn>
                <a:cxn ang="0">
                  <a:pos x="1124" y="64"/>
                </a:cxn>
                <a:cxn ang="0">
                  <a:pos x="843" y="5"/>
                </a:cxn>
                <a:cxn ang="0">
                  <a:pos x="648" y="29"/>
                </a:cxn>
                <a:cxn ang="0">
                  <a:pos x="336" y="168"/>
                </a:cxn>
                <a:cxn ang="0">
                  <a:pos x="165" y="447"/>
                </a:cxn>
                <a:cxn ang="0">
                  <a:pos x="239" y="370"/>
                </a:cxn>
                <a:cxn ang="0">
                  <a:pos x="146" y="571"/>
                </a:cxn>
                <a:cxn ang="0">
                  <a:pos x="157" y="720"/>
                </a:cxn>
                <a:cxn ang="0">
                  <a:pos x="122" y="852"/>
                </a:cxn>
                <a:cxn ang="0">
                  <a:pos x="73" y="920"/>
                </a:cxn>
                <a:cxn ang="0">
                  <a:pos x="1" y="1025"/>
                </a:cxn>
                <a:cxn ang="0">
                  <a:pos x="77" y="1081"/>
                </a:cxn>
                <a:cxn ang="0">
                  <a:pos x="112" y="1126"/>
                </a:cxn>
                <a:cxn ang="0">
                  <a:pos x="123" y="1197"/>
                </a:cxn>
                <a:cxn ang="0">
                  <a:pos x="141" y="1222"/>
                </a:cxn>
                <a:cxn ang="0">
                  <a:pos x="153" y="1296"/>
                </a:cxn>
                <a:cxn ang="0">
                  <a:pos x="188" y="1347"/>
                </a:cxn>
                <a:cxn ang="0">
                  <a:pos x="173" y="1455"/>
                </a:cxn>
                <a:cxn ang="0">
                  <a:pos x="265" y="1546"/>
                </a:cxn>
                <a:cxn ang="0">
                  <a:pos x="433" y="1564"/>
                </a:cxn>
                <a:cxn ang="0">
                  <a:pos x="604" y="1639"/>
                </a:cxn>
                <a:cxn ang="0">
                  <a:pos x="643" y="1783"/>
                </a:cxn>
                <a:cxn ang="0">
                  <a:pos x="1277" y="1856"/>
                </a:cxn>
                <a:cxn ang="0">
                  <a:pos x="1272" y="1375"/>
                </a:cxn>
                <a:cxn ang="0">
                  <a:pos x="1295" y="1331"/>
                </a:cxn>
                <a:cxn ang="0">
                  <a:pos x="1384" y="1214"/>
                </a:cxn>
                <a:cxn ang="0">
                  <a:pos x="1515" y="990"/>
                </a:cxn>
                <a:cxn ang="0">
                  <a:pos x="1561" y="800"/>
                </a:cxn>
                <a:cxn ang="0">
                  <a:pos x="1570" y="698"/>
                </a:cxn>
                <a:cxn ang="0">
                  <a:pos x="1587" y="732"/>
                </a:cxn>
                <a:cxn ang="0">
                  <a:pos x="1469" y="383"/>
                </a:cxn>
                <a:cxn ang="0">
                  <a:pos x="1377" y="319"/>
                </a:cxn>
                <a:cxn ang="0">
                  <a:pos x="1383" y="210"/>
                </a:cxn>
                <a:cxn ang="0">
                  <a:pos x="1347" y="126"/>
                </a:cxn>
                <a:cxn ang="0">
                  <a:pos x="1335" y="191"/>
                </a:cxn>
              </a:cxnLst>
              <a:rect l="0" t="0" r="r" b="b"/>
              <a:pathLst>
                <a:path w="1590" h="1856">
                  <a:moveTo>
                    <a:pt x="1335" y="191"/>
                  </a:moveTo>
                  <a:cubicBezTo>
                    <a:pt x="1325" y="182"/>
                    <a:pt x="1317" y="172"/>
                    <a:pt x="1306" y="164"/>
                  </a:cubicBezTo>
                  <a:cubicBezTo>
                    <a:pt x="1275" y="138"/>
                    <a:pt x="1240" y="118"/>
                    <a:pt x="1203" y="98"/>
                  </a:cubicBezTo>
                  <a:cubicBezTo>
                    <a:pt x="1179" y="85"/>
                    <a:pt x="1152" y="74"/>
                    <a:pt x="1124" y="64"/>
                  </a:cubicBezTo>
                  <a:cubicBezTo>
                    <a:pt x="1096" y="53"/>
                    <a:pt x="1067" y="45"/>
                    <a:pt x="1036" y="38"/>
                  </a:cubicBezTo>
                  <a:cubicBezTo>
                    <a:pt x="977" y="25"/>
                    <a:pt x="913" y="11"/>
                    <a:pt x="843" y="5"/>
                  </a:cubicBezTo>
                  <a:cubicBezTo>
                    <a:pt x="772" y="0"/>
                    <a:pt x="698" y="5"/>
                    <a:pt x="625" y="9"/>
                  </a:cubicBezTo>
                  <a:cubicBezTo>
                    <a:pt x="635" y="13"/>
                    <a:pt x="644" y="18"/>
                    <a:pt x="648" y="29"/>
                  </a:cubicBezTo>
                  <a:cubicBezTo>
                    <a:pt x="582" y="38"/>
                    <a:pt x="524" y="56"/>
                    <a:pt x="472" y="78"/>
                  </a:cubicBezTo>
                  <a:cubicBezTo>
                    <a:pt x="419" y="100"/>
                    <a:pt x="375" y="131"/>
                    <a:pt x="336" y="168"/>
                  </a:cubicBezTo>
                  <a:cubicBezTo>
                    <a:pt x="298" y="203"/>
                    <a:pt x="264" y="246"/>
                    <a:pt x="235" y="292"/>
                  </a:cubicBezTo>
                  <a:cubicBezTo>
                    <a:pt x="207" y="339"/>
                    <a:pt x="179" y="389"/>
                    <a:pt x="165" y="447"/>
                  </a:cubicBezTo>
                  <a:cubicBezTo>
                    <a:pt x="181" y="427"/>
                    <a:pt x="198" y="404"/>
                    <a:pt x="217" y="386"/>
                  </a:cubicBezTo>
                  <a:cubicBezTo>
                    <a:pt x="223" y="380"/>
                    <a:pt x="230" y="373"/>
                    <a:pt x="239" y="370"/>
                  </a:cubicBezTo>
                  <a:cubicBezTo>
                    <a:pt x="225" y="397"/>
                    <a:pt x="209" y="420"/>
                    <a:pt x="195" y="445"/>
                  </a:cubicBezTo>
                  <a:cubicBezTo>
                    <a:pt x="175" y="482"/>
                    <a:pt x="157" y="525"/>
                    <a:pt x="146" y="571"/>
                  </a:cubicBezTo>
                  <a:cubicBezTo>
                    <a:pt x="142" y="586"/>
                    <a:pt x="139" y="603"/>
                    <a:pt x="138" y="622"/>
                  </a:cubicBezTo>
                  <a:cubicBezTo>
                    <a:pt x="136" y="658"/>
                    <a:pt x="150" y="687"/>
                    <a:pt x="157" y="720"/>
                  </a:cubicBezTo>
                  <a:cubicBezTo>
                    <a:pt x="161" y="736"/>
                    <a:pt x="163" y="758"/>
                    <a:pt x="161" y="773"/>
                  </a:cubicBezTo>
                  <a:cubicBezTo>
                    <a:pt x="156" y="807"/>
                    <a:pt x="138" y="829"/>
                    <a:pt x="122" y="852"/>
                  </a:cubicBezTo>
                  <a:cubicBezTo>
                    <a:pt x="118" y="858"/>
                    <a:pt x="115" y="864"/>
                    <a:pt x="110" y="870"/>
                  </a:cubicBezTo>
                  <a:cubicBezTo>
                    <a:pt x="98" y="887"/>
                    <a:pt x="86" y="903"/>
                    <a:pt x="73" y="920"/>
                  </a:cubicBezTo>
                  <a:cubicBezTo>
                    <a:pt x="56" y="942"/>
                    <a:pt x="38" y="963"/>
                    <a:pt x="21" y="987"/>
                  </a:cubicBezTo>
                  <a:cubicBezTo>
                    <a:pt x="14" y="996"/>
                    <a:pt x="0" y="1011"/>
                    <a:pt x="1" y="1025"/>
                  </a:cubicBezTo>
                  <a:cubicBezTo>
                    <a:pt x="2" y="1034"/>
                    <a:pt x="15" y="1046"/>
                    <a:pt x="20" y="1050"/>
                  </a:cubicBezTo>
                  <a:cubicBezTo>
                    <a:pt x="37" y="1065"/>
                    <a:pt x="56" y="1072"/>
                    <a:pt x="77" y="1081"/>
                  </a:cubicBezTo>
                  <a:cubicBezTo>
                    <a:pt x="88" y="1085"/>
                    <a:pt x="100" y="1089"/>
                    <a:pt x="106" y="1096"/>
                  </a:cubicBezTo>
                  <a:cubicBezTo>
                    <a:pt x="113" y="1104"/>
                    <a:pt x="115" y="1117"/>
                    <a:pt x="112" y="1126"/>
                  </a:cubicBezTo>
                  <a:cubicBezTo>
                    <a:pt x="110" y="1131"/>
                    <a:pt x="106" y="1134"/>
                    <a:pt x="103" y="1140"/>
                  </a:cubicBezTo>
                  <a:cubicBezTo>
                    <a:pt x="95" y="1164"/>
                    <a:pt x="109" y="1186"/>
                    <a:pt x="123" y="1197"/>
                  </a:cubicBezTo>
                  <a:cubicBezTo>
                    <a:pt x="128" y="1201"/>
                    <a:pt x="144" y="1209"/>
                    <a:pt x="145" y="1216"/>
                  </a:cubicBezTo>
                  <a:cubicBezTo>
                    <a:pt x="145" y="1219"/>
                    <a:pt x="142" y="1221"/>
                    <a:pt x="141" y="1222"/>
                  </a:cubicBezTo>
                  <a:cubicBezTo>
                    <a:pt x="140" y="1224"/>
                    <a:pt x="139" y="1227"/>
                    <a:pt x="139" y="1229"/>
                  </a:cubicBezTo>
                  <a:cubicBezTo>
                    <a:pt x="132" y="1258"/>
                    <a:pt x="143" y="1280"/>
                    <a:pt x="153" y="1296"/>
                  </a:cubicBezTo>
                  <a:cubicBezTo>
                    <a:pt x="159" y="1304"/>
                    <a:pt x="164" y="1312"/>
                    <a:pt x="172" y="1320"/>
                  </a:cubicBezTo>
                  <a:cubicBezTo>
                    <a:pt x="179" y="1327"/>
                    <a:pt x="186" y="1337"/>
                    <a:pt x="188" y="1347"/>
                  </a:cubicBezTo>
                  <a:cubicBezTo>
                    <a:pt x="191" y="1366"/>
                    <a:pt x="183" y="1385"/>
                    <a:pt x="179" y="1399"/>
                  </a:cubicBezTo>
                  <a:cubicBezTo>
                    <a:pt x="174" y="1415"/>
                    <a:pt x="172" y="1434"/>
                    <a:pt x="173" y="1455"/>
                  </a:cubicBezTo>
                  <a:cubicBezTo>
                    <a:pt x="174" y="1473"/>
                    <a:pt x="180" y="1488"/>
                    <a:pt x="189" y="1500"/>
                  </a:cubicBezTo>
                  <a:cubicBezTo>
                    <a:pt x="211" y="1529"/>
                    <a:pt x="214" y="1530"/>
                    <a:pt x="265" y="1546"/>
                  </a:cubicBezTo>
                  <a:cubicBezTo>
                    <a:pt x="298" y="1557"/>
                    <a:pt x="333" y="1561"/>
                    <a:pt x="373" y="1562"/>
                  </a:cubicBezTo>
                  <a:cubicBezTo>
                    <a:pt x="393" y="1563"/>
                    <a:pt x="413" y="1562"/>
                    <a:pt x="433" y="1564"/>
                  </a:cubicBezTo>
                  <a:cubicBezTo>
                    <a:pt x="472" y="1567"/>
                    <a:pt x="504" y="1573"/>
                    <a:pt x="533" y="1586"/>
                  </a:cubicBezTo>
                  <a:cubicBezTo>
                    <a:pt x="562" y="1599"/>
                    <a:pt x="586" y="1615"/>
                    <a:pt x="604" y="1639"/>
                  </a:cubicBezTo>
                  <a:cubicBezTo>
                    <a:pt x="621" y="1661"/>
                    <a:pt x="637" y="1690"/>
                    <a:pt x="642" y="1724"/>
                  </a:cubicBezTo>
                  <a:cubicBezTo>
                    <a:pt x="644" y="1742"/>
                    <a:pt x="643" y="1763"/>
                    <a:pt x="643" y="1783"/>
                  </a:cubicBezTo>
                  <a:cubicBezTo>
                    <a:pt x="643" y="1802"/>
                    <a:pt x="634" y="1837"/>
                    <a:pt x="630" y="1856"/>
                  </a:cubicBezTo>
                  <a:cubicBezTo>
                    <a:pt x="717" y="1856"/>
                    <a:pt x="1206" y="1856"/>
                    <a:pt x="1277" y="1856"/>
                  </a:cubicBezTo>
                  <a:cubicBezTo>
                    <a:pt x="1237" y="1758"/>
                    <a:pt x="1225" y="1587"/>
                    <a:pt x="1252" y="1465"/>
                  </a:cubicBezTo>
                  <a:cubicBezTo>
                    <a:pt x="1258" y="1436"/>
                    <a:pt x="1266" y="1405"/>
                    <a:pt x="1272" y="1375"/>
                  </a:cubicBezTo>
                  <a:cubicBezTo>
                    <a:pt x="1274" y="1365"/>
                    <a:pt x="1277" y="1355"/>
                    <a:pt x="1280" y="1347"/>
                  </a:cubicBezTo>
                  <a:cubicBezTo>
                    <a:pt x="1283" y="1341"/>
                    <a:pt x="1289" y="1337"/>
                    <a:pt x="1295" y="1331"/>
                  </a:cubicBezTo>
                  <a:cubicBezTo>
                    <a:pt x="1300" y="1326"/>
                    <a:pt x="1304" y="1319"/>
                    <a:pt x="1308" y="1314"/>
                  </a:cubicBezTo>
                  <a:cubicBezTo>
                    <a:pt x="1334" y="1281"/>
                    <a:pt x="1360" y="1247"/>
                    <a:pt x="1384" y="1214"/>
                  </a:cubicBezTo>
                  <a:cubicBezTo>
                    <a:pt x="1401" y="1191"/>
                    <a:pt x="1418" y="1169"/>
                    <a:pt x="1433" y="1144"/>
                  </a:cubicBezTo>
                  <a:cubicBezTo>
                    <a:pt x="1462" y="1095"/>
                    <a:pt x="1492" y="1046"/>
                    <a:pt x="1515" y="990"/>
                  </a:cubicBezTo>
                  <a:cubicBezTo>
                    <a:pt x="1527" y="962"/>
                    <a:pt x="1536" y="932"/>
                    <a:pt x="1544" y="901"/>
                  </a:cubicBezTo>
                  <a:cubicBezTo>
                    <a:pt x="1552" y="870"/>
                    <a:pt x="1558" y="835"/>
                    <a:pt x="1561" y="800"/>
                  </a:cubicBezTo>
                  <a:cubicBezTo>
                    <a:pt x="1564" y="765"/>
                    <a:pt x="1569" y="725"/>
                    <a:pt x="1561" y="690"/>
                  </a:cubicBezTo>
                  <a:cubicBezTo>
                    <a:pt x="1567" y="689"/>
                    <a:pt x="1568" y="695"/>
                    <a:pt x="1570" y="698"/>
                  </a:cubicBezTo>
                  <a:cubicBezTo>
                    <a:pt x="1572" y="702"/>
                    <a:pt x="1575" y="705"/>
                    <a:pt x="1577" y="708"/>
                  </a:cubicBezTo>
                  <a:cubicBezTo>
                    <a:pt x="1581" y="716"/>
                    <a:pt x="1583" y="725"/>
                    <a:pt x="1587" y="732"/>
                  </a:cubicBezTo>
                  <a:cubicBezTo>
                    <a:pt x="1590" y="623"/>
                    <a:pt x="1569" y="543"/>
                    <a:pt x="1534" y="474"/>
                  </a:cubicBezTo>
                  <a:cubicBezTo>
                    <a:pt x="1516" y="441"/>
                    <a:pt x="1496" y="408"/>
                    <a:pt x="1469" y="383"/>
                  </a:cubicBezTo>
                  <a:cubicBezTo>
                    <a:pt x="1450" y="365"/>
                    <a:pt x="1426" y="348"/>
                    <a:pt x="1402" y="334"/>
                  </a:cubicBezTo>
                  <a:cubicBezTo>
                    <a:pt x="1393" y="329"/>
                    <a:pt x="1379" y="326"/>
                    <a:pt x="1377" y="319"/>
                  </a:cubicBezTo>
                  <a:cubicBezTo>
                    <a:pt x="1376" y="313"/>
                    <a:pt x="1380" y="301"/>
                    <a:pt x="1382" y="294"/>
                  </a:cubicBezTo>
                  <a:cubicBezTo>
                    <a:pt x="1386" y="268"/>
                    <a:pt x="1389" y="236"/>
                    <a:pt x="1383" y="210"/>
                  </a:cubicBezTo>
                  <a:cubicBezTo>
                    <a:pt x="1379" y="194"/>
                    <a:pt x="1373" y="180"/>
                    <a:pt x="1368" y="166"/>
                  </a:cubicBezTo>
                  <a:cubicBezTo>
                    <a:pt x="1362" y="152"/>
                    <a:pt x="1355" y="139"/>
                    <a:pt x="1347" y="126"/>
                  </a:cubicBezTo>
                  <a:cubicBezTo>
                    <a:pt x="1347" y="126"/>
                    <a:pt x="1347" y="125"/>
                    <a:pt x="1346" y="126"/>
                  </a:cubicBezTo>
                  <a:cubicBezTo>
                    <a:pt x="1350" y="149"/>
                    <a:pt x="1347" y="179"/>
                    <a:pt x="1335" y="19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435244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364080-D87B-FB45-9BC9-93F41EC2744A}"/>
              </a:ext>
            </a:extLst>
          </p:cNvPr>
          <p:cNvSpPr>
            <a:spLocks noGrp="1"/>
          </p:cNvSpPr>
          <p:nvPr>
            <p:ph type="sldNum" sz="quarter" idx="20"/>
          </p:nvPr>
        </p:nvSpPr>
        <p:spPr>
          <a:xfrm>
            <a:off x="382933" y="6219234"/>
            <a:ext cx="3028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r>
              <a:rPr kumimoji="0" lang="en-GB" sz="900" b="1" i="0" u="none" strike="noStrike" kern="1200" cap="none" spc="0" normalizeH="0" baseline="0" noProof="0" dirty="0">
                <a:ln>
                  <a:noFill/>
                </a:ln>
                <a:solidFill>
                  <a:prstClr val="white"/>
                </a:solidFill>
                <a:effectLst/>
                <a:uLnTx/>
                <a:uFillTx/>
                <a:latin typeface="Arial Black"/>
                <a:ea typeface="+mn-ea"/>
                <a:cs typeface="+mn-cs"/>
              </a:rPr>
              <a:t>  </a:t>
            </a:r>
          </a:p>
        </p:txBody>
      </p:sp>
      <p:sp>
        <p:nvSpPr>
          <p:cNvPr id="3" name="Title 2">
            <a:extLst>
              <a:ext uri="{FF2B5EF4-FFF2-40B4-BE49-F238E27FC236}">
                <a16:creationId xmlns:a16="http://schemas.microsoft.com/office/drawing/2014/main" id="{6CC5B318-97AD-AF47-82FE-EC8B2173678A}"/>
              </a:ext>
            </a:extLst>
          </p:cNvPr>
          <p:cNvSpPr>
            <a:spLocks noGrp="1"/>
          </p:cNvSpPr>
          <p:nvPr>
            <p:ph type="title"/>
          </p:nvPr>
        </p:nvSpPr>
        <p:spPr>
          <a:xfrm>
            <a:off x="404786" y="382816"/>
            <a:ext cx="11384280" cy="480131"/>
          </a:xfrm>
        </p:spPr>
        <p:txBody>
          <a:bodyPr/>
          <a:lstStyle/>
          <a:p>
            <a:r>
              <a:rPr lang="nb-NO" dirty="0"/>
              <a:t>Sitat fra Kvalitativt studie</a:t>
            </a:r>
          </a:p>
        </p:txBody>
      </p:sp>
      <p:sp>
        <p:nvSpPr>
          <p:cNvPr id="4" name="Text Placeholder 3">
            <a:extLst>
              <a:ext uri="{FF2B5EF4-FFF2-40B4-BE49-F238E27FC236}">
                <a16:creationId xmlns:a16="http://schemas.microsoft.com/office/drawing/2014/main" id="{40243A50-002F-8C49-9A26-B7F126995F31}"/>
              </a:ext>
            </a:extLst>
          </p:cNvPr>
          <p:cNvSpPr>
            <a:spLocks noGrp="1"/>
          </p:cNvSpPr>
          <p:nvPr>
            <p:ph type="body" sz="quarter" idx="15"/>
          </p:nvPr>
        </p:nvSpPr>
        <p:spPr>
          <a:xfrm>
            <a:off x="2286000" y="2057400"/>
            <a:ext cx="8238744" cy="3229494"/>
          </a:xfrm>
        </p:spPr>
        <p:txBody>
          <a:bodyPr>
            <a:noAutofit/>
          </a:bodyPr>
          <a:lstStyle/>
          <a:p>
            <a:endParaRPr lang="nb-NO" sz="2400" dirty="0"/>
          </a:p>
          <a:p>
            <a:endParaRPr lang="nb-NO" sz="2400" dirty="0"/>
          </a:p>
          <a:p>
            <a:endParaRPr lang="nb-NO" sz="2400" dirty="0"/>
          </a:p>
          <a:p>
            <a:r>
              <a:rPr lang="nb-NO" sz="2400" dirty="0"/>
              <a:t>Det finnes ikke noe avtaleverk for sånn som vi holder på nå. Jeg synes vi holder på å lage avtaler i egne kommuner. </a:t>
            </a:r>
          </a:p>
          <a:p>
            <a:endParaRPr lang="nb-NO" sz="2400" dirty="0"/>
          </a:p>
          <a:p>
            <a:endParaRPr lang="nb-NO" sz="2400" dirty="0"/>
          </a:p>
          <a:p>
            <a:r>
              <a:rPr lang="nb-NO" sz="2400" dirty="0"/>
              <a:t>Lovverket er heller ikke tilpasset dagens situasjon. </a:t>
            </a:r>
          </a:p>
        </p:txBody>
      </p:sp>
      <p:grpSp>
        <p:nvGrpSpPr>
          <p:cNvPr id="5" name="Group 7">
            <a:extLst>
              <a:ext uri="{FF2B5EF4-FFF2-40B4-BE49-F238E27FC236}">
                <a16:creationId xmlns:a16="http://schemas.microsoft.com/office/drawing/2014/main" id="{E299955A-F7DB-42DB-84F0-8C9508B5FC83}"/>
              </a:ext>
            </a:extLst>
          </p:cNvPr>
          <p:cNvGrpSpPr>
            <a:grpSpLocks noChangeAspect="1"/>
          </p:cNvGrpSpPr>
          <p:nvPr/>
        </p:nvGrpSpPr>
        <p:grpSpPr>
          <a:xfrm>
            <a:off x="11125200" y="375196"/>
            <a:ext cx="457200" cy="304068"/>
            <a:chOff x="3209925" y="3861048"/>
            <a:chExt cx="2824150" cy="1878244"/>
          </a:xfrm>
          <a:solidFill>
            <a:schemeClr val="bg1"/>
          </a:solidFill>
        </p:grpSpPr>
        <p:grpSp>
          <p:nvGrpSpPr>
            <p:cNvPr id="6" name="Group 22">
              <a:extLst>
                <a:ext uri="{FF2B5EF4-FFF2-40B4-BE49-F238E27FC236}">
                  <a16:creationId xmlns:a16="http://schemas.microsoft.com/office/drawing/2014/main" id="{C23EA82D-073A-4A1E-A228-908635DE70D7}"/>
                </a:ext>
              </a:extLst>
            </p:cNvPr>
            <p:cNvGrpSpPr/>
            <p:nvPr/>
          </p:nvGrpSpPr>
          <p:grpSpPr>
            <a:xfrm>
              <a:off x="3209925" y="4172037"/>
              <a:ext cx="931452" cy="1453063"/>
              <a:chOff x="2925833" y="3877765"/>
              <a:chExt cx="931452" cy="1453063"/>
            </a:xfrm>
            <a:grpFill/>
          </p:grpSpPr>
          <p:sp>
            <p:nvSpPr>
              <p:cNvPr id="8" name="Freeform 475">
                <a:extLst>
                  <a:ext uri="{FF2B5EF4-FFF2-40B4-BE49-F238E27FC236}">
                    <a16:creationId xmlns:a16="http://schemas.microsoft.com/office/drawing/2014/main" id="{E4489056-2594-49C5-B906-A1E8128809EA}"/>
                  </a:ext>
                </a:extLst>
              </p:cNvPr>
              <p:cNvSpPr>
                <a:spLocks/>
              </p:cNvSpPr>
              <p:nvPr/>
            </p:nvSpPr>
            <p:spPr bwMode="auto">
              <a:xfrm>
                <a:off x="3670995" y="4343490"/>
                <a:ext cx="186290" cy="502982"/>
              </a:xfrm>
              <a:custGeom>
                <a:avLst/>
                <a:gdLst/>
                <a:ahLst/>
                <a:cxnLst>
                  <a:cxn ang="0">
                    <a:pos x="24" y="0"/>
                  </a:cxn>
                  <a:cxn ang="0">
                    <a:pos x="32" y="8"/>
                  </a:cxn>
                  <a:cxn ang="0">
                    <a:pos x="17" y="44"/>
                  </a:cxn>
                  <a:cxn ang="0">
                    <a:pos x="32" y="79"/>
                  </a:cxn>
                  <a:cxn ang="0">
                    <a:pos x="24" y="87"/>
                  </a:cxn>
                  <a:cxn ang="0">
                    <a:pos x="24" y="0"/>
                  </a:cxn>
                </a:cxnLst>
                <a:rect l="0" t="0" r="r" b="b"/>
                <a:pathLst>
                  <a:path w="32" h="87">
                    <a:moveTo>
                      <a:pt x="24" y="0"/>
                    </a:moveTo>
                    <a:cubicBezTo>
                      <a:pt x="32" y="8"/>
                      <a:pt x="32" y="8"/>
                      <a:pt x="32" y="8"/>
                    </a:cubicBezTo>
                    <a:cubicBezTo>
                      <a:pt x="22" y="18"/>
                      <a:pt x="17" y="31"/>
                      <a:pt x="17" y="44"/>
                    </a:cubicBezTo>
                    <a:cubicBezTo>
                      <a:pt x="17" y="57"/>
                      <a:pt x="22" y="69"/>
                      <a:pt x="32" y="79"/>
                    </a:cubicBezTo>
                    <a:cubicBezTo>
                      <a:pt x="24" y="87"/>
                      <a:pt x="24" y="87"/>
                      <a:pt x="24" y="87"/>
                    </a:cubicBezTo>
                    <a:cubicBezTo>
                      <a:pt x="0" y="63"/>
                      <a:pt x="0" y="24"/>
                      <a:pt x="2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477">
                <a:extLst>
                  <a:ext uri="{FF2B5EF4-FFF2-40B4-BE49-F238E27FC236}">
                    <a16:creationId xmlns:a16="http://schemas.microsoft.com/office/drawing/2014/main" id="{1A0C77B8-AC6C-4139-A3C1-09C729869628}"/>
                  </a:ext>
                </a:extLst>
              </p:cNvPr>
              <p:cNvSpPr>
                <a:spLocks/>
              </p:cNvSpPr>
              <p:nvPr/>
            </p:nvSpPr>
            <p:spPr bwMode="auto">
              <a:xfrm>
                <a:off x="3298416" y="4119942"/>
                <a:ext cx="326010" cy="968710"/>
              </a:xfrm>
              <a:custGeom>
                <a:avLst/>
                <a:gdLst/>
                <a:ahLst/>
                <a:cxnLst>
                  <a:cxn ang="0">
                    <a:pos x="46" y="2"/>
                  </a:cxn>
                  <a:cxn ang="0">
                    <a:pos x="48" y="0"/>
                  </a:cxn>
                  <a:cxn ang="0">
                    <a:pos x="56" y="8"/>
                  </a:cxn>
                  <a:cxn ang="0">
                    <a:pos x="54" y="10"/>
                  </a:cxn>
                  <a:cxn ang="0">
                    <a:pos x="22" y="86"/>
                  </a:cxn>
                  <a:cxn ang="0">
                    <a:pos x="54" y="161"/>
                  </a:cxn>
                  <a:cxn ang="0">
                    <a:pos x="46" y="169"/>
                  </a:cxn>
                  <a:cxn ang="0">
                    <a:pos x="46" y="2"/>
                  </a:cxn>
                </a:cxnLst>
                <a:rect l="0" t="0" r="r" b="b"/>
                <a:pathLst>
                  <a:path w="56" h="169">
                    <a:moveTo>
                      <a:pt x="46" y="2"/>
                    </a:moveTo>
                    <a:cubicBezTo>
                      <a:pt x="47" y="1"/>
                      <a:pt x="47" y="1"/>
                      <a:pt x="48" y="0"/>
                    </a:cubicBezTo>
                    <a:cubicBezTo>
                      <a:pt x="56" y="8"/>
                      <a:pt x="56" y="8"/>
                      <a:pt x="56" y="8"/>
                    </a:cubicBezTo>
                    <a:cubicBezTo>
                      <a:pt x="55" y="8"/>
                      <a:pt x="54" y="9"/>
                      <a:pt x="54" y="10"/>
                    </a:cubicBezTo>
                    <a:cubicBezTo>
                      <a:pt x="33" y="31"/>
                      <a:pt x="22" y="58"/>
                      <a:pt x="22" y="86"/>
                    </a:cubicBezTo>
                    <a:cubicBezTo>
                      <a:pt x="22" y="113"/>
                      <a:pt x="33" y="141"/>
                      <a:pt x="54" y="161"/>
                    </a:cubicBezTo>
                    <a:cubicBezTo>
                      <a:pt x="46" y="169"/>
                      <a:pt x="46" y="169"/>
                      <a:pt x="46" y="169"/>
                    </a:cubicBezTo>
                    <a:cubicBezTo>
                      <a:pt x="0" y="123"/>
                      <a:pt x="0" y="48"/>
                      <a:pt x="46"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479">
                <a:extLst>
                  <a:ext uri="{FF2B5EF4-FFF2-40B4-BE49-F238E27FC236}">
                    <a16:creationId xmlns:a16="http://schemas.microsoft.com/office/drawing/2014/main" id="{1B784883-4615-436E-9E00-9CB78D83B7F9}"/>
                  </a:ext>
                </a:extLst>
              </p:cNvPr>
              <p:cNvSpPr>
                <a:spLocks/>
              </p:cNvSpPr>
              <p:nvPr/>
            </p:nvSpPr>
            <p:spPr bwMode="auto">
              <a:xfrm>
                <a:off x="2925833" y="3877765"/>
                <a:ext cx="456413" cy="1453063"/>
              </a:xfrm>
              <a:custGeom>
                <a:avLst/>
                <a:gdLst/>
                <a:ahLst/>
                <a:cxnLst>
                  <a:cxn ang="0">
                    <a:pos x="69" y="2"/>
                  </a:cxn>
                  <a:cxn ang="0">
                    <a:pos x="71" y="0"/>
                  </a:cxn>
                  <a:cxn ang="0">
                    <a:pos x="79" y="8"/>
                  </a:cxn>
                  <a:cxn ang="0">
                    <a:pos x="77" y="10"/>
                  </a:cxn>
                  <a:cxn ang="0">
                    <a:pos x="28" y="127"/>
                  </a:cxn>
                  <a:cxn ang="0">
                    <a:pos x="77" y="244"/>
                  </a:cxn>
                  <a:cxn ang="0">
                    <a:pos x="69" y="251"/>
                  </a:cxn>
                  <a:cxn ang="0">
                    <a:pos x="69" y="2"/>
                  </a:cxn>
                </a:cxnLst>
                <a:rect l="0" t="0" r="r" b="b"/>
                <a:pathLst>
                  <a:path w="79" h="251">
                    <a:moveTo>
                      <a:pt x="69" y="2"/>
                    </a:moveTo>
                    <a:cubicBezTo>
                      <a:pt x="70" y="1"/>
                      <a:pt x="70" y="1"/>
                      <a:pt x="71" y="0"/>
                    </a:cubicBezTo>
                    <a:cubicBezTo>
                      <a:pt x="79" y="8"/>
                      <a:pt x="79" y="8"/>
                      <a:pt x="79" y="8"/>
                    </a:cubicBezTo>
                    <a:cubicBezTo>
                      <a:pt x="78" y="8"/>
                      <a:pt x="77" y="9"/>
                      <a:pt x="77" y="10"/>
                    </a:cubicBezTo>
                    <a:cubicBezTo>
                      <a:pt x="44" y="42"/>
                      <a:pt x="28" y="84"/>
                      <a:pt x="28" y="127"/>
                    </a:cubicBezTo>
                    <a:cubicBezTo>
                      <a:pt x="28" y="169"/>
                      <a:pt x="44" y="211"/>
                      <a:pt x="77" y="244"/>
                    </a:cubicBezTo>
                    <a:cubicBezTo>
                      <a:pt x="69" y="251"/>
                      <a:pt x="69" y="251"/>
                      <a:pt x="69" y="251"/>
                    </a:cubicBezTo>
                    <a:cubicBezTo>
                      <a:pt x="0" y="182"/>
                      <a:pt x="0" y="71"/>
                      <a:pt x="69"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 name="Freeform 13">
              <a:extLst>
                <a:ext uri="{FF2B5EF4-FFF2-40B4-BE49-F238E27FC236}">
                  <a16:creationId xmlns:a16="http://schemas.microsoft.com/office/drawing/2014/main" id="{8A79EB07-94DA-4F88-8301-EBF6B92ED920}"/>
                </a:ext>
              </a:extLst>
            </p:cNvPr>
            <p:cNvSpPr>
              <a:spLocks/>
            </p:cNvSpPr>
            <p:nvPr/>
          </p:nvSpPr>
          <p:spPr bwMode="auto">
            <a:xfrm>
              <a:off x="4233875" y="3861048"/>
              <a:ext cx="1800200" cy="1878244"/>
            </a:xfrm>
            <a:custGeom>
              <a:avLst/>
              <a:gdLst/>
              <a:ahLst/>
              <a:cxnLst>
                <a:cxn ang="0">
                  <a:pos x="1306" y="164"/>
                </a:cxn>
                <a:cxn ang="0">
                  <a:pos x="1124" y="64"/>
                </a:cxn>
                <a:cxn ang="0">
                  <a:pos x="843" y="5"/>
                </a:cxn>
                <a:cxn ang="0">
                  <a:pos x="648" y="29"/>
                </a:cxn>
                <a:cxn ang="0">
                  <a:pos x="336" y="168"/>
                </a:cxn>
                <a:cxn ang="0">
                  <a:pos x="165" y="447"/>
                </a:cxn>
                <a:cxn ang="0">
                  <a:pos x="239" y="370"/>
                </a:cxn>
                <a:cxn ang="0">
                  <a:pos x="146" y="571"/>
                </a:cxn>
                <a:cxn ang="0">
                  <a:pos x="157" y="720"/>
                </a:cxn>
                <a:cxn ang="0">
                  <a:pos x="122" y="852"/>
                </a:cxn>
                <a:cxn ang="0">
                  <a:pos x="73" y="920"/>
                </a:cxn>
                <a:cxn ang="0">
                  <a:pos x="1" y="1025"/>
                </a:cxn>
                <a:cxn ang="0">
                  <a:pos x="77" y="1081"/>
                </a:cxn>
                <a:cxn ang="0">
                  <a:pos x="112" y="1126"/>
                </a:cxn>
                <a:cxn ang="0">
                  <a:pos x="123" y="1197"/>
                </a:cxn>
                <a:cxn ang="0">
                  <a:pos x="141" y="1222"/>
                </a:cxn>
                <a:cxn ang="0">
                  <a:pos x="153" y="1296"/>
                </a:cxn>
                <a:cxn ang="0">
                  <a:pos x="188" y="1347"/>
                </a:cxn>
                <a:cxn ang="0">
                  <a:pos x="173" y="1455"/>
                </a:cxn>
                <a:cxn ang="0">
                  <a:pos x="265" y="1546"/>
                </a:cxn>
                <a:cxn ang="0">
                  <a:pos x="433" y="1564"/>
                </a:cxn>
                <a:cxn ang="0">
                  <a:pos x="604" y="1639"/>
                </a:cxn>
                <a:cxn ang="0">
                  <a:pos x="643" y="1783"/>
                </a:cxn>
                <a:cxn ang="0">
                  <a:pos x="1277" y="1856"/>
                </a:cxn>
                <a:cxn ang="0">
                  <a:pos x="1272" y="1375"/>
                </a:cxn>
                <a:cxn ang="0">
                  <a:pos x="1295" y="1331"/>
                </a:cxn>
                <a:cxn ang="0">
                  <a:pos x="1384" y="1214"/>
                </a:cxn>
                <a:cxn ang="0">
                  <a:pos x="1515" y="990"/>
                </a:cxn>
                <a:cxn ang="0">
                  <a:pos x="1561" y="800"/>
                </a:cxn>
                <a:cxn ang="0">
                  <a:pos x="1570" y="698"/>
                </a:cxn>
                <a:cxn ang="0">
                  <a:pos x="1587" y="732"/>
                </a:cxn>
                <a:cxn ang="0">
                  <a:pos x="1469" y="383"/>
                </a:cxn>
                <a:cxn ang="0">
                  <a:pos x="1377" y="319"/>
                </a:cxn>
                <a:cxn ang="0">
                  <a:pos x="1383" y="210"/>
                </a:cxn>
                <a:cxn ang="0">
                  <a:pos x="1347" y="126"/>
                </a:cxn>
                <a:cxn ang="0">
                  <a:pos x="1335" y="191"/>
                </a:cxn>
              </a:cxnLst>
              <a:rect l="0" t="0" r="r" b="b"/>
              <a:pathLst>
                <a:path w="1590" h="1856">
                  <a:moveTo>
                    <a:pt x="1335" y="191"/>
                  </a:moveTo>
                  <a:cubicBezTo>
                    <a:pt x="1325" y="182"/>
                    <a:pt x="1317" y="172"/>
                    <a:pt x="1306" y="164"/>
                  </a:cubicBezTo>
                  <a:cubicBezTo>
                    <a:pt x="1275" y="138"/>
                    <a:pt x="1240" y="118"/>
                    <a:pt x="1203" y="98"/>
                  </a:cubicBezTo>
                  <a:cubicBezTo>
                    <a:pt x="1179" y="85"/>
                    <a:pt x="1152" y="74"/>
                    <a:pt x="1124" y="64"/>
                  </a:cubicBezTo>
                  <a:cubicBezTo>
                    <a:pt x="1096" y="53"/>
                    <a:pt x="1067" y="45"/>
                    <a:pt x="1036" y="38"/>
                  </a:cubicBezTo>
                  <a:cubicBezTo>
                    <a:pt x="977" y="25"/>
                    <a:pt x="913" y="11"/>
                    <a:pt x="843" y="5"/>
                  </a:cubicBezTo>
                  <a:cubicBezTo>
                    <a:pt x="772" y="0"/>
                    <a:pt x="698" y="5"/>
                    <a:pt x="625" y="9"/>
                  </a:cubicBezTo>
                  <a:cubicBezTo>
                    <a:pt x="635" y="13"/>
                    <a:pt x="644" y="18"/>
                    <a:pt x="648" y="29"/>
                  </a:cubicBezTo>
                  <a:cubicBezTo>
                    <a:pt x="582" y="38"/>
                    <a:pt x="524" y="56"/>
                    <a:pt x="472" y="78"/>
                  </a:cubicBezTo>
                  <a:cubicBezTo>
                    <a:pt x="419" y="100"/>
                    <a:pt x="375" y="131"/>
                    <a:pt x="336" y="168"/>
                  </a:cubicBezTo>
                  <a:cubicBezTo>
                    <a:pt x="298" y="203"/>
                    <a:pt x="264" y="246"/>
                    <a:pt x="235" y="292"/>
                  </a:cubicBezTo>
                  <a:cubicBezTo>
                    <a:pt x="207" y="339"/>
                    <a:pt x="179" y="389"/>
                    <a:pt x="165" y="447"/>
                  </a:cubicBezTo>
                  <a:cubicBezTo>
                    <a:pt x="181" y="427"/>
                    <a:pt x="198" y="404"/>
                    <a:pt x="217" y="386"/>
                  </a:cubicBezTo>
                  <a:cubicBezTo>
                    <a:pt x="223" y="380"/>
                    <a:pt x="230" y="373"/>
                    <a:pt x="239" y="370"/>
                  </a:cubicBezTo>
                  <a:cubicBezTo>
                    <a:pt x="225" y="397"/>
                    <a:pt x="209" y="420"/>
                    <a:pt x="195" y="445"/>
                  </a:cubicBezTo>
                  <a:cubicBezTo>
                    <a:pt x="175" y="482"/>
                    <a:pt x="157" y="525"/>
                    <a:pt x="146" y="571"/>
                  </a:cubicBezTo>
                  <a:cubicBezTo>
                    <a:pt x="142" y="586"/>
                    <a:pt x="139" y="603"/>
                    <a:pt x="138" y="622"/>
                  </a:cubicBezTo>
                  <a:cubicBezTo>
                    <a:pt x="136" y="658"/>
                    <a:pt x="150" y="687"/>
                    <a:pt x="157" y="720"/>
                  </a:cubicBezTo>
                  <a:cubicBezTo>
                    <a:pt x="161" y="736"/>
                    <a:pt x="163" y="758"/>
                    <a:pt x="161" y="773"/>
                  </a:cubicBezTo>
                  <a:cubicBezTo>
                    <a:pt x="156" y="807"/>
                    <a:pt x="138" y="829"/>
                    <a:pt x="122" y="852"/>
                  </a:cubicBezTo>
                  <a:cubicBezTo>
                    <a:pt x="118" y="858"/>
                    <a:pt x="115" y="864"/>
                    <a:pt x="110" y="870"/>
                  </a:cubicBezTo>
                  <a:cubicBezTo>
                    <a:pt x="98" y="887"/>
                    <a:pt x="86" y="903"/>
                    <a:pt x="73" y="920"/>
                  </a:cubicBezTo>
                  <a:cubicBezTo>
                    <a:pt x="56" y="942"/>
                    <a:pt x="38" y="963"/>
                    <a:pt x="21" y="987"/>
                  </a:cubicBezTo>
                  <a:cubicBezTo>
                    <a:pt x="14" y="996"/>
                    <a:pt x="0" y="1011"/>
                    <a:pt x="1" y="1025"/>
                  </a:cubicBezTo>
                  <a:cubicBezTo>
                    <a:pt x="2" y="1034"/>
                    <a:pt x="15" y="1046"/>
                    <a:pt x="20" y="1050"/>
                  </a:cubicBezTo>
                  <a:cubicBezTo>
                    <a:pt x="37" y="1065"/>
                    <a:pt x="56" y="1072"/>
                    <a:pt x="77" y="1081"/>
                  </a:cubicBezTo>
                  <a:cubicBezTo>
                    <a:pt x="88" y="1085"/>
                    <a:pt x="100" y="1089"/>
                    <a:pt x="106" y="1096"/>
                  </a:cubicBezTo>
                  <a:cubicBezTo>
                    <a:pt x="113" y="1104"/>
                    <a:pt x="115" y="1117"/>
                    <a:pt x="112" y="1126"/>
                  </a:cubicBezTo>
                  <a:cubicBezTo>
                    <a:pt x="110" y="1131"/>
                    <a:pt x="106" y="1134"/>
                    <a:pt x="103" y="1140"/>
                  </a:cubicBezTo>
                  <a:cubicBezTo>
                    <a:pt x="95" y="1164"/>
                    <a:pt x="109" y="1186"/>
                    <a:pt x="123" y="1197"/>
                  </a:cubicBezTo>
                  <a:cubicBezTo>
                    <a:pt x="128" y="1201"/>
                    <a:pt x="144" y="1209"/>
                    <a:pt x="145" y="1216"/>
                  </a:cubicBezTo>
                  <a:cubicBezTo>
                    <a:pt x="145" y="1219"/>
                    <a:pt x="142" y="1221"/>
                    <a:pt x="141" y="1222"/>
                  </a:cubicBezTo>
                  <a:cubicBezTo>
                    <a:pt x="140" y="1224"/>
                    <a:pt x="139" y="1227"/>
                    <a:pt x="139" y="1229"/>
                  </a:cubicBezTo>
                  <a:cubicBezTo>
                    <a:pt x="132" y="1258"/>
                    <a:pt x="143" y="1280"/>
                    <a:pt x="153" y="1296"/>
                  </a:cubicBezTo>
                  <a:cubicBezTo>
                    <a:pt x="159" y="1304"/>
                    <a:pt x="164" y="1312"/>
                    <a:pt x="172" y="1320"/>
                  </a:cubicBezTo>
                  <a:cubicBezTo>
                    <a:pt x="179" y="1327"/>
                    <a:pt x="186" y="1337"/>
                    <a:pt x="188" y="1347"/>
                  </a:cubicBezTo>
                  <a:cubicBezTo>
                    <a:pt x="191" y="1366"/>
                    <a:pt x="183" y="1385"/>
                    <a:pt x="179" y="1399"/>
                  </a:cubicBezTo>
                  <a:cubicBezTo>
                    <a:pt x="174" y="1415"/>
                    <a:pt x="172" y="1434"/>
                    <a:pt x="173" y="1455"/>
                  </a:cubicBezTo>
                  <a:cubicBezTo>
                    <a:pt x="174" y="1473"/>
                    <a:pt x="180" y="1488"/>
                    <a:pt x="189" y="1500"/>
                  </a:cubicBezTo>
                  <a:cubicBezTo>
                    <a:pt x="211" y="1529"/>
                    <a:pt x="214" y="1530"/>
                    <a:pt x="265" y="1546"/>
                  </a:cubicBezTo>
                  <a:cubicBezTo>
                    <a:pt x="298" y="1557"/>
                    <a:pt x="333" y="1561"/>
                    <a:pt x="373" y="1562"/>
                  </a:cubicBezTo>
                  <a:cubicBezTo>
                    <a:pt x="393" y="1563"/>
                    <a:pt x="413" y="1562"/>
                    <a:pt x="433" y="1564"/>
                  </a:cubicBezTo>
                  <a:cubicBezTo>
                    <a:pt x="472" y="1567"/>
                    <a:pt x="504" y="1573"/>
                    <a:pt x="533" y="1586"/>
                  </a:cubicBezTo>
                  <a:cubicBezTo>
                    <a:pt x="562" y="1599"/>
                    <a:pt x="586" y="1615"/>
                    <a:pt x="604" y="1639"/>
                  </a:cubicBezTo>
                  <a:cubicBezTo>
                    <a:pt x="621" y="1661"/>
                    <a:pt x="637" y="1690"/>
                    <a:pt x="642" y="1724"/>
                  </a:cubicBezTo>
                  <a:cubicBezTo>
                    <a:pt x="644" y="1742"/>
                    <a:pt x="643" y="1763"/>
                    <a:pt x="643" y="1783"/>
                  </a:cubicBezTo>
                  <a:cubicBezTo>
                    <a:pt x="643" y="1802"/>
                    <a:pt x="634" y="1837"/>
                    <a:pt x="630" y="1856"/>
                  </a:cubicBezTo>
                  <a:cubicBezTo>
                    <a:pt x="717" y="1856"/>
                    <a:pt x="1206" y="1856"/>
                    <a:pt x="1277" y="1856"/>
                  </a:cubicBezTo>
                  <a:cubicBezTo>
                    <a:pt x="1237" y="1758"/>
                    <a:pt x="1225" y="1587"/>
                    <a:pt x="1252" y="1465"/>
                  </a:cubicBezTo>
                  <a:cubicBezTo>
                    <a:pt x="1258" y="1436"/>
                    <a:pt x="1266" y="1405"/>
                    <a:pt x="1272" y="1375"/>
                  </a:cubicBezTo>
                  <a:cubicBezTo>
                    <a:pt x="1274" y="1365"/>
                    <a:pt x="1277" y="1355"/>
                    <a:pt x="1280" y="1347"/>
                  </a:cubicBezTo>
                  <a:cubicBezTo>
                    <a:pt x="1283" y="1341"/>
                    <a:pt x="1289" y="1337"/>
                    <a:pt x="1295" y="1331"/>
                  </a:cubicBezTo>
                  <a:cubicBezTo>
                    <a:pt x="1300" y="1326"/>
                    <a:pt x="1304" y="1319"/>
                    <a:pt x="1308" y="1314"/>
                  </a:cubicBezTo>
                  <a:cubicBezTo>
                    <a:pt x="1334" y="1281"/>
                    <a:pt x="1360" y="1247"/>
                    <a:pt x="1384" y="1214"/>
                  </a:cubicBezTo>
                  <a:cubicBezTo>
                    <a:pt x="1401" y="1191"/>
                    <a:pt x="1418" y="1169"/>
                    <a:pt x="1433" y="1144"/>
                  </a:cubicBezTo>
                  <a:cubicBezTo>
                    <a:pt x="1462" y="1095"/>
                    <a:pt x="1492" y="1046"/>
                    <a:pt x="1515" y="990"/>
                  </a:cubicBezTo>
                  <a:cubicBezTo>
                    <a:pt x="1527" y="962"/>
                    <a:pt x="1536" y="932"/>
                    <a:pt x="1544" y="901"/>
                  </a:cubicBezTo>
                  <a:cubicBezTo>
                    <a:pt x="1552" y="870"/>
                    <a:pt x="1558" y="835"/>
                    <a:pt x="1561" y="800"/>
                  </a:cubicBezTo>
                  <a:cubicBezTo>
                    <a:pt x="1564" y="765"/>
                    <a:pt x="1569" y="725"/>
                    <a:pt x="1561" y="690"/>
                  </a:cubicBezTo>
                  <a:cubicBezTo>
                    <a:pt x="1567" y="689"/>
                    <a:pt x="1568" y="695"/>
                    <a:pt x="1570" y="698"/>
                  </a:cubicBezTo>
                  <a:cubicBezTo>
                    <a:pt x="1572" y="702"/>
                    <a:pt x="1575" y="705"/>
                    <a:pt x="1577" y="708"/>
                  </a:cubicBezTo>
                  <a:cubicBezTo>
                    <a:pt x="1581" y="716"/>
                    <a:pt x="1583" y="725"/>
                    <a:pt x="1587" y="732"/>
                  </a:cubicBezTo>
                  <a:cubicBezTo>
                    <a:pt x="1590" y="623"/>
                    <a:pt x="1569" y="543"/>
                    <a:pt x="1534" y="474"/>
                  </a:cubicBezTo>
                  <a:cubicBezTo>
                    <a:pt x="1516" y="441"/>
                    <a:pt x="1496" y="408"/>
                    <a:pt x="1469" y="383"/>
                  </a:cubicBezTo>
                  <a:cubicBezTo>
                    <a:pt x="1450" y="365"/>
                    <a:pt x="1426" y="348"/>
                    <a:pt x="1402" y="334"/>
                  </a:cubicBezTo>
                  <a:cubicBezTo>
                    <a:pt x="1393" y="329"/>
                    <a:pt x="1379" y="326"/>
                    <a:pt x="1377" y="319"/>
                  </a:cubicBezTo>
                  <a:cubicBezTo>
                    <a:pt x="1376" y="313"/>
                    <a:pt x="1380" y="301"/>
                    <a:pt x="1382" y="294"/>
                  </a:cubicBezTo>
                  <a:cubicBezTo>
                    <a:pt x="1386" y="268"/>
                    <a:pt x="1389" y="236"/>
                    <a:pt x="1383" y="210"/>
                  </a:cubicBezTo>
                  <a:cubicBezTo>
                    <a:pt x="1379" y="194"/>
                    <a:pt x="1373" y="180"/>
                    <a:pt x="1368" y="166"/>
                  </a:cubicBezTo>
                  <a:cubicBezTo>
                    <a:pt x="1362" y="152"/>
                    <a:pt x="1355" y="139"/>
                    <a:pt x="1347" y="126"/>
                  </a:cubicBezTo>
                  <a:cubicBezTo>
                    <a:pt x="1347" y="126"/>
                    <a:pt x="1347" y="125"/>
                    <a:pt x="1346" y="126"/>
                  </a:cubicBezTo>
                  <a:cubicBezTo>
                    <a:pt x="1350" y="149"/>
                    <a:pt x="1347" y="179"/>
                    <a:pt x="1335" y="19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554692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A6264480-E81B-479F-A3FD-9CA66401709A}"/>
              </a:ext>
            </a:extLst>
          </p:cNvPr>
          <p:cNvSpPr>
            <a:spLocks noGrp="1"/>
          </p:cNvSpPr>
          <p:nvPr>
            <p:ph type="body" sz="quarter" idx="16"/>
          </p:nvPr>
        </p:nvSpPr>
        <p:spPr>
          <a:xfrm>
            <a:off x="457199" y="1219200"/>
            <a:ext cx="10515601" cy="5047857"/>
          </a:xfrm>
        </p:spPr>
        <p:txBody>
          <a:bodyPr/>
          <a:lstStyle/>
          <a:p>
            <a:pPr algn="just">
              <a:lnSpc>
                <a:spcPct val="107000"/>
              </a:lnSpc>
              <a:spcAft>
                <a:spcPts val="800"/>
              </a:spcAft>
            </a:pPr>
            <a:r>
              <a:rPr lang="nb-NO" sz="1400" dirty="0">
                <a:ea typeface="Calibri" panose="020F0502020204030204" pitchFamily="34" charset="0"/>
                <a:cs typeface="Times New Roman" panose="02020603050405020304" pitchFamily="18" charset="0"/>
              </a:rPr>
              <a:t>Kommuner av ulik størrelse og sentralitet har utfordringer med å rekruttere og beholde fastleger. </a:t>
            </a:r>
            <a:r>
              <a:rPr lang="nb-NO" sz="1400" dirty="0">
                <a:ea typeface="Calibri" panose="020F0502020204030204" pitchFamily="34" charset="0"/>
                <a:cs typeface="Calibri" panose="020F0502020204030204" pitchFamily="34" charset="0"/>
              </a:rPr>
              <a:t>En rekke kommuner opplever det som krevende å få søkere til ledige fastlegehjemler etter fastlegeordningens hovedmodell for drift, dvs. privat næringsdrift. Det skyldes blant annet at legene selv ønsker fast ansettelse. </a:t>
            </a:r>
            <a:endParaRPr lang="nb-NO" sz="1400" dirty="0">
              <a:ea typeface="Calibri" panose="020F0502020204030204" pitchFamily="34" charset="0"/>
              <a:cs typeface="Times New Roman" panose="02020603050405020304" pitchFamily="18" charset="0"/>
            </a:endParaRPr>
          </a:p>
          <a:p>
            <a:pPr algn="just">
              <a:lnSpc>
                <a:spcPct val="107000"/>
              </a:lnSpc>
              <a:spcAft>
                <a:spcPts val="800"/>
              </a:spcAft>
            </a:pPr>
            <a:r>
              <a:rPr lang="nb-NO" sz="1400" dirty="0">
                <a:ea typeface="Calibri" panose="020F0502020204030204" pitchFamily="34" charset="0"/>
                <a:cs typeface="Calibri" panose="020F0502020204030204" pitchFamily="34" charset="0"/>
              </a:rPr>
              <a:t>Stadig flere kommuner ser det som nødvendig å omgjøre hjemler fra næringsdrift til ansettelse, selv om det som hovedregel gjør fastlegetjenesten langt dyrere. Omgjøring av hjemler skaper i tillegg store utfordringer fordi kommunenes rammevilkår (lov/forskrift, finansieringsordning samt avtaleverket mellom KS og Legeforeningen) primært er tilpasset fastlegeordningens hovedmodell, ikke dagens realiteter.</a:t>
            </a:r>
            <a:endParaRPr lang="nb-NO" sz="1400" dirty="0">
              <a:ea typeface="Calibri" panose="020F0502020204030204" pitchFamily="34" charset="0"/>
              <a:cs typeface="Times New Roman" panose="02020603050405020304" pitchFamily="18" charset="0"/>
            </a:endParaRPr>
          </a:p>
          <a:p>
            <a:pPr algn="just">
              <a:lnSpc>
                <a:spcPct val="107000"/>
              </a:lnSpc>
              <a:spcAft>
                <a:spcPts val="800"/>
              </a:spcAft>
            </a:pPr>
            <a:r>
              <a:rPr lang="nb-NO" sz="1400" dirty="0">
                <a:ea typeface="Calibri" panose="020F0502020204030204" pitchFamily="34" charset="0"/>
                <a:cs typeface="Calibri" panose="020F0502020204030204" pitchFamily="34" charset="0"/>
              </a:rPr>
              <a:t>Omkring 30 prosent av fastlegene i Norge er 56 år eller eldre. De neste ti årene skal det med andre ord skje en omfattende utskiftning av fastlegene. Med bakgrunn i yngre legers preferanse for fast ansettelse i tillegg til en utvikling i retning av større kommunalt ansvar for helse- og omsorgstjenester, vurderer KS at det haster med endringer i rammevilkår for fastlegeordningen. </a:t>
            </a:r>
          </a:p>
          <a:p>
            <a:pPr algn="just">
              <a:lnSpc>
                <a:spcPct val="107000"/>
              </a:lnSpc>
              <a:spcAft>
                <a:spcPts val="800"/>
              </a:spcAft>
            </a:pPr>
            <a:r>
              <a:rPr lang="nb-NO" sz="1400" dirty="0">
                <a:ea typeface="Calibri" panose="020F0502020204030204" pitchFamily="34" charset="0"/>
                <a:cs typeface="Calibri" panose="020F0502020204030204" pitchFamily="34" charset="0"/>
              </a:rPr>
              <a:t>Dette prosjektet er en oppfølgings- og dybdestudie av tre tidligere kartlegginger av variasjoner i finansiering av fastlegeordningen (2018, 2019 og 2020) utført av Ipsos og Samfunnsøkonomisk analyse på oppdrag fra KS.</a:t>
            </a:r>
            <a:r>
              <a:rPr lang="nb-NO" sz="1400" baseline="30000" dirty="0">
                <a:ea typeface="Calibri" panose="020F0502020204030204" pitchFamily="34" charset="0"/>
                <a:cs typeface="Calibri" panose="020F0502020204030204" pitchFamily="34" charset="0"/>
              </a:rPr>
              <a:t>1 </a:t>
            </a:r>
            <a:r>
              <a:rPr lang="nb-NO" sz="1400" dirty="0">
                <a:ea typeface="Calibri" panose="020F0502020204030204" pitchFamily="34" charset="0"/>
                <a:cs typeface="Calibri" panose="020F0502020204030204" pitchFamily="34" charset="0"/>
              </a:rPr>
              <a:t>Formålet er bedre innsikt i kommunenes erfaringer med og kostnader ved innløsning/overdragelse av fastlegehjemler. Vi undersøker hvilke konsekvenser, hindringer og muligheter kommunene opplever når de omgjør fastlegehjemler fra næringsdrift til ansettelse.  </a:t>
            </a:r>
          </a:p>
          <a:p>
            <a:pPr algn="just">
              <a:lnSpc>
                <a:spcPct val="107000"/>
              </a:lnSpc>
              <a:spcAft>
                <a:spcPts val="800"/>
              </a:spcAft>
            </a:pPr>
            <a:endParaRPr lang="nb-NO" sz="1400" dirty="0">
              <a:ea typeface="Calibri" panose="020F0502020204030204" pitchFamily="34" charset="0"/>
              <a:cs typeface="Calibri" panose="020F0502020204030204" pitchFamily="34" charset="0"/>
            </a:endParaRPr>
          </a:p>
          <a:p>
            <a:pPr lvl="0" algn="just">
              <a:spcBef>
                <a:spcPts val="0"/>
              </a:spcBef>
              <a:spcAft>
                <a:spcPts val="0"/>
              </a:spcAft>
              <a:defRPr/>
            </a:pPr>
            <a:endParaRPr lang="nb-NO" sz="1400" dirty="0"/>
          </a:p>
          <a:p>
            <a:pPr algn="just">
              <a:spcBef>
                <a:spcPts val="0"/>
              </a:spcBef>
              <a:defRPr/>
            </a:pPr>
            <a:r>
              <a:rPr lang="nb-NO" sz="1000" baseline="30000" dirty="0"/>
              <a:t>1 </a:t>
            </a:r>
            <a:r>
              <a:rPr lang="nb-NO" sz="1000" dirty="0"/>
              <a:t>Ipsos og Samfunnsøkonomisk analyse (2018),</a:t>
            </a:r>
            <a:r>
              <a:rPr lang="nb-NO" sz="1000" i="1" dirty="0">
                <a:hlinkClick r:id="rId3"/>
              </a:rPr>
              <a:t>Variasjoner i finansiering av fastlegeordningen</a:t>
            </a:r>
            <a:endParaRPr lang="nb-NO" sz="1000" i="1" dirty="0"/>
          </a:p>
          <a:p>
            <a:pPr algn="just">
              <a:spcBef>
                <a:spcPts val="0"/>
              </a:spcBef>
              <a:defRPr/>
            </a:pPr>
            <a:r>
              <a:rPr lang="nb-NO" sz="1000" dirty="0"/>
              <a:t>Ipsos og Samfunnsøkonomisk analyse (2019),</a:t>
            </a:r>
            <a:r>
              <a:rPr lang="nb-NO" sz="1000" i="1" dirty="0">
                <a:hlinkClick r:id="rId4"/>
              </a:rPr>
              <a:t>Variasjoner i finansiering av fastlegeordningen – oppfølging</a:t>
            </a:r>
            <a:endParaRPr lang="nb-NO" sz="1000" i="1" dirty="0"/>
          </a:p>
          <a:p>
            <a:pPr algn="just">
              <a:spcBef>
                <a:spcPts val="0"/>
              </a:spcBef>
              <a:defRPr/>
            </a:pPr>
            <a:r>
              <a:rPr lang="nb-NO" sz="1000" dirty="0"/>
              <a:t>Ipsos og Samfunnsøkonomisk analyse (2020),</a:t>
            </a:r>
            <a:r>
              <a:rPr lang="nb-NO" sz="1000" i="1" dirty="0">
                <a:hlinkClick r:id="rId5"/>
              </a:rPr>
              <a:t>Variasjoner i finansiering av fastlegeordningen – andre oppfølgingsundersøkelse</a:t>
            </a:r>
            <a:endParaRPr lang="nb-NO" sz="1000" i="1" dirty="0"/>
          </a:p>
          <a:p>
            <a:pPr algn="just">
              <a:spcBef>
                <a:spcPts val="0"/>
              </a:spcBef>
              <a:defRPr/>
            </a:pPr>
            <a:endParaRPr lang="nb-NO" sz="1000" dirty="0"/>
          </a:p>
        </p:txBody>
      </p:sp>
      <p:sp>
        <p:nvSpPr>
          <p:cNvPr id="5" name="Titre 4">
            <a:extLst>
              <a:ext uri="{FF2B5EF4-FFF2-40B4-BE49-F238E27FC236}">
                <a16:creationId xmlns:a16="http://schemas.microsoft.com/office/drawing/2014/main" id="{F6F63A45-B2C8-4319-9958-FF99EA51292F}"/>
              </a:ext>
            </a:extLst>
          </p:cNvPr>
          <p:cNvSpPr>
            <a:spLocks noGrp="1"/>
          </p:cNvSpPr>
          <p:nvPr>
            <p:ph type="title"/>
          </p:nvPr>
        </p:nvSpPr>
        <p:spPr>
          <a:xfrm>
            <a:off x="404786" y="382816"/>
            <a:ext cx="11382428" cy="480131"/>
          </a:xfrm>
        </p:spPr>
        <p:txBody>
          <a:bodyPr/>
          <a:lstStyle/>
          <a:p>
            <a:r>
              <a:rPr lang="nb-NO" dirty="0"/>
              <a:t>Bakgrunn og formål</a:t>
            </a:r>
          </a:p>
        </p:txBody>
      </p:sp>
      <p:sp>
        <p:nvSpPr>
          <p:cNvPr id="3" name="Plassholder for lysbildenummer 2">
            <a:extLst>
              <a:ext uri="{FF2B5EF4-FFF2-40B4-BE49-F238E27FC236}">
                <a16:creationId xmlns:a16="http://schemas.microsoft.com/office/drawing/2014/main" id="{51EB901F-2179-4821-9049-F4E101849181}"/>
              </a:ext>
            </a:extLst>
          </p:cNvPr>
          <p:cNvSpPr>
            <a:spLocks noGrp="1"/>
          </p:cNvSpPr>
          <p:nvPr>
            <p:ph type="sldNum" sz="quarter" idx="20"/>
          </p:nvPr>
        </p:nvSpPr>
        <p:spPr/>
        <p:txBody>
          <a:bodyPr/>
          <a:lstStyle/>
          <a:p>
            <a:fld id="{D61AABEC-672F-4B68-B914-690DA978312C}" type="slidenum">
              <a:rPr lang="en-GB" smtClean="0"/>
              <a:pPr/>
              <a:t>4</a:t>
            </a:fld>
            <a:r>
              <a:rPr lang="en-GB" dirty="0"/>
              <a:t> </a:t>
            </a:r>
          </a:p>
        </p:txBody>
      </p:sp>
    </p:spTree>
    <p:extLst>
      <p:ext uri="{BB962C8B-B14F-4D97-AF65-F5344CB8AC3E}">
        <p14:creationId xmlns:p14="http://schemas.microsoft.com/office/powerpoint/2010/main" val="24501811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7B1349-F3E2-5549-9FC7-FB1A4EF9F4F4}"/>
              </a:ext>
            </a:extLst>
          </p:cNvPr>
          <p:cNvSpPr>
            <a:spLocks noGrp="1"/>
          </p:cNvSpPr>
          <p:nvPr>
            <p:ph type="sldNum" sz="quarter" idx="20"/>
          </p:nvPr>
        </p:nvSpPr>
        <p:spPr/>
        <p:txBody>
          <a:bodyPr/>
          <a:lstStyle/>
          <a:p>
            <a:fld id="{D61AABEC-672F-4B68-B914-690DA978312C}" type="slidenum">
              <a:rPr lang="en-GB" smtClean="0"/>
              <a:pPr/>
              <a:t>40</a:t>
            </a:fld>
            <a:r>
              <a:rPr lang="en-GB"/>
              <a:t> ‒ </a:t>
            </a:r>
            <a:endParaRPr lang="en-GB" dirty="0"/>
          </a:p>
        </p:txBody>
      </p:sp>
      <p:sp>
        <p:nvSpPr>
          <p:cNvPr id="3" name="Title 2">
            <a:extLst>
              <a:ext uri="{FF2B5EF4-FFF2-40B4-BE49-F238E27FC236}">
                <a16:creationId xmlns:a16="http://schemas.microsoft.com/office/drawing/2014/main" id="{FC27684A-32DD-1245-BA75-D4C72151A770}"/>
              </a:ext>
            </a:extLst>
          </p:cNvPr>
          <p:cNvSpPr>
            <a:spLocks noGrp="1"/>
          </p:cNvSpPr>
          <p:nvPr>
            <p:ph type="title"/>
          </p:nvPr>
        </p:nvSpPr>
        <p:spPr>
          <a:xfrm>
            <a:off x="404786" y="382816"/>
            <a:ext cx="11382428" cy="480131"/>
          </a:xfrm>
        </p:spPr>
        <p:txBody>
          <a:bodyPr/>
          <a:lstStyle/>
          <a:p>
            <a:r>
              <a:rPr lang="nb-NO" sz="2800" b="0" dirty="0">
                <a:solidFill>
                  <a:schemeClr val="bg2"/>
                </a:solidFill>
              </a:rPr>
              <a:t>UHELDIG UTVIKLING FOR KOMMUNEØKONOMIEN</a:t>
            </a:r>
          </a:p>
        </p:txBody>
      </p:sp>
      <p:sp>
        <p:nvSpPr>
          <p:cNvPr id="4" name="Content Placeholder 3">
            <a:extLst>
              <a:ext uri="{FF2B5EF4-FFF2-40B4-BE49-F238E27FC236}">
                <a16:creationId xmlns:a16="http://schemas.microsoft.com/office/drawing/2014/main" id="{E696FD30-6D72-7C4A-A65A-C5C25AD5D90C}"/>
              </a:ext>
            </a:extLst>
          </p:cNvPr>
          <p:cNvSpPr>
            <a:spLocks noGrp="1"/>
          </p:cNvSpPr>
          <p:nvPr>
            <p:ph idx="1"/>
          </p:nvPr>
        </p:nvSpPr>
        <p:spPr>
          <a:xfrm>
            <a:off x="404786" y="1371987"/>
            <a:ext cx="11384280" cy="4607181"/>
          </a:xfrm>
        </p:spPr>
        <p:txBody>
          <a:bodyPr/>
          <a:lstStyle/>
          <a:p>
            <a:r>
              <a:rPr lang="nb-NO" sz="1400" dirty="0">
                <a:solidFill>
                  <a:schemeClr val="tx1"/>
                </a:solidFill>
              </a:rPr>
              <a:t>De økonomiske konsekvensene knyttet til utfordringene med å rekruttere fastleger fører til at </a:t>
            </a:r>
            <a:r>
              <a:rPr lang="nb-NO" sz="1400" b="1" dirty="0">
                <a:solidFill>
                  <a:schemeClr val="tx1"/>
                </a:solidFill>
              </a:rPr>
              <a:t>andre budsjettposter må kuttes </a:t>
            </a:r>
            <a:r>
              <a:rPr lang="nb-NO" sz="1400" dirty="0">
                <a:solidFill>
                  <a:schemeClr val="tx1"/>
                </a:solidFill>
              </a:rPr>
              <a:t>f.eks. sykehjemsbudsjettene. </a:t>
            </a:r>
          </a:p>
          <a:p>
            <a:pPr lvl="1"/>
            <a:r>
              <a:rPr lang="nb-NO" sz="1400" dirty="0">
                <a:solidFill>
                  <a:schemeClr val="tx1"/>
                </a:solidFill>
              </a:rPr>
              <a:t>Det pekes på at det </a:t>
            </a:r>
            <a:r>
              <a:rPr lang="nb-NO" sz="1400" b="1" dirty="0">
                <a:solidFill>
                  <a:schemeClr val="tx1"/>
                </a:solidFill>
              </a:rPr>
              <a:t>må betraktelig større statlige overførsler </a:t>
            </a:r>
            <a:r>
              <a:rPr lang="nb-NO" sz="1400" dirty="0">
                <a:solidFill>
                  <a:schemeClr val="tx1"/>
                </a:solidFill>
              </a:rPr>
              <a:t>til slik at konsekvensene for kommuneøkonomien blir mindre.</a:t>
            </a:r>
          </a:p>
          <a:p>
            <a:pPr lvl="1"/>
            <a:r>
              <a:rPr lang="nb-NO" sz="1400" dirty="0">
                <a:solidFill>
                  <a:schemeClr val="tx1"/>
                </a:solidFill>
              </a:rPr>
              <a:t>Dette gjelder særlig i de tilfellene hvor kommunene ser seg nødt til å </a:t>
            </a:r>
            <a:r>
              <a:rPr lang="nb-NO" sz="1400" b="1" dirty="0">
                <a:solidFill>
                  <a:schemeClr val="tx1"/>
                </a:solidFill>
              </a:rPr>
              <a:t>innløse/overdra/kjøpe ut fastlegehjemler </a:t>
            </a:r>
            <a:r>
              <a:rPr lang="nb-NO" sz="1400" dirty="0">
                <a:solidFill>
                  <a:schemeClr val="tx1"/>
                </a:solidFill>
              </a:rPr>
              <a:t>og tilby </a:t>
            </a:r>
            <a:r>
              <a:rPr lang="nb-NO" sz="1400" b="1" dirty="0">
                <a:solidFill>
                  <a:schemeClr val="tx1"/>
                </a:solidFill>
              </a:rPr>
              <a:t>gjenkjøpsavtaler</a:t>
            </a:r>
            <a:r>
              <a:rPr lang="nb-NO" sz="1400" dirty="0">
                <a:solidFill>
                  <a:schemeClr val="tx1"/>
                </a:solidFill>
              </a:rPr>
              <a:t>.</a:t>
            </a:r>
          </a:p>
          <a:p>
            <a:pPr lvl="2"/>
            <a:r>
              <a:rPr lang="nb-NO" sz="1200" b="1" dirty="0">
                <a:solidFill>
                  <a:schemeClr val="tx1"/>
                </a:solidFill>
              </a:rPr>
              <a:t>Prisen på fastlegehjemler </a:t>
            </a:r>
            <a:r>
              <a:rPr lang="nb-NO" sz="1200" dirty="0">
                <a:solidFill>
                  <a:schemeClr val="tx1"/>
                </a:solidFill>
              </a:rPr>
              <a:t>ser tidligere ut til å ha blitt fastsatt legene imellom basert på hjemmelens </a:t>
            </a:r>
            <a:r>
              <a:rPr lang="nb-NO" sz="1200" b="1" dirty="0">
                <a:solidFill>
                  <a:schemeClr val="tx1"/>
                </a:solidFill>
              </a:rPr>
              <a:t>verdi/inntjeningsmuligheter</a:t>
            </a:r>
            <a:r>
              <a:rPr lang="nb-NO" sz="1200" dirty="0">
                <a:solidFill>
                  <a:schemeClr val="tx1"/>
                </a:solidFill>
              </a:rPr>
              <a:t>:</a:t>
            </a:r>
          </a:p>
          <a:p>
            <a:pPr lvl="3"/>
            <a:r>
              <a:rPr lang="nb-NO" dirty="0">
                <a:solidFill>
                  <a:schemeClr val="tx1"/>
                </a:solidFill>
              </a:rPr>
              <a:t>Antall </a:t>
            </a:r>
            <a:r>
              <a:rPr lang="nb-NO" b="1" dirty="0">
                <a:solidFill>
                  <a:schemeClr val="tx1"/>
                </a:solidFill>
              </a:rPr>
              <a:t>pasienter/listegrunnlag</a:t>
            </a:r>
          </a:p>
          <a:p>
            <a:pPr lvl="3"/>
            <a:r>
              <a:rPr lang="nb-NO" dirty="0">
                <a:solidFill>
                  <a:schemeClr val="tx1"/>
                </a:solidFill>
              </a:rPr>
              <a:t>Legekontorets </a:t>
            </a:r>
            <a:r>
              <a:rPr lang="nb-NO" b="1" dirty="0">
                <a:solidFill>
                  <a:schemeClr val="tx1"/>
                </a:solidFill>
              </a:rPr>
              <a:t>attraktivitet</a:t>
            </a:r>
            <a:r>
              <a:rPr lang="nb-NO" dirty="0">
                <a:solidFill>
                  <a:schemeClr val="tx1"/>
                </a:solidFill>
              </a:rPr>
              <a:t> som beliggenhet, fasiliteter osv.</a:t>
            </a:r>
          </a:p>
          <a:p>
            <a:pPr lvl="1"/>
            <a:r>
              <a:rPr lang="nb-NO" sz="1400" dirty="0">
                <a:solidFill>
                  <a:schemeClr val="tx1"/>
                </a:solidFill>
              </a:rPr>
              <a:t>Blant de kommunene som har innløst/overdratt/kjøpt fastlegehjemler har disse faktorene blitt tatt i betraktning samtidig som </a:t>
            </a:r>
            <a:r>
              <a:rPr lang="nb-NO" sz="1400" b="1" dirty="0">
                <a:solidFill>
                  <a:schemeClr val="tx1"/>
                </a:solidFill>
              </a:rPr>
              <a:t>dagens «konkurransesituasjon» har blitt vurdert</a:t>
            </a:r>
            <a:r>
              <a:rPr lang="nb-NO" sz="1400" dirty="0">
                <a:solidFill>
                  <a:schemeClr val="tx1"/>
                </a:solidFill>
              </a:rPr>
              <a:t>. </a:t>
            </a:r>
          </a:p>
          <a:p>
            <a:pPr lvl="1"/>
            <a:r>
              <a:rPr lang="nb-NO" sz="1400" b="1" dirty="0">
                <a:solidFill>
                  <a:schemeClr val="tx1"/>
                </a:solidFill>
              </a:rPr>
              <a:t>Prisene</a:t>
            </a:r>
            <a:r>
              <a:rPr lang="nb-NO" sz="1400" dirty="0">
                <a:solidFill>
                  <a:schemeClr val="tx1"/>
                </a:solidFill>
              </a:rPr>
              <a:t> på fastlegehjemlene har av den grunn i flere tilfeller </a:t>
            </a:r>
            <a:r>
              <a:rPr lang="nb-NO" sz="1400" b="1" dirty="0">
                <a:solidFill>
                  <a:schemeClr val="tx1"/>
                </a:solidFill>
              </a:rPr>
              <a:t>blitt lavere </a:t>
            </a:r>
            <a:r>
              <a:rPr lang="nb-NO" sz="1400" dirty="0">
                <a:solidFill>
                  <a:schemeClr val="tx1"/>
                </a:solidFill>
              </a:rPr>
              <a:t>enn hjemmelshaver selv ga for hjemmelen i sin tid ettersom det mangler kjøpere blant fastlegene. Oppgitt pris på legehjemlene varierer fra 250 000 kr til rundt 700 000 kr, basert på hva kommunene mener er riktig pris ut fra dagens situasjon, hvilke budsjetter som er tilgjengelig og hva legene selv betalte for hjemmelen ved overdragelse.</a:t>
            </a:r>
          </a:p>
          <a:p>
            <a:pPr lvl="1"/>
            <a:r>
              <a:rPr lang="nb-NO" sz="1400" dirty="0">
                <a:solidFill>
                  <a:schemeClr val="tx1"/>
                </a:solidFill>
              </a:rPr>
              <a:t>Studien viser at en </a:t>
            </a:r>
            <a:r>
              <a:rPr lang="nb-NO" sz="1400" b="1" dirty="0">
                <a:solidFill>
                  <a:schemeClr val="tx1"/>
                </a:solidFill>
              </a:rPr>
              <a:t>uavhengig part </a:t>
            </a:r>
            <a:r>
              <a:rPr lang="nb-NO" sz="1400" dirty="0">
                <a:solidFill>
                  <a:schemeClr val="tx1"/>
                </a:solidFill>
              </a:rPr>
              <a:t>i diskusjoner rundt prisfastsettelse i liten grad er interessant for kommunene. Det fremstår som </a:t>
            </a:r>
            <a:r>
              <a:rPr lang="nb-NO" sz="1400" b="1" dirty="0">
                <a:solidFill>
                  <a:schemeClr val="tx1"/>
                </a:solidFill>
              </a:rPr>
              <a:t>lite ønskelig med forhandlingssituasjoner</a:t>
            </a:r>
            <a:r>
              <a:rPr lang="nb-NO" sz="1400" dirty="0">
                <a:solidFill>
                  <a:schemeClr val="tx1"/>
                </a:solidFill>
              </a:rPr>
              <a:t> siden det er andre mekanismer som gjør seg gjeldende for kommunene enn ved kjøp og salg av hjemler leger imellom. En nemnd tilsvarende det Legeforeningen benytter seg av i disse situasjonene oppleves ikke som relevant for kommunene av den grunn. En uavhengig part vil heller ikke løse </a:t>
            </a:r>
            <a:r>
              <a:rPr lang="nb-NO" sz="1400" b="1" dirty="0">
                <a:solidFill>
                  <a:schemeClr val="tx1"/>
                </a:solidFill>
              </a:rPr>
              <a:t>hovedproblemet </a:t>
            </a:r>
            <a:r>
              <a:rPr lang="nb-NO" sz="1400" dirty="0">
                <a:solidFill>
                  <a:schemeClr val="tx1"/>
                </a:solidFill>
              </a:rPr>
              <a:t>med </a:t>
            </a:r>
            <a:r>
              <a:rPr lang="nb-NO" sz="1400" b="1" dirty="0">
                <a:solidFill>
                  <a:schemeClr val="tx1"/>
                </a:solidFill>
              </a:rPr>
              <a:t>manglende søkere. </a:t>
            </a:r>
            <a:r>
              <a:rPr lang="nb-NO" sz="1400" dirty="0">
                <a:solidFill>
                  <a:schemeClr val="tx1"/>
                </a:solidFill>
              </a:rPr>
              <a:t>Utfordringer rundt prisfastsettelse er underordnet denne problemstillingen. </a:t>
            </a:r>
          </a:p>
          <a:p>
            <a:pPr lvl="2"/>
            <a:endParaRPr lang="nb-NO" sz="1500" dirty="0">
              <a:solidFill>
                <a:schemeClr val="tx1"/>
              </a:solidFill>
            </a:endParaRPr>
          </a:p>
          <a:p>
            <a:pPr marL="758825" lvl="3" indent="0">
              <a:buNone/>
            </a:pPr>
            <a:endParaRPr lang="nb-NO" dirty="0">
              <a:solidFill>
                <a:schemeClr val="tx1"/>
              </a:solidFill>
            </a:endParaRPr>
          </a:p>
          <a:p>
            <a:pPr marL="133350" lvl="1" indent="0">
              <a:buNone/>
            </a:pPr>
            <a:endParaRPr lang="nb-NO" dirty="0">
              <a:solidFill>
                <a:schemeClr val="tx1"/>
              </a:solidFill>
            </a:endParaRPr>
          </a:p>
        </p:txBody>
      </p:sp>
      <p:grpSp>
        <p:nvGrpSpPr>
          <p:cNvPr id="5" name="Group 7">
            <a:extLst>
              <a:ext uri="{FF2B5EF4-FFF2-40B4-BE49-F238E27FC236}">
                <a16:creationId xmlns:a16="http://schemas.microsoft.com/office/drawing/2014/main" id="{73DE99A8-B513-4CA7-8F50-E073811AD18B}"/>
              </a:ext>
            </a:extLst>
          </p:cNvPr>
          <p:cNvGrpSpPr>
            <a:grpSpLocks noChangeAspect="1"/>
          </p:cNvGrpSpPr>
          <p:nvPr/>
        </p:nvGrpSpPr>
        <p:grpSpPr>
          <a:xfrm>
            <a:off x="11125200" y="318813"/>
            <a:ext cx="457200" cy="304068"/>
            <a:chOff x="3209925" y="3861048"/>
            <a:chExt cx="2824150" cy="1878244"/>
          </a:xfrm>
          <a:solidFill>
            <a:schemeClr val="bg2"/>
          </a:solidFill>
        </p:grpSpPr>
        <p:grpSp>
          <p:nvGrpSpPr>
            <p:cNvPr id="6" name="Group 22">
              <a:extLst>
                <a:ext uri="{FF2B5EF4-FFF2-40B4-BE49-F238E27FC236}">
                  <a16:creationId xmlns:a16="http://schemas.microsoft.com/office/drawing/2014/main" id="{97162A14-51FB-446B-89B2-8B6DC72076B8}"/>
                </a:ext>
              </a:extLst>
            </p:cNvPr>
            <p:cNvGrpSpPr/>
            <p:nvPr/>
          </p:nvGrpSpPr>
          <p:grpSpPr>
            <a:xfrm>
              <a:off x="3209925" y="4172037"/>
              <a:ext cx="931452" cy="1453063"/>
              <a:chOff x="2925833" y="3877765"/>
              <a:chExt cx="931452" cy="1453063"/>
            </a:xfrm>
            <a:grpFill/>
          </p:grpSpPr>
          <p:sp>
            <p:nvSpPr>
              <p:cNvPr id="8" name="Freeform 475">
                <a:extLst>
                  <a:ext uri="{FF2B5EF4-FFF2-40B4-BE49-F238E27FC236}">
                    <a16:creationId xmlns:a16="http://schemas.microsoft.com/office/drawing/2014/main" id="{A7CE0D82-694A-46FF-A984-AFC8291415FB}"/>
                  </a:ext>
                </a:extLst>
              </p:cNvPr>
              <p:cNvSpPr>
                <a:spLocks/>
              </p:cNvSpPr>
              <p:nvPr/>
            </p:nvSpPr>
            <p:spPr bwMode="auto">
              <a:xfrm>
                <a:off x="3670995" y="4343490"/>
                <a:ext cx="186290" cy="502982"/>
              </a:xfrm>
              <a:custGeom>
                <a:avLst/>
                <a:gdLst/>
                <a:ahLst/>
                <a:cxnLst>
                  <a:cxn ang="0">
                    <a:pos x="24" y="0"/>
                  </a:cxn>
                  <a:cxn ang="0">
                    <a:pos x="32" y="8"/>
                  </a:cxn>
                  <a:cxn ang="0">
                    <a:pos x="17" y="44"/>
                  </a:cxn>
                  <a:cxn ang="0">
                    <a:pos x="32" y="79"/>
                  </a:cxn>
                  <a:cxn ang="0">
                    <a:pos x="24" y="87"/>
                  </a:cxn>
                  <a:cxn ang="0">
                    <a:pos x="24" y="0"/>
                  </a:cxn>
                </a:cxnLst>
                <a:rect l="0" t="0" r="r" b="b"/>
                <a:pathLst>
                  <a:path w="32" h="87">
                    <a:moveTo>
                      <a:pt x="24" y="0"/>
                    </a:moveTo>
                    <a:cubicBezTo>
                      <a:pt x="32" y="8"/>
                      <a:pt x="32" y="8"/>
                      <a:pt x="32" y="8"/>
                    </a:cubicBezTo>
                    <a:cubicBezTo>
                      <a:pt x="22" y="18"/>
                      <a:pt x="17" y="31"/>
                      <a:pt x="17" y="44"/>
                    </a:cubicBezTo>
                    <a:cubicBezTo>
                      <a:pt x="17" y="57"/>
                      <a:pt x="22" y="69"/>
                      <a:pt x="32" y="79"/>
                    </a:cubicBezTo>
                    <a:cubicBezTo>
                      <a:pt x="24" y="87"/>
                      <a:pt x="24" y="87"/>
                      <a:pt x="24" y="87"/>
                    </a:cubicBezTo>
                    <a:cubicBezTo>
                      <a:pt x="0" y="63"/>
                      <a:pt x="0" y="24"/>
                      <a:pt x="2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477">
                <a:extLst>
                  <a:ext uri="{FF2B5EF4-FFF2-40B4-BE49-F238E27FC236}">
                    <a16:creationId xmlns:a16="http://schemas.microsoft.com/office/drawing/2014/main" id="{FBEF08D5-929B-415E-993E-6F60444F0B22}"/>
                  </a:ext>
                </a:extLst>
              </p:cNvPr>
              <p:cNvSpPr>
                <a:spLocks/>
              </p:cNvSpPr>
              <p:nvPr/>
            </p:nvSpPr>
            <p:spPr bwMode="auto">
              <a:xfrm>
                <a:off x="3298416" y="4119942"/>
                <a:ext cx="326010" cy="968710"/>
              </a:xfrm>
              <a:custGeom>
                <a:avLst/>
                <a:gdLst/>
                <a:ahLst/>
                <a:cxnLst>
                  <a:cxn ang="0">
                    <a:pos x="46" y="2"/>
                  </a:cxn>
                  <a:cxn ang="0">
                    <a:pos x="48" y="0"/>
                  </a:cxn>
                  <a:cxn ang="0">
                    <a:pos x="56" y="8"/>
                  </a:cxn>
                  <a:cxn ang="0">
                    <a:pos x="54" y="10"/>
                  </a:cxn>
                  <a:cxn ang="0">
                    <a:pos x="22" y="86"/>
                  </a:cxn>
                  <a:cxn ang="0">
                    <a:pos x="54" y="161"/>
                  </a:cxn>
                  <a:cxn ang="0">
                    <a:pos x="46" y="169"/>
                  </a:cxn>
                  <a:cxn ang="0">
                    <a:pos x="46" y="2"/>
                  </a:cxn>
                </a:cxnLst>
                <a:rect l="0" t="0" r="r" b="b"/>
                <a:pathLst>
                  <a:path w="56" h="169">
                    <a:moveTo>
                      <a:pt x="46" y="2"/>
                    </a:moveTo>
                    <a:cubicBezTo>
                      <a:pt x="47" y="1"/>
                      <a:pt x="47" y="1"/>
                      <a:pt x="48" y="0"/>
                    </a:cubicBezTo>
                    <a:cubicBezTo>
                      <a:pt x="56" y="8"/>
                      <a:pt x="56" y="8"/>
                      <a:pt x="56" y="8"/>
                    </a:cubicBezTo>
                    <a:cubicBezTo>
                      <a:pt x="55" y="8"/>
                      <a:pt x="54" y="9"/>
                      <a:pt x="54" y="10"/>
                    </a:cubicBezTo>
                    <a:cubicBezTo>
                      <a:pt x="33" y="31"/>
                      <a:pt x="22" y="58"/>
                      <a:pt x="22" y="86"/>
                    </a:cubicBezTo>
                    <a:cubicBezTo>
                      <a:pt x="22" y="113"/>
                      <a:pt x="33" y="141"/>
                      <a:pt x="54" y="161"/>
                    </a:cubicBezTo>
                    <a:cubicBezTo>
                      <a:pt x="46" y="169"/>
                      <a:pt x="46" y="169"/>
                      <a:pt x="46" y="169"/>
                    </a:cubicBezTo>
                    <a:cubicBezTo>
                      <a:pt x="0" y="123"/>
                      <a:pt x="0" y="48"/>
                      <a:pt x="46"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479">
                <a:extLst>
                  <a:ext uri="{FF2B5EF4-FFF2-40B4-BE49-F238E27FC236}">
                    <a16:creationId xmlns:a16="http://schemas.microsoft.com/office/drawing/2014/main" id="{4B775DB3-294F-41B7-BB74-0C8FBB587B57}"/>
                  </a:ext>
                </a:extLst>
              </p:cNvPr>
              <p:cNvSpPr>
                <a:spLocks/>
              </p:cNvSpPr>
              <p:nvPr/>
            </p:nvSpPr>
            <p:spPr bwMode="auto">
              <a:xfrm>
                <a:off x="2925833" y="3877765"/>
                <a:ext cx="456413" cy="1453063"/>
              </a:xfrm>
              <a:custGeom>
                <a:avLst/>
                <a:gdLst/>
                <a:ahLst/>
                <a:cxnLst>
                  <a:cxn ang="0">
                    <a:pos x="69" y="2"/>
                  </a:cxn>
                  <a:cxn ang="0">
                    <a:pos x="71" y="0"/>
                  </a:cxn>
                  <a:cxn ang="0">
                    <a:pos x="79" y="8"/>
                  </a:cxn>
                  <a:cxn ang="0">
                    <a:pos x="77" y="10"/>
                  </a:cxn>
                  <a:cxn ang="0">
                    <a:pos x="28" y="127"/>
                  </a:cxn>
                  <a:cxn ang="0">
                    <a:pos x="77" y="244"/>
                  </a:cxn>
                  <a:cxn ang="0">
                    <a:pos x="69" y="251"/>
                  </a:cxn>
                  <a:cxn ang="0">
                    <a:pos x="69" y="2"/>
                  </a:cxn>
                </a:cxnLst>
                <a:rect l="0" t="0" r="r" b="b"/>
                <a:pathLst>
                  <a:path w="79" h="251">
                    <a:moveTo>
                      <a:pt x="69" y="2"/>
                    </a:moveTo>
                    <a:cubicBezTo>
                      <a:pt x="70" y="1"/>
                      <a:pt x="70" y="1"/>
                      <a:pt x="71" y="0"/>
                    </a:cubicBezTo>
                    <a:cubicBezTo>
                      <a:pt x="79" y="8"/>
                      <a:pt x="79" y="8"/>
                      <a:pt x="79" y="8"/>
                    </a:cubicBezTo>
                    <a:cubicBezTo>
                      <a:pt x="78" y="8"/>
                      <a:pt x="77" y="9"/>
                      <a:pt x="77" y="10"/>
                    </a:cubicBezTo>
                    <a:cubicBezTo>
                      <a:pt x="44" y="42"/>
                      <a:pt x="28" y="84"/>
                      <a:pt x="28" y="127"/>
                    </a:cubicBezTo>
                    <a:cubicBezTo>
                      <a:pt x="28" y="169"/>
                      <a:pt x="44" y="211"/>
                      <a:pt x="77" y="244"/>
                    </a:cubicBezTo>
                    <a:cubicBezTo>
                      <a:pt x="69" y="251"/>
                      <a:pt x="69" y="251"/>
                      <a:pt x="69" y="251"/>
                    </a:cubicBezTo>
                    <a:cubicBezTo>
                      <a:pt x="0" y="182"/>
                      <a:pt x="0" y="71"/>
                      <a:pt x="69"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 name="Freeform 13">
              <a:extLst>
                <a:ext uri="{FF2B5EF4-FFF2-40B4-BE49-F238E27FC236}">
                  <a16:creationId xmlns:a16="http://schemas.microsoft.com/office/drawing/2014/main" id="{6207B565-1B8E-47F5-9668-06ABC7C48971}"/>
                </a:ext>
              </a:extLst>
            </p:cNvPr>
            <p:cNvSpPr>
              <a:spLocks/>
            </p:cNvSpPr>
            <p:nvPr/>
          </p:nvSpPr>
          <p:spPr bwMode="auto">
            <a:xfrm>
              <a:off x="4233875" y="3861048"/>
              <a:ext cx="1800200" cy="1878244"/>
            </a:xfrm>
            <a:custGeom>
              <a:avLst/>
              <a:gdLst/>
              <a:ahLst/>
              <a:cxnLst>
                <a:cxn ang="0">
                  <a:pos x="1306" y="164"/>
                </a:cxn>
                <a:cxn ang="0">
                  <a:pos x="1124" y="64"/>
                </a:cxn>
                <a:cxn ang="0">
                  <a:pos x="843" y="5"/>
                </a:cxn>
                <a:cxn ang="0">
                  <a:pos x="648" y="29"/>
                </a:cxn>
                <a:cxn ang="0">
                  <a:pos x="336" y="168"/>
                </a:cxn>
                <a:cxn ang="0">
                  <a:pos x="165" y="447"/>
                </a:cxn>
                <a:cxn ang="0">
                  <a:pos x="239" y="370"/>
                </a:cxn>
                <a:cxn ang="0">
                  <a:pos x="146" y="571"/>
                </a:cxn>
                <a:cxn ang="0">
                  <a:pos x="157" y="720"/>
                </a:cxn>
                <a:cxn ang="0">
                  <a:pos x="122" y="852"/>
                </a:cxn>
                <a:cxn ang="0">
                  <a:pos x="73" y="920"/>
                </a:cxn>
                <a:cxn ang="0">
                  <a:pos x="1" y="1025"/>
                </a:cxn>
                <a:cxn ang="0">
                  <a:pos x="77" y="1081"/>
                </a:cxn>
                <a:cxn ang="0">
                  <a:pos x="112" y="1126"/>
                </a:cxn>
                <a:cxn ang="0">
                  <a:pos x="123" y="1197"/>
                </a:cxn>
                <a:cxn ang="0">
                  <a:pos x="141" y="1222"/>
                </a:cxn>
                <a:cxn ang="0">
                  <a:pos x="153" y="1296"/>
                </a:cxn>
                <a:cxn ang="0">
                  <a:pos x="188" y="1347"/>
                </a:cxn>
                <a:cxn ang="0">
                  <a:pos x="173" y="1455"/>
                </a:cxn>
                <a:cxn ang="0">
                  <a:pos x="265" y="1546"/>
                </a:cxn>
                <a:cxn ang="0">
                  <a:pos x="433" y="1564"/>
                </a:cxn>
                <a:cxn ang="0">
                  <a:pos x="604" y="1639"/>
                </a:cxn>
                <a:cxn ang="0">
                  <a:pos x="643" y="1783"/>
                </a:cxn>
                <a:cxn ang="0">
                  <a:pos x="1277" y="1856"/>
                </a:cxn>
                <a:cxn ang="0">
                  <a:pos x="1272" y="1375"/>
                </a:cxn>
                <a:cxn ang="0">
                  <a:pos x="1295" y="1331"/>
                </a:cxn>
                <a:cxn ang="0">
                  <a:pos x="1384" y="1214"/>
                </a:cxn>
                <a:cxn ang="0">
                  <a:pos x="1515" y="990"/>
                </a:cxn>
                <a:cxn ang="0">
                  <a:pos x="1561" y="800"/>
                </a:cxn>
                <a:cxn ang="0">
                  <a:pos x="1570" y="698"/>
                </a:cxn>
                <a:cxn ang="0">
                  <a:pos x="1587" y="732"/>
                </a:cxn>
                <a:cxn ang="0">
                  <a:pos x="1469" y="383"/>
                </a:cxn>
                <a:cxn ang="0">
                  <a:pos x="1377" y="319"/>
                </a:cxn>
                <a:cxn ang="0">
                  <a:pos x="1383" y="210"/>
                </a:cxn>
                <a:cxn ang="0">
                  <a:pos x="1347" y="126"/>
                </a:cxn>
                <a:cxn ang="0">
                  <a:pos x="1335" y="191"/>
                </a:cxn>
              </a:cxnLst>
              <a:rect l="0" t="0" r="r" b="b"/>
              <a:pathLst>
                <a:path w="1590" h="1856">
                  <a:moveTo>
                    <a:pt x="1335" y="191"/>
                  </a:moveTo>
                  <a:cubicBezTo>
                    <a:pt x="1325" y="182"/>
                    <a:pt x="1317" y="172"/>
                    <a:pt x="1306" y="164"/>
                  </a:cubicBezTo>
                  <a:cubicBezTo>
                    <a:pt x="1275" y="138"/>
                    <a:pt x="1240" y="118"/>
                    <a:pt x="1203" y="98"/>
                  </a:cubicBezTo>
                  <a:cubicBezTo>
                    <a:pt x="1179" y="85"/>
                    <a:pt x="1152" y="74"/>
                    <a:pt x="1124" y="64"/>
                  </a:cubicBezTo>
                  <a:cubicBezTo>
                    <a:pt x="1096" y="53"/>
                    <a:pt x="1067" y="45"/>
                    <a:pt x="1036" y="38"/>
                  </a:cubicBezTo>
                  <a:cubicBezTo>
                    <a:pt x="977" y="25"/>
                    <a:pt x="913" y="11"/>
                    <a:pt x="843" y="5"/>
                  </a:cubicBezTo>
                  <a:cubicBezTo>
                    <a:pt x="772" y="0"/>
                    <a:pt x="698" y="5"/>
                    <a:pt x="625" y="9"/>
                  </a:cubicBezTo>
                  <a:cubicBezTo>
                    <a:pt x="635" y="13"/>
                    <a:pt x="644" y="18"/>
                    <a:pt x="648" y="29"/>
                  </a:cubicBezTo>
                  <a:cubicBezTo>
                    <a:pt x="582" y="38"/>
                    <a:pt x="524" y="56"/>
                    <a:pt x="472" y="78"/>
                  </a:cubicBezTo>
                  <a:cubicBezTo>
                    <a:pt x="419" y="100"/>
                    <a:pt x="375" y="131"/>
                    <a:pt x="336" y="168"/>
                  </a:cubicBezTo>
                  <a:cubicBezTo>
                    <a:pt x="298" y="203"/>
                    <a:pt x="264" y="246"/>
                    <a:pt x="235" y="292"/>
                  </a:cubicBezTo>
                  <a:cubicBezTo>
                    <a:pt x="207" y="339"/>
                    <a:pt x="179" y="389"/>
                    <a:pt x="165" y="447"/>
                  </a:cubicBezTo>
                  <a:cubicBezTo>
                    <a:pt x="181" y="427"/>
                    <a:pt x="198" y="404"/>
                    <a:pt x="217" y="386"/>
                  </a:cubicBezTo>
                  <a:cubicBezTo>
                    <a:pt x="223" y="380"/>
                    <a:pt x="230" y="373"/>
                    <a:pt x="239" y="370"/>
                  </a:cubicBezTo>
                  <a:cubicBezTo>
                    <a:pt x="225" y="397"/>
                    <a:pt x="209" y="420"/>
                    <a:pt x="195" y="445"/>
                  </a:cubicBezTo>
                  <a:cubicBezTo>
                    <a:pt x="175" y="482"/>
                    <a:pt x="157" y="525"/>
                    <a:pt x="146" y="571"/>
                  </a:cubicBezTo>
                  <a:cubicBezTo>
                    <a:pt x="142" y="586"/>
                    <a:pt x="139" y="603"/>
                    <a:pt x="138" y="622"/>
                  </a:cubicBezTo>
                  <a:cubicBezTo>
                    <a:pt x="136" y="658"/>
                    <a:pt x="150" y="687"/>
                    <a:pt x="157" y="720"/>
                  </a:cubicBezTo>
                  <a:cubicBezTo>
                    <a:pt x="161" y="736"/>
                    <a:pt x="163" y="758"/>
                    <a:pt x="161" y="773"/>
                  </a:cubicBezTo>
                  <a:cubicBezTo>
                    <a:pt x="156" y="807"/>
                    <a:pt x="138" y="829"/>
                    <a:pt x="122" y="852"/>
                  </a:cubicBezTo>
                  <a:cubicBezTo>
                    <a:pt x="118" y="858"/>
                    <a:pt x="115" y="864"/>
                    <a:pt x="110" y="870"/>
                  </a:cubicBezTo>
                  <a:cubicBezTo>
                    <a:pt x="98" y="887"/>
                    <a:pt x="86" y="903"/>
                    <a:pt x="73" y="920"/>
                  </a:cubicBezTo>
                  <a:cubicBezTo>
                    <a:pt x="56" y="942"/>
                    <a:pt x="38" y="963"/>
                    <a:pt x="21" y="987"/>
                  </a:cubicBezTo>
                  <a:cubicBezTo>
                    <a:pt x="14" y="996"/>
                    <a:pt x="0" y="1011"/>
                    <a:pt x="1" y="1025"/>
                  </a:cubicBezTo>
                  <a:cubicBezTo>
                    <a:pt x="2" y="1034"/>
                    <a:pt x="15" y="1046"/>
                    <a:pt x="20" y="1050"/>
                  </a:cubicBezTo>
                  <a:cubicBezTo>
                    <a:pt x="37" y="1065"/>
                    <a:pt x="56" y="1072"/>
                    <a:pt x="77" y="1081"/>
                  </a:cubicBezTo>
                  <a:cubicBezTo>
                    <a:pt x="88" y="1085"/>
                    <a:pt x="100" y="1089"/>
                    <a:pt x="106" y="1096"/>
                  </a:cubicBezTo>
                  <a:cubicBezTo>
                    <a:pt x="113" y="1104"/>
                    <a:pt x="115" y="1117"/>
                    <a:pt x="112" y="1126"/>
                  </a:cubicBezTo>
                  <a:cubicBezTo>
                    <a:pt x="110" y="1131"/>
                    <a:pt x="106" y="1134"/>
                    <a:pt x="103" y="1140"/>
                  </a:cubicBezTo>
                  <a:cubicBezTo>
                    <a:pt x="95" y="1164"/>
                    <a:pt x="109" y="1186"/>
                    <a:pt x="123" y="1197"/>
                  </a:cubicBezTo>
                  <a:cubicBezTo>
                    <a:pt x="128" y="1201"/>
                    <a:pt x="144" y="1209"/>
                    <a:pt x="145" y="1216"/>
                  </a:cubicBezTo>
                  <a:cubicBezTo>
                    <a:pt x="145" y="1219"/>
                    <a:pt x="142" y="1221"/>
                    <a:pt x="141" y="1222"/>
                  </a:cubicBezTo>
                  <a:cubicBezTo>
                    <a:pt x="140" y="1224"/>
                    <a:pt x="139" y="1227"/>
                    <a:pt x="139" y="1229"/>
                  </a:cubicBezTo>
                  <a:cubicBezTo>
                    <a:pt x="132" y="1258"/>
                    <a:pt x="143" y="1280"/>
                    <a:pt x="153" y="1296"/>
                  </a:cubicBezTo>
                  <a:cubicBezTo>
                    <a:pt x="159" y="1304"/>
                    <a:pt x="164" y="1312"/>
                    <a:pt x="172" y="1320"/>
                  </a:cubicBezTo>
                  <a:cubicBezTo>
                    <a:pt x="179" y="1327"/>
                    <a:pt x="186" y="1337"/>
                    <a:pt x="188" y="1347"/>
                  </a:cubicBezTo>
                  <a:cubicBezTo>
                    <a:pt x="191" y="1366"/>
                    <a:pt x="183" y="1385"/>
                    <a:pt x="179" y="1399"/>
                  </a:cubicBezTo>
                  <a:cubicBezTo>
                    <a:pt x="174" y="1415"/>
                    <a:pt x="172" y="1434"/>
                    <a:pt x="173" y="1455"/>
                  </a:cubicBezTo>
                  <a:cubicBezTo>
                    <a:pt x="174" y="1473"/>
                    <a:pt x="180" y="1488"/>
                    <a:pt x="189" y="1500"/>
                  </a:cubicBezTo>
                  <a:cubicBezTo>
                    <a:pt x="211" y="1529"/>
                    <a:pt x="214" y="1530"/>
                    <a:pt x="265" y="1546"/>
                  </a:cubicBezTo>
                  <a:cubicBezTo>
                    <a:pt x="298" y="1557"/>
                    <a:pt x="333" y="1561"/>
                    <a:pt x="373" y="1562"/>
                  </a:cubicBezTo>
                  <a:cubicBezTo>
                    <a:pt x="393" y="1563"/>
                    <a:pt x="413" y="1562"/>
                    <a:pt x="433" y="1564"/>
                  </a:cubicBezTo>
                  <a:cubicBezTo>
                    <a:pt x="472" y="1567"/>
                    <a:pt x="504" y="1573"/>
                    <a:pt x="533" y="1586"/>
                  </a:cubicBezTo>
                  <a:cubicBezTo>
                    <a:pt x="562" y="1599"/>
                    <a:pt x="586" y="1615"/>
                    <a:pt x="604" y="1639"/>
                  </a:cubicBezTo>
                  <a:cubicBezTo>
                    <a:pt x="621" y="1661"/>
                    <a:pt x="637" y="1690"/>
                    <a:pt x="642" y="1724"/>
                  </a:cubicBezTo>
                  <a:cubicBezTo>
                    <a:pt x="644" y="1742"/>
                    <a:pt x="643" y="1763"/>
                    <a:pt x="643" y="1783"/>
                  </a:cubicBezTo>
                  <a:cubicBezTo>
                    <a:pt x="643" y="1802"/>
                    <a:pt x="634" y="1837"/>
                    <a:pt x="630" y="1856"/>
                  </a:cubicBezTo>
                  <a:cubicBezTo>
                    <a:pt x="717" y="1856"/>
                    <a:pt x="1206" y="1856"/>
                    <a:pt x="1277" y="1856"/>
                  </a:cubicBezTo>
                  <a:cubicBezTo>
                    <a:pt x="1237" y="1758"/>
                    <a:pt x="1225" y="1587"/>
                    <a:pt x="1252" y="1465"/>
                  </a:cubicBezTo>
                  <a:cubicBezTo>
                    <a:pt x="1258" y="1436"/>
                    <a:pt x="1266" y="1405"/>
                    <a:pt x="1272" y="1375"/>
                  </a:cubicBezTo>
                  <a:cubicBezTo>
                    <a:pt x="1274" y="1365"/>
                    <a:pt x="1277" y="1355"/>
                    <a:pt x="1280" y="1347"/>
                  </a:cubicBezTo>
                  <a:cubicBezTo>
                    <a:pt x="1283" y="1341"/>
                    <a:pt x="1289" y="1337"/>
                    <a:pt x="1295" y="1331"/>
                  </a:cubicBezTo>
                  <a:cubicBezTo>
                    <a:pt x="1300" y="1326"/>
                    <a:pt x="1304" y="1319"/>
                    <a:pt x="1308" y="1314"/>
                  </a:cubicBezTo>
                  <a:cubicBezTo>
                    <a:pt x="1334" y="1281"/>
                    <a:pt x="1360" y="1247"/>
                    <a:pt x="1384" y="1214"/>
                  </a:cubicBezTo>
                  <a:cubicBezTo>
                    <a:pt x="1401" y="1191"/>
                    <a:pt x="1418" y="1169"/>
                    <a:pt x="1433" y="1144"/>
                  </a:cubicBezTo>
                  <a:cubicBezTo>
                    <a:pt x="1462" y="1095"/>
                    <a:pt x="1492" y="1046"/>
                    <a:pt x="1515" y="990"/>
                  </a:cubicBezTo>
                  <a:cubicBezTo>
                    <a:pt x="1527" y="962"/>
                    <a:pt x="1536" y="932"/>
                    <a:pt x="1544" y="901"/>
                  </a:cubicBezTo>
                  <a:cubicBezTo>
                    <a:pt x="1552" y="870"/>
                    <a:pt x="1558" y="835"/>
                    <a:pt x="1561" y="800"/>
                  </a:cubicBezTo>
                  <a:cubicBezTo>
                    <a:pt x="1564" y="765"/>
                    <a:pt x="1569" y="725"/>
                    <a:pt x="1561" y="690"/>
                  </a:cubicBezTo>
                  <a:cubicBezTo>
                    <a:pt x="1567" y="689"/>
                    <a:pt x="1568" y="695"/>
                    <a:pt x="1570" y="698"/>
                  </a:cubicBezTo>
                  <a:cubicBezTo>
                    <a:pt x="1572" y="702"/>
                    <a:pt x="1575" y="705"/>
                    <a:pt x="1577" y="708"/>
                  </a:cubicBezTo>
                  <a:cubicBezTo>
                    <a:pt x="1581" y="716"/>
                    <a:pt x="1583" y="725"/>
                    <a:pt x="1587" y="732"/>
                  </a:cubicBezTo>
                  <a:cubicBezTo>
                    <a:pt x="1590" y="623"/>
                    <a:pt x="1569" y="543"/>
                    <a:pt x="1534" y="474"/>
                  </a:cubicBezTo>
                  <a:cubicBezTo>
                    <a:pt x="1516" y="441"/>
                    <a:pt x="1496" y="408"/>
                    <a:pt x="1469" y="383"/>
                  </a:cubicBezTo>
                  <a:cubicBezTo>
                    <a:pt x="1450" y="365"/>
                    <a:pt x="1426" y="348"/>
                    <a:pt x="1402" y="334"/>
                  </a:cubicBezTo>
                  <a:cubicBezTo>
                    <a:pt x="1393" y="329"/>
                    <a:pt x="1379" y="326"/>
                    <a:pt x="1377" y="319"/>
                  </a:cubicBezTo>
                  <a:cubicBezTo>
                    <a:pt x="1376" y="313"/>
                    <a:pt x="1380" y="301"/>
                    <a:pt x="1382" y="294"/>
                  </a:cubicBezTo>
                  <a:cubicBezTo>
                    <a:pt x="1386" y="268"/>
                    <a:pt x="1389" y="236"/>
                    <a:pt x="1383" y="210"/>
                  </a:cubicBezTo>
                  <a:cubicBezTo>
                    <a:pt x="1379" y="194"/>
                    <a:pt x="1373" y="180"/>
                    <a:pt x="1368" y="166"/>
                  </a:cubicBezTo>
                  <a:cubicBezTo>
                    <a:pt x="1362" y="152"/>
                    <a:pt x="1355" y="139"/>
                    <a:pt x="1347" y="126"/>
                  </a:cubicBezTo>
                  <a:cubicBezTo>
                    <a:pt x="1347" y="126"/>
                    <a:pt x="1347" y="125"/>
                    <a:pt x="1346" y="126"/>
                  </a:cubicBezTo>
                  <a:cubicBezTo>
                    <a:pt x="1350" y="149"/>
                    <a:pt x="1347" y="179"/>
                    <a:pt x="1335" y="19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8078937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364080-D87B-FB45-9BC9-93F41EC2744A}"/>
              </a:ext>
            </a:extLst>
          </p:cNvPr>
          <p:cNvSpPr>
            <a:spLocks noGrp="1"/>
          </p:cNvSpPr>
          <p:nvPr>
            <p:ph type="sldNum" sz="quarter" idx="2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white"/>
                </a:solidFill>
                <a:effectLst/>
                <a:uLnTx/>
                <a:uFillTx/>
                <a:latin typeface="Arial Black"/>
                <a:ea typeface="+mn-ea"/>
                <a:cs typeface="+mn-cs"/>
              </a:rPr>
              <a:t>  </a:t>
            </a:r>
          </a:p>
        </p:txBody>
      </p:sp>
      <p:sp>
        <p:nvSpPr>
          <p:cNvPr id="3" name="Title 2">
            <a:extLst>
              <a:ext uri="{FF2B5EF4-FFF2-40B4-BE49-F238E27FC236}">
                <a16:creationId xmlns:a16="http://schemas.microsoft.com/office/drawing/2014/main" id="{6CC5B318-97AD-AF47-82FE-EC8B2173678A}"/>
              </a:ext>
            </a:extLst>
          </p:cNvPr>
          <p:cNvSpPr>
            <a:spLocks noGrp="1"/>
          </p:cNvSpPr>
          <p:nvPr>
            <p:ph type="title"/>
          </p:nvPr>
        </p:nvSpPr>
        <p:spPr>
          <a:xfrm>
            <a:off x="404786" y="382816"/>
            <a:ext cx="11384280" cy="480131"/>
          </a:xfrm>
        </p:spPr>
        <p:txBody>
          <a:bodyPr/>
          <a:lstStyle/>
          <a:p>
            <a:r>
              <a:rPr lang="nb-NO" dirty="0"/>
              <a:t>Sitat fra Kvalitativt studie</a:t>
            </a:r>
          </a:p>
        </p:txBody>
      </p:sp>
      <p:sp>
        <p:nvSpPr>
          <p:cNvPr id="4" name="Text Placeholder 3">
            <a:extLst>
              <a:ext uri="{FF2B5EF4-FFF2-40B4-BE49-F238E27FC236}">
                <a16:creationId xmlns:a16="http://schemas.microsoft.com/office/drawing/2014/main" id="{40243A50-002F-8C49-9A26-B7F126995F31}"/>
              </a:ext>
            </a:extLst>
          </p:cNvPr>
          <p:cNvSpPr>
            <a:spLocks noGrp="1"/>
          </p:cNvSpPr>
          <p:nvPr>
            <p:ph type="body" sz="quarter" idx="15"/>
          </p:nvPr>
        </p:nvSpPr>
        <p:spPr/>
        <p:txBody>
          <a:bodyPr>
            <a:noAutofit/>
          </a:bodyPr>
          <a:lstStyle/>
          <a:p>
            <a:endParaRPr lang="nb-NO" sz="2400" dirty="0"/>
          </a:p>
          <a:p>
            <a:endParaRPr lang="nb-NO" sz="2400" dirty="0"/>
          </a:p>
          <a:p>
            <a:r>
              <a:rPr lang="nb-NO" sz="2400" dirty="0"/>
              <a:t>Vi har laget en avtale som var oppe i kommunestyret her for 1 ½ år siden cirka, der vi har gått inn og sagt at ‘Hvis du ikke får solgt hjemmelen din innen tre utlysninger så tilbyr vi å kjøpe den av deg for 700 000’. Litt sånn fingeren i været. Vi vet jo det at før fikk de en million, kanskje 1,1.</a:t>
            </a:r>
            <a:endParaRPr lang="en-US" sz="2400" dirty="0"/>
          </a:p>
        </p:txBody>
      </p:sp>
      <p:grpSp>
        <p:nvGrpSpPr>
          <p:cNvPr id="5" name="Group 7">
            <a:extLst>
              <a:ext uri="{FF2B5EF4-FFF2-40B4-BE49-F238E27FC236}">
                <a16:creationId xmlns:a16="http://schemas.microsoft.com/office/drawing/2014/main" id="{E299955A-F7DB-42DB-84F0-8C9508B5FC83}"/>
              </a:ext>
            </a:extLst>
          </p:cNvPr>
          <p:cNvGrpSpPr>
            <a:grpSpLocks noChangeAspect="1"/>
          </p:cNvGrpSpPr>
          <p:nvPr/>
        </p:nvGrpSpPr>
        <p:grpSpPr>
          <a:xfrm>
            <a:off x="11125200" y="375196"/>
            <a:ext cx="457200" cy="304068"/>
            <a:chOff x="3209925" y="3861048"/>
            <a:chExt cx="2824150" cy="1878244"/>
          </a:xfrm>
          <a:solidFill>
            <a:schemeClr val="bg1"/>
          </a:solidFill>
        </p:grpSpPr>
        <p:grpSp>
          <p:nvGrpSpPr>
            <p:cNvPr id="6" name="Group 22">
              <a:extLst>
                <a:ext uri="{FF2B5EF4-FFF2-40B4-BE49-F238E27FC236}">
                  <a16:creationId xmlns:a16="http://schemas.microsoft.com/office/drawing/2014/main" id="{C23EA82D-073A-4A1E-A228-908635DE70D7}"/>
                </a:ext>
              </a:extLst>
            </p:cNvPr>
            <p:cNvGrpSpPr/>
            <p:nvPr/>
          </p:nvGrpSpPr>
          <p:grpSpPr>
            <a:xfrm>
              <a:off x="3209925" y="4172037"/>
              <a:ext cx="931452" cy="1453063"/>
              <a:chOff x="2925833" y="3877765"/>
              <a:chExt cx="931452" cy="1453063"/>
            </a:xfrm>
            <a:grpFill/>
          </p:grpSpPr>
          <p:sp>
            <p:nvSpPr>
              <p:cNvPr id="8" name="Freeform 475">
                <a:extLst>
                  <a:ext uri="{FF2B5EF4-FFF2-40B4-BE49-F238E27FC236}">
                    <a16:creationId xmlns:a16="http://schemas.microsoft.com/office/drawing/2014/main" id="{E4489056-2594-49C5-B906-A1E8128809EA}"/>
                  </a:ext>
                </a:extLst>
              </p:cNvPr>
              <p:cNvSpPr>
                <a:spLocks/>
              </p:cNvSpPr>
              <p:nvPr/>
            </p:nvSpPr>
            <p:spPr bwMode="auto">
              <a:xfrm>
                <a:off x="3670995" y="4343490"/>
                <a:ext cx="186290" cy="502982"/>
              </a:xfrm>
              <a:custGeom>
                <a:avLst/>
                <a:gdLst/>
                <a:ahLst/>
                <a:cxnLst>
                  <a:cxn ang="0">
                    <a:pos x="24" y="0"/>
                  </a:cxn>
                  <a:cxn ang="0">
                    <a:pos x="32" y="8"/>
                  </a:cxn>
                  <a:cxn ang="0">
                    <a:pos x="17" y="44"/>
                  </a:cxn>
                  <a:cxn ang="0">
                    <a:pos x="32" y="79"/>
                  </a:cxn>
                  <a:cxn ang="0">
                    <a:pos x="24" y="87"/>
                  </a:cxn>
                  <a:cxn ang="0">
                    <a:pos x="24" y="0"/>
                  </a:cxn>
                </a:cxnLst>
                <a:rect l="0" t="0" r="r" b="b"/>
                <a:pathLst>
                  <a:path w="32" h="87">
                    <a:moveTo>
                      <a:pt x="24" y="0"/>
                    </a:moveTo>
                    <a:cubicBezTo>
                      <a:pt x="32" y="8"/>
                      <a:pt x="32" y="8"/>
                      <a:pt x="32" y="8"/>
                    </a:cubicBezTo>
                    <a:cubicBezTo>
                      <a:pt x="22" y="18"/>
                      <a:pt x="17" y="31"/>
                      <a:pt x="17" y="44"/>
                    </a:cubicBezTo>
                    <a:cubicBezTo>
                      <a:pt x="17" y="57"/>
                      <a:pt x="22" y="69"/>
                      <a:pt x="32" y="79"/>
                    </a:cubicBezTo>
                    <a:cubicBezTo>
                      <a:pt x="24" y="87"/>
                      <a:pt x="24" y="87"/>
                      <a:pt x="24" y="87"/>
                    </a:cubicBezTo>
                    <a:cubicBezTo>
                      <a:pt x="0" y="63"/>
                      <a:pt x="0" y="24"/>
                      <a:pt x="2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477">
                <a:extLst>
                  <a:ext uri="{FF2B5EF4-FFF2-40B4-BE49-F238E27FC236}">
                    <a16:creationId xmlns:a16="http://schemas.microsoft.com/office/drawing/2014/main" id="{1A0C77B8-AC6C-4139-A3C1-09C729869628}"/>
                  </a:ext>
                </a:extLst>
              </p:cNvPr>
              <p:cNvSpPr>
                <a:spLocks/>
              </p:cNvSpPr>
              <p:nvPr/>
            </p:nvSpPr>
            <p:spPr bwMode="auto">
              <a:xfrm>
                <a:off x="3298416" y="4119942"/>
                <a:ext cx="326010" cy="968710"/>
              </a:xfrm>
              <a:custGeom>
                <a:avLst/>
                <a:gdLst/>
                <a:ahLst/>
                <a:cxnLst>
                  <a:cxn ang="0">
                    <a:pos x="46" y="2"/>
                  </a:cxn>
                  <a:cxn ang="0">
                    <a:pos x="48" y="0"/>
                  </a:cxn>
                  <a:cxn ang="0">
                    <a:pos x="56" y="8"/>
                  </a:cxn>
                  <a:cxn ang="0">
                    <a:pos x="54" y="10"/>
                  </a:cxn>
                  <a:cxn ang="0">
                    <a:pos x="22" y="86"/>
                  </a:cxn>
                  <a:cxn ang="0">
                    <a:pos x="54" y="161"/>
                  </a:cxn>
                  <a:cxn ang="0">
                    <a:pos x="46" y="169"/>
                  </a:cxn>
                  <a:cxn ang="0">
                    <a:pos x="46" y="2"/>
                  </a:cxn>
                </a:cxnLst>
                <a:rect l="0" t="0" r="r" b="b"/>
                <a:pathLst>
                  <a:path w="56" h="169">
                    <a:moveTo>
                      <a:pt x="46" y="2"/>
                    </a:moveTo>
                    <a:cubicBezTo>
                      <a:pt x="47" y="1"/>
                      <a:pt x="47" y="1"/>
                      <a:pt x="48" y="0"/>
                    </a:cubicBezTo>
                    <a:cubicBezTo>
                      <a:pt x="56" y="8"/>
                      <a:pt x="56" y="8"/>
                      <a:pt x="56" y="8"/>
                    </a:cubicBezTo>
                    <a:cubicBezTo>
                      <a:pt x="55" y="8"/>
                      <a:pt x="54" y="9"/>
                      <a:pt x="54" y="10"/>
                    </a:cubicBezTo>
                    <a:cubicBezTo>
                      <a:pt x="33" y="31"/>
                      <a:pt x="22" y="58"/>
                      <a:pt x="22" y="86"/>
                    </a:cubicBezTo>
                    <a:cubicBezTo>
                      <a:pt x="22" y="113"/>
                      <a:pt x="33" y="141"/>
                      <a:pt x="54" y="161"/>
                    </a:cubicBezTo>
                    <a:cubicBezTo>
                      <a:pt x="46" y="169"/>
                      <a:pt x="46" y="169"/>
                      <a:pt x="46" y="169"/>
                    </a:cubicBezTo>
                    <a:cubicBezTo>
                      <a:pt x="0" y="123"/>
                      <a:pt x="0" y="48"/>
                      <a:pt x="46"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479">
                <a:extLst>
                  <a:ext uri="{FF2B5EF4-FFF2-40B4-BE49-F238E27FC236}">
                    <a16:creationId xmlns:a16="http://schemas.microsoft.com/office/drawing/2014/main" id="{1B784883-4615-436E-9E00-9CB78D83B7F9}"/>
                  </a:ext>
                </a:extLst>
              </p:cNvPr>
              <p:cNvSpPr>
                <a:spLocks/>
              </p:cNvSpPr>
              <p:nvPr/>
            </p:nvSpPr>
            <p:spPr bwMode="auto">
              <a:xfrm>
                <a:off x="2925833" y="3877765"/>
                <a:ext cx="456413" cy="1453063"/>
              </a:xfrm>
              <a:custGeom>
                <a:avLst/>
                <a:gdLst/>
                <a:ahLst/>
                <a:cxnLst>
                  <a:cxn ang="0">
                    <a:pos x="69" y="2"/>
                  </a:cxn>
                  <a:cxn ang="0">
                    <a:pos x="71" y="0"/>
                  </a:cxn>
                  <a:cxn ang="0">
                    <a:pos x="79" y="8"/>
                  </a:cxn>
                  <a:cxn ang="0">
                    <a:pos x="77" y="10"/>
                  </a:cxn>
                  <a:cxn ang="0">
                    <a:pos x="28" y="127"/>
                  </a:cxn>
                  <a:cxn ang="0">
                    <a:pos x="77" y="244"/>
                  </a:cxn>
                  <a:cxn ang="0">
                    <a:pos x="69" y="251"/>
                  </a:cxn>
                  <a:cxn ang="0">
                    <a:pos x="69" y="2"/>
                  </a:cxn>
                </a:cxnLst>
                <a:rect l="0" t="0" r="r" b="b"/>
                <a:pathLst>
                  <a:path w="79" h="251">
                    <a:moveTo>
                      <a:pt x="69" y="2"/>
                    </a:moveTo>
                    <a:cubicBezTo>
                      <a:pt x="70" y="1"/>
                      <a:pt x="70" y="1"/>
                      <a:pt x="71" y="0"/>
                    </a:cubicBezTo>
                    <a:cubicBezTo>
                      <a:pt x="79" y="8"/>
                      <a:pt x="79" y="8"/>
                      <a:pt x="79" y="8"/>
                    </a:cubicBezTo>
                    <a:cubicBezTo>
                      <a:pt x="78" y="8"/>
                      <a:pt x="77" y="9"/>
                      <a:pt x="77" y="10"/>
                    </a:cubicBezTo>
                    <a:cubicBezTo>
                      <a:pt x="44" y="42"/>
                      <a:pt x="28" y="84"/>
                      <a:pt x="28" y="127"/>
                    </a:cubicBezTo>
                    <a:cubicBezTo>
                      <a:pt x="28" y="169"/>
                      <a:pt x="44" y="211"/>
                      <a:pt x="77" y="244"/>
                    </a:cubicBezTo>
                    <a:cubicBezTo>
                      <a:pt x="69" y="251"/>
                      <a:pt x="69" y="251"/>
                      <a:pt x="69" y="251"/>
                    </a:cubicBezTo>
                    <a:cubicBezTo>
                      <a:pt x="0" y="182"/>
                      <a:pt x="0" y="71"/>
                      <a:pt x="69"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 name="Freeform 13">
              <a:extLst>
                <a:ext uri="{FF2B5EF4-FFF2-40B4-BE49-F238E27FC236}">
                  <a16:creationId xmlns:a16="http://schemas.microsoft.com/office/drawing/2014/main" id="{8A79EB07-94DA-4F88-8301-EBF6B92ED920}"/>
                </a:ext>
              </a:extLst>
            </p:cNvPr>
            <p:cNvSpPr>
              <a:spLocks/>
            </p:cNvSpPr>
            <p:nvPr/>
          </p:nvSpPr>
          <p:spPr bwMode="auto">
            <a:xfrm>
              <a:off x="4233875" y="3861048"/>
              <a:ext cx="1800200" cy="1878244"/>
            </a:xfrm>
            <a:custGeom>
              <a:avLst/>
              <a:gdLst/>
              <a:ahLst/>
              <a:cxnLst>
                <a:cxn ang="0">
                  <a:pos x="1306" y="164"/>
                </a:cxn>
                <a:cxn ang="0">
                  <a:pos x="1124" y="64"/>
                </a:cxn>
                <a:cxn ang="0">
                  <a:pos x="843" y="5"/>
                </a:cxn>
                <a:cxn ang="0">
                  <a:pos x="648" y="29"/>
                </a:cxn>
                <a:cxn ang="0">
                  <a:pos x="336" y="168"/>
                </a:cxn>
                <a:cxn ang="0">
                  <a:pos x="165" y="447"/>
                </a:cxn>
                <a:cxn ang="0">
                  <a:pos x="239" y="370"/>
                </a:cxn>
                <a:cxn ang="0">
                  <a:pos x="146" y="571"/>
                </a:cxn>
                <a:cxn ang="0">
                  <a:pos x="157" y="720"/>
                </a:cxn>
                <a:cxn ang="0">
                  <a:pos x="122" y="852"/>
                </a:cxn>
                <a:cxn ang="0">
                  <a:pos x="73" y="920"/>
                </a:cxn>
                <a:cxn ang="0">
                  <a:pos x="1" y="1025"/>
                </a:cxn>
                <a:cxn ang="0">
                  <a:pos x="77" y="1081"/>
                </a:cxn>
                <a:cxn ang="0">
                  <a:pos x="112" y="1126"/>
                </a:cxn>
                <a:cxn ang="0">
                  <a:pos x="123" y="1197"/>
                </a:cxn>
                <a:cxn ang="0">
                  <a:pos x="141" y="1222"/>
                </a:cxn>
                <a:cxn ang="0">
                  <a:pos x="153" y="1296"/>
                </a:cxn>
                <a:cxn ang="0">
                  <a:pos x="188" y="1347"/>
                </a:cxn>
                <a:cxn ang="0">
                  <a:pos x="173" y="1455"/>
                </a:cxn>
                <a:cxn ang="0">
                  <a:pos x="265" y="1546"/>
                </a:cxn>
                <a:cxn ang="0">
                  <a:pos x="433" y="1564"/>
                </a:cxn>
                <a:cxn ang="0">
                  <a:pos x="604" y="1639"/>
                </a:cxn>
                <a:cxn ang="0">
                  <a:pos x="643" y="1783"/>
                </a:cxn>
                <a:cxn ang="0">
                  <a:pos x="1277" y="1856"/>
                </a:cxn>
                <a:cxn ang="0">
                  <a:pos x="1272" y="1375"/>
                </a:cxn>
                <a:cxn ang="0">
                  <a:pos x="1295" y="1331"/>
                </a:cxn>
                <a:cxn ang="0">
                  <a:pos x="1384" y="1214"/>
                </a:cxn>
                <a:cxn ang="0">
                  <a:pos x="1515" y="990"/>
                </a:cxn>
                <a:cxn ang="0">
                  <a:pos x="1561" y="800"/>
                </a:cxn>
                <a:cxn ang="0">
                  <a:pos x="1570" y="698"/>
                </a:cxn>
                <a:cxn ang="0">
                  <a:pos x="1587" y="732"/>
                </a:cxn>
                <a:cxn ang="0">
                  <a:pos x="1469" y="383"/>
                </a:cxn>
                <a:cxn ang="0">
                  <a:pos x="1377" y="319"/>
                </a:cxn>
                <a:cxn ang="0">
                  <a:pos x="1383" y="210"/>
                </a:cxn>
                <a:cxn ang="0">
                  <a:pos x="1347" y="126"/>
                </a:cxn>
                <a:cxn ang="0">
                  <a:pos x="1335" y="191"/>
                </a:cxn>
              </a:cxnLst>
              <a:rect l="0" t="0" r="r" b="b"/>
              <a:pathLst>
                <a:path w="1590" h="1856">
                  <a:moveTo>
                    <a:pt x="1335" y="191"/>
                  </a:moveTo>
                  <a:cubicBezTo>
                    <a:pt x="1325" y="182"/>
                    <a:pt x="1317" y="172"/>
                    <a:pt x="1306" y="164"/>
                  </a:cubicBezTo>
                  <a:cubicBezTo>
                    <a:pt x="1275" y="138"/>
                    <a:pt x="1240" y="118"/>
                    <a:pt x="1203" y="98"/>
                  </a:cubicBezTo>
                  <a:cubicBezTo>
                    <a:pt x="1179" y="85"/>
                    <a:pt x="1152" y="74"/>
                    <a:pt x="1124" y="64"/>
                  </a:cubicBezTo>
                  <a:cubicBezTo>
                    <a:pt x="1096" y="53"/>
                    <a:pt x="1067" y="45"/>
                    <a:pt x="1036" y="38"/>
                  </a:cubicBezTo>
                  <a:cubicBezTo>
                    <a:pt x="977" y="25"/>
                    <a:pt x="913" y="11"/>
                    <a:pt x="843" y="5"/>
                  </a:cubicBezTo>
                  <a:cubicBezTo>
                    <a:pt x="772" y="0"/>
                    <a:pt x="698" y="5"/>
                    <a:pt x="625" y="9"/>
                  </a:cubicBezTo>
                  <a:cubicBezTo>
                    <a:pt x="635" y="13"/>
                    <a:pt x="644" y="18"/>
                    <a:pt x="648" y="29"/>
                  </a:cubicBezTo>
                  <a:cubicBezTo>
                    <a:pt x="582" y="38"/>
                    <a:pt x="524" y="56"/>
                    <a:pt x="472" y="78"/>
                  </a:cubicBezTo>
                  <a:cubicBezTo>
                    <a:pt x="419" y="100"/>
                    <a:pt x="375" y="131"/>
                    <a:pt x="336" y="168"/>
                  </a:cubicBezTo>
                  <a:cubicBezTo>
                    <a:pt x="298" y="203"/>
                    <a:pt x="264" y="246"/>
                    <a:pt x="235" y="292"/>
                  </a:cubicBezTo>
                  <a:cubicBezTo>
                    <a:pt x="207" y="339"/>
                    <a:pt x="179" y="389"/>
                    <a:pt x="165" y="447"/>
                  </a:cubicBezTo>
                  <a:cubicBezTo>
                    <a:pt x="181" y="427"/>
                    <a:pt x="198" y="404"/>
                    <a:pt x="217" y="386"/>
                  </a:cubicBezTo>
                  <a:cubicBezTo>
                    <a:pt x="223" y="380"/>
                    <a:pt x="230" y="373"/>
                    <a:pt x="239" y="370"/>
                  </a:cubicBezTo>
                  <a:cubicBezTo>
                    <a:pt x="225" y="397"/>
                    <a:pt x="209" y="420"/>
                    <a:pt x="195" y="445"/>
                  </a:cubicBezTo>
                  <a:cubicBezTo>
                    <a:pt x="175" y="482"/>
                    <a:pt x="157" y="525"/>
                    <a:pt x="146" y="571"/>
                  </a:cubicBezTo>
                  <a:cubicBezTo>
                    <a:pt x="142" y="586"/>
                    <a:pt x="139" y="603"/>
                    <a:pt x="138" y="622"/>
                  </a:cubicBezTo>
                  <a:cubicBezTo>
                    <a:pt x="136" y="658"/>
                    <a:pt x="150" y="687"/>
                    <a:pt x="157" y="720"/>
                  </a:cubicBezTo>
                  <a:cubicBezTo>
                    <a:pt x="161" y="736"/>
                    <a:pt x="163" y="758"/>
                    <a:pt x="161" y="773"/>
                  </a:cubicBezTo>
                  <a:cubicBezTo>
                    <a:pt x="156" y="807"/>
                    <a:pt x="138" y="829"/>
                    <a:pt x="122" y="852"/>
                  </a:cubicBezTo>
                  <a:cubicBezTo>
                    <a:pt x="118" y="858"/>
                    <a:pt x="115" y="864"/>
                    <a:pt x="110" y="870"/>
                  </a:cubicBezTo>
                  <a:cubicBezTo>
                    <a:pt x="98" y="887"/>
                    <a:pt x="86" y="903"/>
                    <a:pt x="73" y="920"/>
                  </a:cubicBezTo>
                  <a:cubicBezTo>
                    <a:pt x="56" y="942"/>
                    <a:pt x="38" y="963"/>
                    <a:pt x="21" y="987"/>
                  </a:cubicBezTo>
                  <a:cubicBezTo>
                    <a:pt x="14" y="996"/>
                    <a:pt x="0" y="1011"/>
                    <a:pt x="1" y="1025"/>
                  </a:cubicBezTo>
                  <a:cubicBezTo>
                    <a:pt x="2" y="1034"/>
                    <a:pt x="15" y="1046"/>
                    <a:pt x="20" y="1050"/>
                  </a:cubicBezTo>
                  <a:cubicBezTo>
                    <a:pt x="37" y="1065"/>
                    <a:pt x="56" y="1072"/>
                    <a:pt x="77" y="1081"/>
                  </a:cubicBezTo>
                  <a:cubicBezTo>
                    <a:pt x="88" y="1085"/>
                    <a:pt x="100" y="1089"/>
                    <a:pt x="106" y="1096"/>
                  </a:cubicBezTo>
                  <a:cubicBezTo>
                    <a:pt x="113" y="1104"/>
                    <a:pt x="115" y="1117"/>
                    <a:pt x="112" y="1126"/>
                  </a:cubicBezTo>
                  <a:cubicBezTo>
                    <a:pt x="110" y="1131"/>
                    <a:pt x="106" y="1134"/>
                    <a:pt x="103" y="1140"/>
                  </a:cubicBezTo>
                  <a:cubicBezTo>
                    <a:pt x="95" y="1164"/>
                    <a:pt x="109" y="1186"/>
                    <a:pt x="123" y="1197"/>
                  </a:cubicBezTo>
                  <a:cubicBezTo>
                    <a:pt x="128" y="1201"/>
                    <a:pt x="144" y="1209"/>
                    <a:pt x="145" y="1216"/>
                  </a:cubicBezTo>
                  <a:cubicBezTo>
                    <a:pt x="145" y="1219"/>
                    <a:pt x="142" y="1221"/>
                    <a:pt x="141" y="1222"/>
                  </a:cubicBezTo>
                  <a:cubicBezTo>
                    <a:pt x="140" y="1224"/>
                    <a:pt x="139" y="1227"/>
                    <a:pt x="139" y="1229"/>
                  </a:cubicBezTo>
                  <a:cubicBezTo>
                    <a:pt x="132" y="1258"/>
                    <a:pt x="143" y="1280"/>
                    <a:pt x="153" y="1296"/>
                  </a:cubicBezTo>
                  <a:cubicBezTo>
                    <a:pt x="159" y="1304"/>
                    <a:pt x="164" y="1312"/>
                    <a:pt x="172" y="1320"/>
                  </a:cubicBezTo>
                  <a:cubicBezTo>
                    <a:pt x="179" y="1327"/>
                    <a:pt x="186" y="1337"/>
                    <a:pt x="188" y="1347"/>
                  </a:cubicBezTo>
                  <a:cubicBezTo>
                    <a:pt x="191" y="1366"/>
                    <a:pt x="183" y="1385"/>
                    <a:pt x="179" y="1399"/>
                  </a:cubicBezTo>
                  <a:cubicBezTo>
                    <a:pt x="174" y="1415"/>
                    <a:pt x="172" y="1434"/>
                    <a:pt x="173" y="1455"/>
                  </a:cubicBezTo>
                  <a:cubicBezTo>
                    <a:pt x="174" y="1473"/>
                    <a:pt x="180" y="1488"/>
                    <a:pt x="189" y="1500"/>
                  </a:cubicBezTo>
                  <a:cubicBezTo>
                    <a:pt x="211" y="1529"/>
                    <a:pt x="214" y="1530"/>
                    <a:pt x="265" y="1546"/>
                  </a:cubicBezTo>
                  <a:cubicBezTo>
                    <a:pt x="298" y="1557"/>
                    <a:pt x="333" y="1561"/>
                    <a:pt x="373" y="1562"/>
                  </a:cubicBezTo>
                  <a:cubicBezTo>
                    <a:pt x="393" y="1563"/>
                    <a:pt x="413" y="1562"/>
                    <a:pt x="433" y="1564"/>
                  </a:cubicBezTo>
                  <a:cubicBezTo>
                    <a:pt x="472" y="1567"/>
                    <a:pt x="504" y="1573"/>
                    <a:pt x="533" y="1586"/>
                  </a:cubicBezTo>
                  <a:cubicBezTo>
                    <a:pt x="562" y="1599"/>
                    <a:pt x="586" y="1615"/>
                    <a:pt x="604" y="1639"/>
                  </a:cubicBezTo>
                  <a:cubicBezTo>
                    <a:pt x="621" y="1661"/>
                    <a:pt x="637" y="1690"/>
                    <a:pt x="642" y="1724"/>
                  </a:cubicBezTo>
                  <a:cubicBezTo>
                    <a:pt x="644" y="1742"/>
                    <a:pt x="643" y="1763"/>
                    <a:pt x="643" y="1783"/>
                  </a:cubicBezTo>
                  <a:cubicBezTo>
                    <a:pt x="643" y="1802"/>
                    <a:pt x="634" y="1837"/>
                    <a:pt x="630" y="1856"/>
                  </a:cubicBezTo>
                  <a:cubicBezTo>
                    <a:pt x="717" y="1856"/>
                    <a:pt x="1206" y="1856"/>
                    <a:pt x="1277" y="1856"/>
                  </a:cubicBezTo>
                  <a:cubicBezTo>
                    <a:pt x="1237" y="1758"/>
                    <a:pt x="1225" y="1587"/>
                    <a:pt x="1252" y="1465"/>
                  </a:cubicBezTo>
                  <a:cubicBezTo>
                    <a:pt x="1258" y="1436"/>
                    <a:pt x="1266" y="1405"/>
                    <a:pt x="1272" y="1375"/>
                  </a:cubicBezTo>
                  <a:cubicBezTo>
                    <a:pt x="1274" y="1365"/>
                    <a:pt x="1277" y="1355"/>
                    <a:pt x="1280" y="1347"/>
                  </a:cubicBezTo>
                  <a:cubicBezTo>
                    <a:pt x="1283" y="1341"/>
                    <a:pt x="1289" y="1337"/>
                    <a:pt x="1295" y="1331"/>
                  </a:cubicBezTo>
                  <a:cubicBezTo>
                    <a:pt x="1300" y="1326"/>
                    <a:pt x="1304" y="1319"/>
                    <a:pt x="1308" y="1314"/>
                  </a:cubicBezTo>
                  <a:cubicBezTo>
                    <a:pt x="1334" y="1281"/>
                    <a:pt x="1360" y="1247"/>
                    <a:pt x="1384" y="1214"/>
                  </a:cubicBezTo>
                  <a:cubicBezTo>
                    <a:pt x="1401" y="1191"/>
                    <a:pt x="1418" y="1169"/>
                    <a:pt x="1433" y="1144"/>
                  </a:cubicBezTo>
                  <a:cubicBezTo>
                    <a:pt x="1462" y="1095"/>
                    <a:pt x="1492" y="1046"/>
                    <a:pt x="1515" y="990"/>
                  </a:cubicBezTo>
                  <a:cubicBezTo>
                    <a:pt x="1527" y="962"/>
                    <a:pt x="1536" y="932"/>
                    <a:pt x="1544" y="901"/>
                  </a:cubicBezTo>
                  <a:cubicBezTo>
                    <a:pt x="1552" y="870"/>
                    <a:pt x="1558" y="835"/>
                    <a:pt x="1561" y="800"/>
                  </a:cubicBezTo>
                  <a:cubicBezTo>
                    <a:pt x="1564" y="765"/>
                    <a:pt x="1569" y="725"/>
                    <a:pt x="1561" y="690"/>
                  </a:cubicBezTo>
                  <a:cubicBezTo>
                    <a:pt x="1567" y="689"/>
                    <a:pt x="1568" y="695"/>
                    <a:pt x="1570" y="698"/>
                  </a:cubicBezTo>
                  <a:cubicBezTo>
                    <a:pt x="1572" y="702"/>
                    <a:pt x="1575" y="705"/>
                    <a:pt x="1577" y="708"/>
                  </a:cubicBezTo>
                  <a:cubicBezTo>
                    <a:pt x="1581" y="716"/>
                    <a:pt x="1583" y="725"/>
                    <a:pt x="1587" y="732"/>
                  </a:cubicBezTo>
                  <a:cubicBezTo>
                    <a:pt x="1590" y="623"/>
                    <a:pt x="1569" y="543"/>
                    <a:pt x="1534" y="474"/>
                  </a:cubicBezTo>
                  <a:cubicBezTo>
                    <a:pt x="1516" y="441"/>
                    <a:pt x="1496" y="408"/>
                    <a:pt x="1469" y="383"/>
                  </a:cubicBezTo>
                  <a:cubicBezTo>
                    <a:pt x="1450" y="365"/>
                    <a:pt x="1426" y="348"/>
                    <a:pt x="1402" y="334"/>
                  </a:cubicBezTo>
                  <a:cubicBezTo>
                    <a:pt x="1393" y="329"/>
                    <a:pt x="1379" y="326"/>
                    <a:pt x="1377" y="319"/>
                  </a:cubicBezTo>
                  <a:cubicBezTo>
                    <a:pt x="1376" y="313"/>
                    <a:pt x="1380" y="301"/>
                    <a:pt x="1382" y="294"/>
                  </a:cubicBezTo>
                  <a:cubicBezTo>
                    <a:pt x="1386" y="268"/>
                    <a:pt x="1389" y="236"/>
                    <a:pt x="1383" y="210"/>
                  </a:cubicBezTo>
                  <a:cubicBezTo>
                    <a:pt x="1379" y="194"/>
                    <a:pt x="1373" y="180"/>
                    <a:pt x="1368" y="166"/>
                  </a:cubicBezTo>
                  <a:cubicBezTo>
                    <a:pt x="1362" y="152"/>
                    <a:pt x="1355" y="139"/>
                    <a:pt x="1347" y="126"/>
                  </a:cubicBezTo>
                  <a:cubicBezTo>
                    <a:pt x="1347" y="126"/>
                    <a:pt x="1347" y="125"/>
                    <a:pt x="1346" y="126"/>
                  </a:cubicBezTo>
                  <a:cubicBezTo>
                    <a:pt x="1350" y="149"/>
                    <a:pt x="1347" y="179"/>
                    <a:pt x="1335" y="19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0984995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FF2D71-F826-5C4E-B61A-620947E3BB75}"/>
              </a:ext>
            </a:extLst>
          </p:cNvPr>
          <p:cNvSpPr>
            <a:spLocks noGrp="1"/>
          </p:cNvSpPr>
          <p:nvPr>
            <p:ph type="sldNum" sz="quarter" idx="2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rPr>
              <a:t>  </a:t>
            </a:r>
          </a:p>
        </p:txBody>
      </p:sp>
      <p:sp>
        <p:nvSpPr>
          <p:cNvPr id="3" name="Title 2">
            <a:extLst>
              <a:ext uri="{FF2B5EF4-FFF2-40B4-BE49-F238E27FC236}">
                <a16:creationId xmlns:a16="http://schemas.microsoft.com/office/drawing/2014/main" id="{7F9AD661-81CA-4346-8F42-53D31237B4D7}"/>
              </a:ext>
            </a:extLst>
          </p:cNvPr>
          <p:cNvSpPr>
            <a:spLocks noGrp="1"/>
          </p:cNvSpPr>
          <p:nvPr>
            <p:ph type="title"/>
          </p:nvPr>
        </p:nvSpPr>
        <p:spPr>
          <a:xfrm>
            <a:off x="404786" y="382816"/>
            <a:ext cx="11382428" cy="867930"/>
          </a:xfrm>
        </p:spPr>
        <p:txBody>
          <a:bodyPr/>
          <a:lstStyle/>
          <a:p>
            <a:r>
              <a:rPr lang="nb-NO" sz="2800" b="0" dirty="0">
                <a:solidFill>
                  <a:schemeClr val="bg2"/>
                </a:solidFill>
              </a:rPr>
              <a:t>UKLARE FØRINGER OG MANGLENDE FINANSIERING SKAPER BARRIERER</a:t>
            </a:r>
            <a:endParaRPr lang="en-US" sz="2800" b="0" dirty="0"/>
          </a:p>
        </p:txBody>
      </p:sp>
      <p:sp>
        <p:nvSpPr>
          <p:cNvPr id="6" name="Content Placeholder 5">
            <a:extLst>
              <a:ext uri="{FF2B5EF4-FFF2-40B4-BE49-F238E27FC236}">
                <a16:creationId xmlns:a16="http://schemas.microsoft.com/office/drawing/2014/main" id="{DA531A11-C9A2-474A-8793-7CAEEA916E4D}"/>
              </a:ext>
            </a:extLst>
          </p:cNvPr>
          <p:cNvSpPr>
            <a:spLocks noGrp="1"/>
          </p:cNvSpPr>
          <p:nvPr>
            <p:ph idx="1"/>
          </p:nvPr>
        </p:nvSpPr>
        <p:spPr/>
        <p:txBody>
          <a:bodyPr/>
          <a:lstStyle/>
          <a:p>
            <a:endParaRPr lang="nb-NO" dirty="0">
              <a:solidFill>
                <a:schemeClr val="tx1"/>
              </a:solidFill>
            </a:endParaRPr>
          </a:p>
          <a:p>
            <a:r>
              <a:rPr lang="nb-NO" dirty="0">
                <a:solidFill>
                  <a:schemeClr val="tx1"/>
                </a:solidFill>
              </a:rPr>
              <a:t>Blant kommunene som </a:t>
            </a:r>
            <a:r>
              <a:rPr lang="nb-NO" b="1" u="sng" dirty="0">
                <a:solidFill>
                  <a:schemeClr val="tx1"/>
                </a:solidFill>
              </a:rPr>
              <a:t>ikke</a:t>
            </a:r>
            <a:r>
              <a:rPr lang="nb-NO" b="1" dirty="0">
                <a:solidFill>
                  <a:schemeClr val="tx1"/>
                </a:solidFill>
              </a:rPr>
              <a:t> har innløst/overdratt/kjøpt fastlegehjemler</a:t>
            </a:r>
            <a:r>
              <a:rPr lang="nb-NO" dirty="0">
                <a:solidFill>
                  <a:schemeClr val="tx1"/>
                </a:solidFill>
              </a:rPr>
              <a:t>,</a:t>
            </a:r>
            <a:r>
              <a:rPr lang="nb-NO" b="1" dirty="0">
                <a:solidFill>
                  <a:schemeClr val="tx1"/>
                </a:solidFill>
              </a:rPr>
              <a:t> </a:t>
            </a:r>
            <a:r>
              <a:rPr lang="nb-NO" dirty="0">
                <a:solidFill>
                  <a:schemeClr val="tx1"/>
                </a:solidFill>
              </a:rPr>
              <a:t>kan følgende utgjøre </a:t>
            </a:r>
            <a:r>
              <a:rPr lang="nb-NO" b="1" dirty="0">
                <a:solidFill>
                  <a:schemeClr val="tx1"/>
                </a:solidFill>
              </a:rPr>
              <a:t>barrierer for å gå til dette steget</a:t>
            </a:r>
            <a:r>
              <a:rPr lang="nb-NO" dirty="0">
                <a:solidFill>
                  <a:schemeClr val="tx1"/>
                </a:solidFill>
              </a:rPr>
              <a:t>:</a:t>
            </a:r>
          </a:p>
          <a:p>
            <a:pPr lvl="1"/>
            <a:r>
              <a:rPr lang="nb-NO" dirty="0">
                <a:solidFill>
                  <a:schemeClr val="tx1"/>
                </a:solidFill>
              </a:rPr>
              <a:t>Det er </a:t>
            </a:r>
            <a:r>
              <a:rPr lang="nb-NO" b="1" dirty="0">
                <a:solidFill>
                  <a:schemeClr val="tx1"/>
                </a:solidFill>
              </a:rPr>
              <a:t>uklart</a:t>
            </a:r>
            <a:r>
              <a:rPr lang="nb-NO" dirty="0">
                <a:solidFill>
                  <a:schemeClr val="tx1"/>
                </a:solidFill>
              </a:rPr>
              <a:t> hvordan man skal gå frem, retningslinjer fra KS / sentralt savnes.</a:t>
            </a:r>
          </a:p>
          <a:p>
            <a:pPr lvl="1"/>
            <a:r>
              <a:rPr lang="nb-NO" dirty="0">
                <a:solidFill>
                  <a:schemeClr val="tx1"/>
                </a:solidFill>
              </a:rPr>
              <a:t>Kostnadene blir for høye. Dette er særlig sant for noen av </a:t>
            </a:r>
            <a:r>
              <a:rPr lang="nb-NO" b="1" dirty="0">
                <a:solidFill>
                  <a:schemeClr val="tx1"/>
                </a:solidFill>
              </a:rPr>
              <a:t>de største kommunene </a:t>
            </a:r>
            <a:r>
              <a:rPr lang="nb-NO" dirty="0">
                <a:solidFill>
                  <a:schemeClr val="tx1"/>
                </a:solidFill>
              </a:rPr>
              <a:t>i studien, som trekker frem at </a:t>
            </a:r>
            <a:r>
              <a:rPr lang="nb-NO" b="1" dirty="0">
                <a:solidFill>
                  <a:schemeClr val="tx1"/>
                </a:solidFill>
              </a:rPr>
              <a:t>kostnadene</a:t>
            </a:r>
            <a:r>
              <a:rPr lang="nb-NO" dirty="0">
                <a:solidFill>
                  <a:schemeClr val="tx1"/>
                </a:solidFill>
              </a:rPr>
              <a:t> ved å innløse/overdra/kjøpe ut fastlegehjemler </a:t>
            </a:r>
            <a:r>
              <a:rPr lang="nb-NO" b="1" dirty="0">
                <a:solidFill>
                  <a:schemeClr val="tx1"/>
                </a:solidFill>
              </a:rPr>
              <a:t>blir for høye </a:t>
            </a:r>
            <a:r>
              <a:rPr lang="nb-NO" dirty="0">
                <a:solidFill>
                  <a:schemeClr val="tx1"/>
                </a:solidFill>
              </a:rPr>
              <a:t>ettersom det dreier seg om stadig flere hjemler.</a:t>
            </a:r>
          </a:p>
          <a:p>
            <a:pPr marL="133350" lvl="1" indent="0">
              <a:buNone/>
            </a:pPr>
            <a:r>
              <a:rPr lang="nb-NO" dirty="0">
                <a:solidFill>
                  <a:schemeClr val="tx1"/>
                </a:solidFill>
              </a:rPr>
              <a:t>Kommunene støtter seg gjerne på andre kommuner som allerede har innløst/overdratt/kjøpt hjemler.</a:t>
            </a:r>
          </a:p>
          <a:p>
            <a:endParaRPr lang="nb-NO" dirty="0">
              <a:solidFill>
                <a:schemeClr val="tx1"/>
              </a:solidFill>
            </a:endParaRPr>
          </a:p>
        </p:txBody>
      </p:sp>
      <p:cxnSp>
        <p:nvCxnSpPr>
          <p:cNvPr id="8" name="Straight Connector 35">
            <a:extLst>
              <a:ext uri="{FF2B5EF4-FFF2-40B4-BE49-F238E27FC236}">
                <a16:creationId xmlns:a16="http://schemas.microsoft.com/office/drawing/2014/main" id="{1E500220-F14A-8C4F-BA6D-DC5356B84EFB}"/>
              </a:ext>
            </a:extLst>
          </p:cNvPr>
          <p:cNvCxnSpPr>
            <a:cxnSpLocks/>
          </p:cNvCxnSpPr>
          <p:nvPr/>
        </p:nvCxnSpPr>
        <p:spPr>
          <a:xfrm flipV="1">
            <a:off x="6095998" y="1808820"/>
            <a:ext cx="0" cy="386808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6">
            <a:extLst>
              <a:ext uri="{FF2B5EF4-FFF2-40B4-BE49-F238E27FC236}">
                <a16:creationId xmlns:a16="http://schemas.microsoft.com/office/drawing/2014/main" id="{B5CDD3A4-C5C2-964A-AF13-29070F63ACF7}"/>
              </a:ext>
            </a:extLst>
          </p:cNvPr>
          <p:cNvSpPr txBox="1">
            <a:spLocks/>
          </p:cNvSpPr>
          <p:nvPr/>
        </p:nvSpPr>
        <p:spPr>
          <a:xfrm>
            <a:off x="6465406" y="2819400"/>
            <a:ext cx="5321808" cy="2616101"/>
          </a:xfrm>
          <a:prstGeom prst="rect">
            <a:avLst/>
          </a:prstGeom>
        </p:spPr>
        <p:txBody>
          <a:bodyPr lIns="73152" rIns="73152">
            <a:spAutoFit/>
          </a:bodyPr>
          <a:lstStyle>
            <a:lvl1pPr marL="85725" indent="-85725" algn="l" defTabSz="914400" rtl="0" eaLnBrk="1" latinLnBrk="0" hangingPunct="1">
              <a:lnSpc>
                <a:spcPct val="100000"/>
              </a:lnSpc>
              <a:spcBef>
                <a:spcPts val="600"/>
              </a:spcBef>
              <a:spcAft>
                <a:spcPts val="600"/>
              </a:spcAft>
              <a:buSzPct val="50000"/>
              <a:buFont typeface="HelveticaNeueLT Std Lt Cn" panose="020B0406020202030204" pitchFamily="34" charset="0"/>
              <a:buChar char=" "/>
              <a:defRPr sz="1600" b="0" kern="1200">
                <a:solidFill>
                  <a:schemeClr val="tx1">
                    <a:lumMod val="65000"/>
                    <a:lumOff val="35000"/>
                  </a:schemeClr>
                </a:solidFill>
                <a:latin typeface="+mn-lt"/>
                <a:ea typeface="+mn-ea"/>
                <a:cs typeface="+mn-cs"/>
              </a:defRPr>
            </a:lvl1pPr>
            <a:lvl2pPr marL="444500" indent="-311150" algn="l" defTabSz="914400" rtl="0" eaLnBrk="1" latinLnBrk="0" hangingPunct="1">
              <a:lnSpc>
                <a:spcPct val="100000"/>
              </a:lnSpc>
              <a:spcBef>
                <a:spcPts val="600"/>
              </a:spcBef>
              <a:spcAft>
                <a:spcPts val="600"/>
              </a:spcAft>
              <a:buClrTx/>
              <a:buSzPct val="100000"/>
              <a:buFont typeface="Arial" panose="020B0604020202020204" pitchFamily="34" charset="0"/>
              <a:buChar char="•"/>
              <a:tabLst/>
              <a:defRPr sz="16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spcAft>
                <a:spcPts val="600"/>
              </a:spcAft>
              <a:buFont typeface="Arial" panose="020B0604020202020204" pitchFamily="34" charset="0"/>
              <a:buChar char="‒"/>
              <a:defRPr sz="14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i="1" dirty="0">
                <a:solidFill>
                  <a:schemeClr val="tx1"/>
                </a:solidFill>
              </a:rPr>
              <a:t>«Finansieringsprinsippet som ligger mellom stat og kommune er at kommunene ikke skal ha merutgifter på grunn av fastlegeordningen. </a:t>
            </a:r>
          </a:p>
          <a:p>
            <a:r>
              <a:rPr lang="nb-NO" i="1" dirty="0">
                <a:solidFill>
                  <a:schemeClr val="tx1"/>
                </a:solidFill>
              </a:rPr>
              <a:t>Men sånn som det nå har utviklet seg så er det veldig mange kommuner som har vesentlige merutgifter som de da må finansiere innenfor sine egne rammer. </a:t>
            </a:r>
          </a:p>
          <a:p>
            <a:r>
              <a:rPr lang="nb-NO" i="1" dirty="0">
                <a:solidFill>
                  <a:schemeClr val="tx1"/>
                </a:solidFill>
              </a:rPr>
              <a:t>Det betyr i praksis at man må ta ned andre tjenester for å subsidiere fastlegetjenesten utover det finansieringsmodellen legger opp til.»</a:t>
            </a:r>
            <a:endParaRPr lang="en-US" i="1" dirty="0">
              <a:solidFill>
                <a:schemeClr val="tx1"/>
              </a:solidFill>
            </a:endParaRPr>
          </a:p>
        </p:txBody>
      </p:sp>
      <p:grpSp>
        <p:nvGrpSpPr>
          <p:cNvPr id="15" name="Group 14">
            <a:extLst>
              <a:ext uri="{FF2B5EF4-FFF2-40B4-BE49-F238E27FC236}">
                <a16:creationId xmlns:a16="http://schemas.microsoft.com/office/drawing/2014/main" id="{635D458C-2260-7E43-A8BE-78C23869E7D4}"/>
              </a:ext>
            </a:extLst>
          </p:cNvPr>
          <p:cNvGrpSpPr/>
          <p:nvPr/>
        </p:nvGrpSpPr>
        <p:grpSpPr>
          <a:xfrm>
            <a:off x="6465406" y="2133600"/>
            <a:ext cx="726101" cy="594360"/>
            <a:chOff x="2590048" y="3429000"/>
            <a:chExt cx="726101" cy="594360"/>
          </a:xfrm>
          <a:solidFill>
            <a:schemeClr val="tx2"/>
          </a:solidFill>
        </p:grpSpPr>
        <p:sp>
          <p:nvSpPr>
            <p:cNvPr id="16" name="Freeform 11">
              <a:extLst>
                <a:ext uri="{FF2B5EF4-FFF2-40B4-BE49-F238E27FC236}">
                  <a16:creationId xmlns:a16="http://schemas.microsoft.com/office/drawing/2014/main" id="{DCE8C4AF-8245-574D-BCEC-081159394FAA}"/>
                </a:ext>
              </a:extLst>
            </p:cNvPr>
            <p:cNvSpPr>
              <a:spLocks/>
            </p:cNvSpPr>
            <p:nvPr userDrawn="1"/>
          </p:nvSpPr>
          <p:spPr bwMode="auto">
            <a:xfrm rot="10800000" flipH="1">
              <a:off x="2590048" y="3433950"/>
              <a:ext cx="354864" cy="589410"/>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12">
              <a:extLst>
                <a:ext uri="{FF2B5EF4-FFF2-40B4-BE49-F238E27FC236}">
                  <a16:creationId xmlns:a16="http://schemas.microsoft.com/office/drawing/2014/main" id="{E0D023E9-7884-1242-B14D-5886E108B0C9}"/>
                </a:ext>
              </a:extLst>
            </p:cNvPr>
            <p:cNvSpPr>
              <a:spLocks/>
            </p:cNvSpPr>
            <p:nvPr userDrawn="1"/>
          </p:nvSpPr>
          <p:spPr bwMode="auto">
            <a:xfrm rot="10800000" flipH="1">
              <a:off x="2918259" y="3429000"/>
              <a:ext cx="397890" cy="589410"/>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 name="Group 7">
            <a:extLst>
              <a:ext uri="{FF2B5EF4-FFF2-40B4-BE49-F238E27FC236}">
                <a16:creationId xmlns:a16="http://schemas.microsoft.com/office/drawing/2014/main" id="{7BE47825-F3A2-49A2-9566-907E0AECE310}"/>
              </a:ext>
            </a:extLst>
          </p:cNvPr>
          <p:cNvGrpSpPr>
            <a:grpSpLocks noChangeAspect="1"/>
          </p:cNvGrpSpPr>
          <p:nvPr/>
        </p:nvGrpSpPr>
        <p:grpSpPr>
          <a:xfrm>
            <a:off x="11125200" y="375196"/>
            <a:ext cx="457200" cy="304068"/>
            <a:chOff x="3209925" y="3861048"/>
            <a:chExt cx="2824150" cy="1878244"/>
          </a:xfrm>
          <a:solidFill>
            <a:schemeClr val="bg2"/>
          </a:solidFill>
        </p:grpSpPr>
        <p:grpSp>
          <p:nvGrpSpPr>
            <p:cNvPr id="21" name="Group 22">
              <a:extLst>
                <a:ext uri="{FF2B5EF4-FFF2-40B4-BE49-F238E27FC236}">
                  <a16:creationId xmlns:a16="http://schemas.microsoft.com/office/drawing/2014/main" id="{8BC60F3F-F54B-45D5-AB86-17C2532C8C16}"/>
                </a:ext>
              </a:extLst>
            </p:cNvPr>
            <p:cNvGrpSpPr/>
            <p:nvPr/>
          </p:nvGrpSpPr>
          <p:grpSpPr>
            <a:xfrm>
              <a:off x="3209925" y="4172037"/>
              <a:ext cx="931452" cy="1453063"/>
              <a:chOff x="2925833" y="3877765"/>
              <a:chExt cx="931452" cy="1453063"/>
            </a:xfrm>
            <a:grpFill/>
          </p:grpSpPr>
          <p:sp>
            <p:nvSpPr>
              <p:cNvPr id="23" name="Freeform 475">
                <a:extLst>
                  <a:ext uri="{FF2B5EF4-FFF2-40B4-BE49-F238E27FC236}">
                    <a16:creationId xmlns:a16="http://schemas.microsoft.com/office/drawing/2014/main" id="{290D93EE-C03A-4502-8F98-7EF4B26867B3}"/>
                  </a:ext>
                </a:extLst>
              </p:cNvPr>
              <p:cNvSpPr>
                <a:spLocks/>
              </p:cNvSpPr>
              <p:nvPr/>
            </p:nvSpPr>
            <p:spPr bwMode="auto">
              <a:xfrm>
                <a:off x="3670995" y="4343490"/>
                <a:ext cx="186290" cy="502982"/>
              </a:xfrm>
              <a:custGeom>
                <a:avLst/>
                <a:gdLst/>
                <a:ahLst/>
                <a:cxnLst>
                  <a:cxn ang="0">
                    <a:pos x="24" y="0"/>
                  </a:cxn>
                  <a:cxn ang="0">
                    <a:pos x="32" y="8"/>
                  </a:cxn>
                  <a:cxn ang="0">
                    <a:pos x="17" y="44"/>
                  </a:cxn>
                  <a:cxn ang="0">
                    <a:pos x="32" y="79"/>
                  </a:cxn>
                  <a:cxn ang="0">
                    <a:pos x="24" y="87"/>
                  </a:cxn>
                  <a:cxn ang="0">
                    <a:pos x="24" y="0"/>
                  </a:cxn>
                </a:cxnLst>
                <a:rect l="0" t="0" r="r" b="b"/>
                <a:pathLst>
                  <a:path w="32" h="87">
                    <a:moveTo>
                      <a:pt x="24" y="0"/>
                    </a:moveTo>
                    <a:cubicBezTo>
                      <a:pt x="32" y="8"/>
                      <a:pt x="32" y="8"/>
                      <a:pt x="32" y="8"/>
                    </a:cubicBezTo>
                    <a:cubicBezTo>
                      <a:pt x="22" y="18"/>
                      <a:pt x="17" y="31"/>
                      <a:pt x="17" y="44"/>
                    </a:cubicBezTo>
                    <a:cubicBezTo>
                      <a:pt x="17" y="57"/>
                      <a:pt x="22" y="69"/>
                      <a:pt x="32" y="79"/>
                    </a:cubicBezTo>
                    <a:cubicBezTo>
                      <a:pt x="24" y="87"/>
                      <a:pt x="24" y="87"/>
                      <a:pt x="24" y="87"/>
                    </a:cubicBezTo>
                    <a:cubicBezTo>
                      <a:pt x="0" y="63"/>
                      <a:pt x="0" y="24"/>
                      <a:pt x="2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477">
                <a:extLst>
                  <a:ext uri="{FF2B5EF4-FFF2-40B4-BE49-F238E27FC236}">
                    <a16:creationId xmlns:a16="http://schemas.microsoft.com/office/drawing/2014/main" id="{24947CBB-248F-46B5-89D3-60016E413718}"/>
                  </a:ext>
                </a:extLst>
              </p:cNvPr>
              <p:cNvSpPr>
                <a:spLocks/>
              </p:cNvSpPr>
              <p:nvPr/>
            </p:nvSpPr>
            <p:spPr bwMode="auto">
              <a:xfrm>
                <a:off x="3298416" y="4119942"/>
                <a:ext cx="326010" cy="968710"/>
              </a:xfrm>
              <a:custGeom>
                <a:avLst/>
                <a:gdLst/>
                <a:ahLst/>
                <a:cxnLst>
                  <a:cxn ang="0">
                    <a:pos x="46" y="2"/>
                  </a:cxn>
                  <a:cxn ang="0">
                    <a:pos x="48" y="0"/>
                  </a:cxn>
                  <a:cxn ang="0">
                    <a:pos x="56" y="8"/>
                  </a:cxn>
                  <a:cxn ang="0">
                    <a:pos x="54" y="10"/>
                  </a:cxn>
                  <a:cxn ang="0">
                    <a:pos x="22" y="86"/>
                  </a:cxn>
                  <a:cxn ang="0">
                    <a:pos x="54" y="161"/>
                  </a:cxn>
                  <a:cxn ang="0">
                    <a:pos x="46" y="169"/>
                  </a:cxn>
                  <a:cxn ang="0">
                    <a:pos x="46" y="2"/>
                  </a:cxn>
                </a:cxnLst>
                <a:rect l="0" t="0" r="r" b="b"/>
                <a:pathLst>
                  <a:path w="56" h="169">
                    <a:moveTo>
                      <a:pt x="46" y="2"/>
                    </a:moveTo>
                    <a:cubicBezTo>
                      <a:pt x="47" y="1"/>
                      <a:pt x="47" y="1"/>
                      <a:pt x="48" y="0"/>
                    </a:cubicBezTo>
                    <a:cubicBezTo>
                      <a:pt x="56" y="8"/>
                      <a:pt x="56" y="8"/>
                      <a:pt x="56" y="8"/>
                    </a:cubicBezTo>
                    <a:cubicBezTo>
                      <a:pt x="55" y="8"/>
                      <a:pt x="54" y="9"/>
                      <a:pt x="54" y="10"/>
                    </a:cubicBezTo>
                    <a:cubicBezTo>
                      <a:pt x="33" y="31"/>
                      <a:pt x="22" y="58"/>
                      <a:pt x="22" y="86"/>
                    </a:cubicBezTo>
                    <a:cubicBezTo>
                      <a:pt x="22" y="113"/>
                      <a:pt x="33" y="141"/>
                      <a:pt x="54" y="161"/>
                    </a:cubicBezTo>
                    <a:cubicBezTo>
                      <a:pt x="46" y="169"/>
                      <a:pt x="46" y="169"/>
                      <a:pt x="46" y="169"/>
                    </a:cubicBezTo>
                    <a:cubicBezTo>
                      <a:pt x="0" y="123"/>
                      <a:pt x="0" y="48"/>
                      <a:pt x="46"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479">
                <a:extLst>
                  <a:ext uri="{FF2B5EF4-FFF2-40B4-BE49-F238E27FC236}">
                    <a16:creationId xmlns:a16="http://schemas.microsoft.com/office/drawing/2014/main" id="{29A34717-03DD-4855-8BC6-155E6A24989D}"/>
                  </a:ext>
                </a:extLst>
              </p:cNvPr>
              <p:cNvSpPr>
                <a:spLocks/>
              </p:cNvSpPr>
              <p:nvPr/>
            </p:nvSpPr>
            <p:spPr bwMode="auto">
              <a:xfrm>
                <a:off x="2925833" y="3877765"/>
                <a:ext cx="456413" cy="1453063"/>
              </a:xfrm>
              <a:custGeom>
                <a:avLst/>
                <a:gdLst/>
                <a:ahLst/>
                <a:cxnLst>
                  <a:cxn ang="0">
                    <a:pos x="69" y="2"/>
                  </a:cxn>
                  <a:cxn ang="0">
                    <a:pos x="71" y="0"/>
                  </a:cxn>
                  <a:cxn ang="0">
                    <a:pos x="79" y="8"/>
                  </a:cxn>
                  <a:cxn ang="0">
                    <a:pos x="77" y="10"/>
                  </a:cxn>
                  <a:cxn ang="0">
                    <a:pos x="28" y="127"/>
                  </a:cxn>
                  <a:cxn ang="0">
                    <a:pos x="77" y="244"/>
                  </a:cxn>
                  <a:cxn ang="0">
                    <a:pos x="69" y="251"/>
                  </a:cxn>
                  <a:cxn ang="0">
                    <a:pos x="69" y="2"/>
                  </a:cxn>
                </a:cxnLst>
                <a:rect l="0" t="0" r="r" b="b"/>
                <a:pathLst>
                  <a:path w="79" h="251">
                    <a:moveTo>
                      <a:pt x="69" y="2"/>
                    </a:moveTo>
                    <a:cubicBezTo>
                      <a:pt x="70" y="1"/>
                      <a:pt x="70" y="1"/>
                      <a:pt x="71" y="0"/>
                    </a:cubicBezTo>
                    <a:cubicBezTo>
                      <a:pt x="79" y="8"/>
                      <a:pt x="79" y="8"/>
                      <a:pt x="79" y="8"/>
                    </a:cubicBezTo>
                    <a:cubicBezTo>
                      <a:pt x="78" y="8"/>
                      <a:pt x="77" y="9"/>
                      <a:pt x="77" y="10"/>
                    </a:cubicBezTo>
                    <a:cubicBezTo>
                      <a:pt x="44" y="42"/>
                      <a:pt x="28" y="84"/>
                      <a:pt x="28" y="127"/>
                    </a:cubicBezTo>
                    <a:cubicBezTo>
                      <a:pt x="28" y="169"/>
                      <a:pt x="44" y="211"/>
                      <a:pt x="77" y="244"/>
                    </a:cubicBezTo>
                    <a:cubicBezTo>
                      <a:pt x="69" y="251"/>
                      <a:pt x="69" y="251"/>
                      <a:pt x="69" y="251"/>
                    </a:cubicBezTo>
                    <a:cubicBezTo>
                      <a:pt x="0" y="182"/>
                      <a:pt x="0" y="71"/>
                      <a:pt x="69"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2" name="Freeform 13">
              <a:extLst>
                <a:ext uri="{FF2B5EF4-FFF2-40B4-BE49-F238E27FC236}">
                  <a16:creationId xmlns:a16="http://schemas.microsoft.com/office/drawing/2014/main" id="{B7F147A2-041F-4315-B7F3-D49636E2AFDC}"/>
                </a:ext>
              </a:extLst>
            </p:cNvPr>
            <p:cNvSpPr>
              <a:spLocks/>
            </p:cNvSpPr>
            <p:nvPr/>
          </p:nvSpPr>
          <p:spPr bwMode="auto">
            <a:xfrm>
              <a:off x="4233875" y="3861048"/>
              <a:ext cx="1800200" cy="1878244"/>
            </a:xfrm>
            <a:custGeom>
              <a:avLst/>
              <a:gdLst/>
              <a:ahLst/>
              <a:cxnLst>
                <a:cxn ang="0">
                  <a:pos x="1306" y="164"/>
                </a:cxn>
                <a:cxn ang="0">
                  <a:pos x="1124" y="64"/>
                </a:cxn>
                <a:cxn ang="0">
                  <a:pos x="843" y="5"/>
                </a:cxn>
                <a:cxn ang="0">
                  <a:pos x="648" y="29"/>
                </a:cxn>
                <a:cxn ang="0">
                  <a:pos x="336" y="168"/>
                </a:cxn>
                <a:cxn ang="0">
                  <a:pos x="165" y="447"/>
                </a:cxn>
                <a:cxn ang="0">
                  <a:pos x="239" y="370"/>
                </a:cxn>
                <a:cxn ang="0">
                  <a:pos x="146" y="571"/>
                </a:cxn>
                <a:cxn ang="0">
                  <a:pos x="157" y="720"/>
                </a:cxn>
                <a:cxn ang="0">
                  <a:pos x="122" y="852"/>
                </a:cxn>
                <a:cxn ang="0">
                  <a:pos x="73" y="920"/>
                </a:cxn>
                <a:cxn ang="0">
                  <a:pos x="1" y="1025"/>
                </a:cxn>
                <a:cxn ang="0">
                  <a:pos x="77" y="1081"/>
                </a:cxn>
                <a:cxn ang="0">
                  <a:pos x="112" y="1126"/>
                </a:cxn>
                <a:cxn ang="0">
                  <a:pos x="123" y="1197"/>
                </a:cxn>
                <a:cxn ang="0">
                  <a:pos x="141" y="1222"/>
                </a:cxn>
                <a:cxn ang="0">
                  <a:pos x="153" y="1296"/>
                </a:cxn>
                <a:cxn ang="0">
                  <a:pos x="188" y="1347"/>
                </a:cxn>
                <a:cxn ang="0">
                  <a:pos x="173" y="1455"/>
                </a:cxn>
                <a:cxn ang="0">
                  <a:pos x="265" y="1546"/>
                </a:cxn>
                <a:cxn ang="0">
                  <a:pos x="433" y="1564"/>
                </a:cxn>
                <a:cxn ang="0">
                  <a:pos x="604" y="1639"/>
                </a:cxn>
                <a:cxn ang="0">
                  <a:pos x="643" y="1783"/>
                </a:cxn>
                <a:cxn ang="0">
                  <a:pos x="1277" y="1856"/>
                </a:cxn>
                <a:cxn ang="0">
                  <a:pos x="1272" y="1375"/>
                </a:cxn>
                <a:cxn ang="0">
                  <a:pos x="1295" y="1331"/>
                </a:cxn>
                <a:cxn ang="0">
                  <a:pos x="1384" y="1214"/>
                </a:cxn>
                <a:cxn ang="0">
                  <a:pos x="1515" y="990"/>
                </a:cxn>
                <a:cxn ang="0">
                  <a:pos x="1561" y="800"/>
                </a:cxn>
                <a:cxn ang="0">
                  <a:pos x="1570" y="698"/>
                </a:cxn>
                <a:cxn ang="0">
                  <a:pos x="1587" y="732"/>
                </a:cxn>
                <a:cxn ang="0">
                  <a:pos x="1469" y="383"/>
                </a:cxn>
                <a:cxn ang="0">
                  <a:pos x="1377" y="319"/>
                </a:cxn>
                <a:cxn ang="0">
                  <a:pos x="1383" y="210"/>
                </a:cxn>
                <a:cxn ang="0">
                  <a:pos x="1347" y="126"/>
                </a:cxn>
                <a:cxn ang="0">
                  <a:pos x="1335" y="191"/>
                </a:cxn>
              </a:cxnLst>
              <a:rect l="0" t="0" r="r" b="b"/>
              <a:pathLst>
                <a:path w="1590" h="1856">
                  <a:moveTo>
                    <a:pt x="1335" y="191"/>
                  </a:moveTo>
                  <a:cubicBezTo>
                    <a:pt x="1325" y="182"/>
                    <a:pt x="1317" y="172"/>
                    <a:pt x="1306" y="164"/>
                  </a:cubicBezTo>
                  <a:cubicBezTo>
                    <a:pt x="1275" y="138"/>
                    <a:pt x="1240" y="118"/>
                    <a:pt x="1203" y="98"/>
                  </a:cubicBezTo>
                  <a:cubicBezTo>
                    <a:pt x="1179" y="85"/>
                    <a:pt x="1152" y="74"/>
                    <a:pt x="1124" y="64"/>
                  </a:cubicBezTo>
                  <a:cubicBezTo>
                    <a:pt x="1096" y="53"/>
                    <a:pt x="1067" y="45"/>
                    <a:pt x="1036" y="38"/>
                  </a:cubicBezTo>
                  <a:cubicBezTo>
                    <a:pt x="977" y="25"/>
                    <a:pt x="913" y="11"/>
                    <a:pt x="843" y="5"/>
                  </a:cubicBezTo>
                  <a:cubicBezTo>
                    <a:pt x="772" y="0"/>
                    <a:pt x="698" y="5"/>
                    <a:pt x="625" y="9"/>
                  </a:cubicBezTo>
                  <a:cubicBezTo>
                    <a:pt x="635" y="13"/>
                    <a:pt x="644" y="18"/>
                    <a:pt x="648" y="29"/>
                  </a:cubicBezTo>
                  <a:cubicBezTo>
                    <a:pt x="582" y="38"/>
                    <a:pt x="524" y="56"/>
                    <a:pt x="472" y="78"/>
                  </a:cubicBezTo>
                  <a:cubicBezTo>
                    <a:pt x="419" y="100"/>
                    <a:pt x="375" y="131"/>
                    <a:pt x="336" y="168"/>
                  </a:cubicBezTo>
                  <a:cubicBezTo>
                    <a:pt x="298" y="203"/>
                    <a:pt x="264" y="246"/>
                    <a:pt x="235" y="292"/>
                  </a:cubicBezTo>
                  <a:cubicBezTo>
                    <a:pt x="207" y="339"/>
                    <a:pt x="179" y="389"/>
                    <a:pt x="165" y="447"/>
                  </a:cubicBezTo>
                  <a:cubicBezTo>
                    <a:pt x="181" y="427"/>
                    <a:pt x="198" y="404"/>
                    <a:pt x="217" y="386"/>
                  </a:cubicBezTo>
                  <a:cubicBezTo>
                    <a:pt x="223" y="380"/>
                    <a:pt x="230" y="373"/>
                    <a:pt x="239" y="370"/>
                  </a:cubicBezTo>
                  <a:cubicBezTo>
                    <a:pt x="225" y="397"/>
                    <a:pt x="209" y="420"/>
                    <a:pt x="195" y="445"/>
                  </a:cubicBezTo>
                  <a:cubicBezTo>
                    <a:pt x="175" y="482"/>
                    <a:pt x="157" y="525"/>
                    <a:pt x="146" y="571"/>
                  </a:cubicBezTo>
                  <a:cubicBezTo>
                    <a:pt x="142" y="586"/>
                    <a:pt x="139" y="603"/>
                    <a:pt x="138" y="622"/>
                  </a:cubicBezTo>
                  <a:cubicBezTo>
                    <a:pt x="136" y="658"/>
                    <a:pt x="150" y="687"/>
                    <a:pt x="157" y="720"/>
                  </a:cubicBezTo>
                  <a:cubicBezTo>
                    <a:pt x="161" y="736"/>
                    <a:pt x="163" y="758"/>
                    <a:pt x="161" y="773"/>
                  </a:cubicBezTo>
                  <a:cubicBezTo>
                    <a:pt x="156" y="807"/>
                    <a:pt x="138" y="829"/>
                    <a:pt x="122" y="852"/>
                  </a:cubicBezTo>
                  <a:cubicBezTo>
                    <a:pt x="118" y="858"/>
                    <a:pt x="115" y="864"/>
                    <a:pt x="110" y="870"/>
                  </a:cubicBezTo>
                  <a:cubicBezTo>
                    <a:pt x="98" y="887"/>
                    <a:pt x="86" y="903"/>
                    <a:pt x="73" y="920"/>
                  </a:cubicBezTo>
                  <a:cubicBezTo>
                    <a:pt x="56" y="942"/>
                    <a:pt x="38" y="963"/>
                    <a:pt x="21" y="987"/>
                  </a:cubicBezTo>
                  <a:cubicBezTo>
                    <a:pt x="14" y="996"/>
                    <a:pt x="0" y="1011"/>
                    <a:pt x="1" y="1025"/>
                  </a:cubicBezTo>
                  <a:cubicBezTo>
                    <a:pt x="2" y="1034"/>
                    <a:pt x="15" y="1046"/>
                    <a:pt x="20" y="1050"/>
                  </a:cubicBezTo>
                  <a:cubicBezTo>
                    <a:pt x="37" y="1065"/>
                    <a:pt x="56" y="1072"/>
                    <a:pt x="77" y="1081"/>
                  </a:cubicBezTo>
                  <a:cubicBezTo>
                    <a:pt x="88" y="1085"/>
                    <a:pt x="100" y="1089"/>
                    <a:pt x="106" y="1096"/>
                  </a:cubicBezTo>
                  <a:cubicBezTo>
                    <a:pt x="113" y="1104"/>
                    <a:pt x="115" y="1117"/>
                    <a:pt x="112" y="1126"/>
                  </a:cubicBezTo>
                  <a:cubicBezTo>
                    <a:pt x="110" y="1131"/>
                    <a:pt x="106" y="1134"/>
                    <a:pt x="103" y="1140"/>
                  </a:cubicBezTo>
                  <a:cubicBezTo>
                    <a:pt x="95" y="1164"/>
                    <a:pt x="109" y="1186"/>
                    <a:pt x="123" y="1197"/>
                  </a:cubicBezTo>
                  <a:cubicBezTo>
                    <a:pt x="128" y="1201"/>
                    <a:pt x="144" y="1209"/>
                    <a:pt x="145" y="1216"/>
                  </a:cubicBezTo>
                  <a:cubicBezTo>
                    <a:pt x="145" y="1219"/>
                    <a:pt x="142" y="1221"/>
                    <a:pt x="141" y="1222"/>
                  </a:cubicBezTo>
                  <a:cubicBezTo>
                    <a:pt x="140" y="1224"/>
                    <a:pt x="139" y="1227"/>
                    <a:pt x="139" y="1229"/>
                  </a:cubicBezTo>
                  <a:cubicBezTo>
                    <a:pt x="132" y="1258"/>
                    <a:pt x="143" y="1280"/>
                    <a:pt x="153" y="1296"/>
                  </a:cubicBezTo>
                  <a:cubicBezTo>
                    <a:pt x="159" y="1304"/>
                    <a:pt x="164" y="1312"/>
                    <a:pt x="172" y="1320"/>
                  </a:cubicBezTo>
                  <a:cubicBezTo>
                    <a:pt x="179" y="1327"/>
                    <a:pt x="186" y="1337"/>
                    <a:pt x="188" y="1347"/>
                  </a:cubicBezTo>
                  <a:cubicBezTo>
                    <a:pt x="191" y="1366"/>
                    <a:pt x="183" y="1385"/>
                    <a:pt x="179" y="1399"/>
                  </a:cubicBezTo>
                  <a:cubicBezTo>
                    <a:pt x="174" y="1415"/>
                    <a:pt x="172" y="1434"/>
                    <a:pt x="173" y="1455"/>
                  </a:cubicBezTo>
                  <a:cubicBezTo>
                    <a:pt x="174" y="1473"/>
                    <a:pt x="180" y="1488"/>
                    <a:pt x="189" y="1500"/>
                  </a:cubicBezTo>
                  <a:cubicBezTo>
                    <a:pt x="211" y="1529"/>
                    <a:pt x="214" y="1530"/>
                    <a:pt x="265" y="1546"/>
                  </a:cubicBezTo>
                  <a:cubicBezTo>
                    <a:pt x="298" y="1557"/>
                    <a:pt x="333" y="1561"/>
                    <a:pt x="373" y="1562"/>
                  </a:cubicBezTo>
                  <a:cubicBezTo>
                    <a:pt x="393" y="1563"/>
                    <a:pt x="413" y="1562"/>
                    <a:pt x="433" y="1564"/>
                  </a:cubicBezTo>
                  <a:cubicBezTo>
                    <a:pt x="472" y="1567"/>
                    <a:pt x="504" y="1573"/>
                    <a:pt x="533" y="1586"/>
                  </a:cubicBezTo>
                  <a:cubicBezTo>
                    <a:pt x="562" y="1599"/>
                    <a:pt x="586" y="1615"/>
                    <a:pt x="604" y="1639"/>
                  </a:cubicBezTo>
                  <a:cubicBezTo>
                    <a:pt x="621" y="1661"/>
                    <a:pt x="637" y="1690"/>
                    <a:pt x="642" y="1724"/>
                  </a:cubicBezTo>
                  <a:cubicBezTo>
                    <a:pt x="644" y="1742"/>
                    <a:pt x="643" y="1763"/>
                    <a:pt x="643" y="1783"/>
                  </a:cubicBezTo>
                  <a:cubicBezTo>
                    <a:pt x="643" y="1802"/>
                    <a:pt x="634" y="1837"/>
                    <a:pt x="630" y="1856"/>
                  </a:cubicBezTo>
                  <a:cubicBezTo>
                    <a:pt x="717" y="1856"/>
                    <a:pt x="1206" y="1856"/>
                    <a:pt x="1277" y="1856"/>
                  </a:cubicBezTo>
                  <a:cubicBezTo>
                    <a:pt x="1237" y="1758"/>
                    <a:pt x="1225" y="1587"/>
                    <a:pt x="1252" y="1465"/>
                  </a:cubicBezTo>
                  <a:cubicBezTo>
                    <a:pt x="1258" y="1436"/>
                    <a:pt x="1266" y="1405"/>
                    <a:pt x="1272" y="1375"/>
                  </a:cubicBezTo>
                  <a:cubicBezTo>
                    <a:pt x="1274" y="1365"/>
                    <a:pt x="1277" y="1355"/>
                    <a:pt x="1280" y="1347"/>
                  </a:cubicBezTo>
                  <a:cubicBezTo>
                    <a:pt x="1283" y="1341"/>
                    <a:pt x="1289" y="1337"/>
                    <a:pt x="1295" y="1331"/>
                  </a:cubicBezTo>
                  <a:cubicBezTo>
                    <a:pt x="1300" y="1326"/>
                    <a:pt x="1304" y="1319"/>
                    <a:pt x="1308" y="1314"/>
                  </a:cubicBezTo>
                  <a:cubicBezTo>
                    <a:pt x="1334" y="1281"/>
                    <a:pt x="1360" y="1247"/>
                    <a:pt x="1384" y="1214"/>
                  </a:cubicBezTo>
                  <a:cubicBezTo>
                    <a:pt x="1401" y="1191"/>
                    <a:pt x="1418" y="1169"/>
                    <a:pt x="1433" y="1144"/>
                  </a:cubicBezTo>
                  <a:cubicBezTo>
                    <a:pt x="1462" y="1095"/>
                    <a:pt x="1492" y="1046"/>
                    <a:pt x="1515" y="990"/>
                  </a:cubicBezTo>
                  <a:cubicBezTo>
                    <a:pt x="1527" y="962"/>
                    <a:pt x="1536" y="932"/>
                    <a:pt x="1544" y="901"/>
                  </a:cubicBezTo>
                  <a:cubicBezTo>
                    <a:pt x="1552" y="870"/>
                    <a:pt x="1558" y="835"/>
                    <a:pt x="1561" y="800"/>
                  </a:cubicBezTo>
                  <a:cubicBezTo>
                    <a:pt x="1564" y="765"/>
                    <a:pt x="1569" y="725"/>
                    <a:pt x="1561" y="690"/>
                  </a:cubicBezTo>
                  <a:cubicBezTo>
                    <a:pt x="1567" y="689"/>
                    <a:pt x="1568" y="695"/>
                    <a:pt x="1570" y="698"/>
                  </a:cubicBezTo>
                  <a:cubicBezTo>
                    <a:pt x="1572" y="702"/>
                    <a:pt x="1575" y="705"/>
                    <a:pt x="1577" y="708"/>
                  </a:cubicBezTo>
                  <a:cubicBezTo>
                    <a:pt x="1581" y="716"/>
                    <a:pt x="1583" y="725"/>
                    <a:pt x="1587" y="732"/>
                  </a:cubicBezTo>
                  <a:cubicBezTo>
                    <a:pt x="1590" y="623"/>
                    <a:pt x="1569" y="543"/>
                    <a:pt x="1534" y="474"/>
                  </a:cubicBezTo>
                  <a:cubicBezTo>
                    <a:pt x="1516" y="441"/>
                    <a:pt x="1496" y="408"/>
                    <a:pt x="1469" y="383"/>
                  </a:cubicBezTo>
                  <a:cubicBezTo>
                    <a:pt x="1450" y="365"/>
                    <a:pt x="1426" y="348"/>
                    <a:pt x="1402" y="334"/>
                  </a:cubicBezTo>
                  <a:cubicBezTo>
                    <a:pt x="1393" y="329"/>
                    <a:pt x="1379" y="326"/>
                    <a:pt x="1377" y="319"/>
                  </a:cubicBezTo>
                  <a:cubicBezTo>
                    <a:pt x="1376" y="313"/>
                    <a:pt x="1380" y="301"/>
                    <a:pt x="1382" y="294"/>
                  </a:cubicBezTo>
                  <a:cubicBezTo>
                    <a:pt x="1386" y="268"/>
                    <a:pt x="1389" y="236"/>
                    <a:pt x="1383" y="210"/>
                  </a:cubicBezTo>
                  <a:cubicBezTo>
                    <a:pt x="1379" y="194"/>
                    <a:pt x="1373" y="180"/>
                    <a:pt x="1368" y="166"/>
                  </a:cubicBezTo>
                  <a:cubicBezTo>
                    <a:pt x="1362" y="152"/>
                    <a:pt x="1355" y="139"/>
                    <a:pt x="1347" y="126"/>
                  </a:cubicBezTo>
                  <a:cubicBezTo>
                    <a:pt x="1347" y="126"/>
                    <a:pt x="1347" y="125"/>
                    <a:pt x="1346" y="126"/>
                  </a:cubicBezTo>
                  <a:cubicBezTo>
                    <a:pt x="1350" y="149"/>
                    <a:pt x="1347" y="179"/>
                    <a:pt x="1335" y="19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8294996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7B1349-F3E2-5549-9FC7-FB1A4EF9F4F4}"/>
              </a:ext>
            </a:extLst>
          </p:cNvPr>
          <p:cNvSpPr>
            <a:spLocks noGrp="1"/>
          </p:cNvSpPr>
          <p:nvPr>
            <p:ph type="sldNum" sz="quarter" idx="20"/>
          </p:nvPr>
        </p:nvSpPr>
        <p:spPr/>
        <p:txBody>
          <a:bodyPr/>
          <a:lstStyle/>
          <a:p>
            <a:fld id="{D61AABEC-672F-4B68-B914-690DA978312C}" type="slidenum">
              <a:rPr lang="en-GB" smtClean="0"/>
              <a:pPr/>
              <a:t>43</a:t>
            </a:fld>
            <a:r>
              <a:rPr lang="en-GB" dirty="0"/>
              <a:t>  </a:t>
            </a:r>
          </a:p>
        </p:txBody>
      </p:sp>
      <p:sp>
        <p:nvSpPr>
          <p:cNvPr id="3" name="Title 2">
            <a:extLst>
              <a:ext uri="{FF2B5EF4-FFF2-40B4-BE49-F238E27FC236}">
                <a16:creationId xmlns:a16="http://schemas.microsoft.com/office/drawing/2014/main" id="{FC27684A-32DD-1245-BA75-D4C72151A770}"/>
              </a:ext>
            </a:extLst>
          </p:cNvPr>
          <p:cNvSpPr>
            <a:spLocks noGrp="1"/>
          </p:cNvSpPr>
          <p:nvPr>
            <p:ph type="title"/>
          </p:nvPr>
        </p:nvSpPr>
        <p:spPr>
          <a:xfrm>
            <a:off x="457200" y="382815"/>
            <a:ext cx="11077628" cy="480131"/>
          </a:xfrm>
        </p:spPr>
        <p:txBody>
          <a:bodyPr/>
          <a:lstStyle/>
          <a:p>
            <a:r>
              <a:rPr lang="en-US" sz="2800" b="0" dirty="0">
                <a:solidFill>
                  <a:schemeClr val="bg2"/>
                </a:solidFill>
              </a:rPr>
              <a:t>MYE RESSURSBRUK RUNDT REKRUTTERING AV FASTLEGER</a:t>
            </a:r>
            <a:endParaRPr lang="nb-NO" sz="2800" b="0" dirty="0">
              <a:solidFill>
                <a:schemeClr val="bg2"/>
              </a:solidFill>
            </a:endParaRPr>
          </a:p>
        </p:txBody>
      </p:sp>
      <p:grpSp>
        <p:nvGrpSpPr>
          <p:cNvPr id="5" name="Group 7">
            <a:extLst>
              <a:ext uri="{FF2B5EF4-FFF2-40B4-BE49-F238E27FC236}">
                <a16:creationId xmlns:a16="http://schemas.microsoft.com/office/drawing/2014/main" id="{8D452AED-5CDA-49DC-B8B8-55D7274B8D9F}"/>
              </a:ext>
            </a:extLst>
          </p:cNvPr>
          <p:cNvGrpSpPr>
            <a:grpSpLocks noChangeAspect="1"/>
          </p:cNvGrpSpPr>
          <p:nvPr/>
        </p:nvGrpSpPr>
        <p:grpSpPr>
          <a:xfrm>
            <a:off x="11534828" y="78747"/>
            <a:ext cx="457200" cy="304068"/>
            <a:chOff x="3209925" y="3861048"/>
            <a:chExt cx="2824150" cy="1878244"/>
          </a:xfrm>
          <a:solidFill>
            <a:schemeClr val="bg2"/>
          </a:solidFill>
        </p:grpSpPr>
        <p:grpSp>
          <p:nvGrpSpPr>
            <p:cNvPr id="6" name="Group 22">
              <a:extLst>
                <a:ext uri="{FF2B5EF4-FFF2-40B4-BE49-F238E27FC236}">
                  <a16:creationId xmlns:a16="http://schemas.microsoft.com/office/drawing/2014/main" id="{CA40A41B-C1C4-442B-8DED-C4008EE93373}"/>
                </a:ext>
              </a:extLst>
            </p:cNvPr>
            <p:cNvGrpSpPr/>
            <p:nvPr/>
          </p:nvGrpSpPr>
          <p:grpSpPr>
            <a:xfrm>
              <a:off x="3209925" y="4172037"/>
              <a:ext cx="931452" cy="1453063"/>
              <a:chOff x="2925833" y="3877765"/>
              <a:chExt cx="931452" cy="1453063"/>
            </a:xfrm>
            <a:grpFill/>
          </p:grpSpPr>
          <p:sp>
            <p:nvSpPr>
              <p:cNvPr id="8" name="Freeform 475">
                <a:extLst>
                  <a:ext uri="{FF2B5EF4-FFF2-40B4-BE49-F238E27FC236}">
                    <a16:creationId xmlns:a16="http://schemas.microsoft.com/office/drawing/2014/main" id="{A18241DF-2D07-472C-9C29-CBCA508B9227}"/>
                  </a:ext>
                </a:extLst>
              </p:cNvPr>
              <p:cNvSpPr>
                <a:spLocks/>
              </p:cNvSpPr>
              <p:nvPr/>
            </p:nvSpPr>
            <p:spPr bwMode="auto">
              <a:xfrm>
                <a:off x="3670995" y="4343490"/>
                <a:ext cx="186290" cy="502982"/>
              </a:xfrm>
              <a:custGeom>
                <a:avLst/>
                <a:gdLst/>
                <a:ahLst/>
                <a:cxnLst>
                  <a:cxn ang="0">
                    <a:pos x="24" y="0"/>
                  </a:cxn>
                  <a:cxn ang="0">
                    <a:pos x="32" y="8"/>
                  </a:cxn>
                  <a:cxn ang="0">
                    <a:pos x="17" y="44"/>
                  </a:cxn>
                  <a:cxn ang="0">
                    <a:pos x="32" y="79"/>
                  </a:cxn>
                  <a:cxn ang="0">
                    <a:pos x="24" y="87"/>
                  </a:cxn>
                  <a:cxn ang="0">
                    <a:pos x="24" y="0"/>
                  </a:cxn>
                </a:cxnLst>
                <a:rect l="0" t="0" r="r" b="b"/>
                <a:pathLst>
                  <a:path w="32" h="87">
                    <a:moveTo>
                      <a:pt x="24" y="0"/>
                    </a:moveTo>
                    <a:cubicBezTo>
                      <a:pt x="32" y="8"/>
                      <a:pt x="32" y="8"/>
                      <a:pt x="32" y="8"/>
                    </a:cubicBezTo>
                    <a:cubicBezTo>
                      <a:pt x="22" y="18"/>
                      <a:pt x="17" y="31"/>
                      <a:pt x="17" y="44"/>
                    </a:cubicBezTo>
                    <a:cubicBezTo>
                      <a:pt x="17" y="57"/>
                      <a:pt x="22" y="69"/>
                      <a:pt x="32" y="79"/>
                    </a:cubicBezTo>
                    <a:cubicBezTo>
                      <a:pt x="24" y="87"/>
                      <a:pt x="24" y="87"/>
                      <a:pt x="24" y="87"/>
                    </a:cubicBezTo>
                    <a:cubicBezTo>
                      <a:pt x="0" y="63"/>
                      <a:pt x="0" y="24"/>
                      <a:pt x="2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477">
                <a:extLst>
                  <a:ext uri="{FF2B5EF4-FFF2-40B4-BE49-F238E27FC236}">
                    <a16:creationId xmlns:a16="http://schemas.microsoft.com/office/drawing/2014/main" id="{B1E0295C-1B0D-4D2D-BB0C-909ABCB3D9C7}"/>
                  </a:ext>
                </a:extLst>
              </p:cNvPr>
              <p:cNvSpPr>
                <a:spLocks/>
              </p:cNvSpPr>
              <p:nvPr/>
            </p:nvSpPr>
            <p:spPr bwMode="auto">
              <a:xfrm>
                <a:off x="3298416" y="4119942"/>
                <a:ext cx="326010" cy="968710"/>
              </a:xfrm>
              <a:custGeom>
                <a:avLst/>
                <a:gdLst/>
                <a:ahLst/>
                <a:cxnLst>
                  <a:cxn ang="0">
                    <a:pos x="46" y="2"/>
                  </a:cxn>
                  <a:cxn ang="0">
                    <a:pos x="48" y="0"/>
                  </a:cxn>
                  <a:cxn ang="0">
                    <a:pos x="56" y="8"/>
                  </a:cxn>
                  <a:cxn ang="0">
                    <a:pos x="54" y="10"/>
                  </a:cxn>
                  <a:cxn ang="0">
                    <a:pos x="22" y="86"/>
                  </a:cxn>
                  <a:cxn ang="0">
                    <a:pos x="54" y="161"/>
                  </a:cxn>
                  <a:cxn ang="0">
                    <a:pos x="46" y="169"/>
                  </a:cxn>
                  <a:cxn ang="0">
                    <a:pos x="46" y="2"/>
                  </a:cxn>
                </a:cxnLst>
                <a:rect l="0" t="0" r="r" b="b"/>
                <a:pathLst>
                  <a:path w="56" h="169">
                    <a:moveTo>
                      <a:pt x="46" y="2"/>
                    </a:moveTo>
                    <a:cubicBezTo>
                      <a:pt x="47" y="1"/>
                      <a:pt x="47" y="1"/>
                      <a:pt x="48" y="0"/>
                    </a:cubicBezTo>
                    <a:cubicBezTo>
                      <a:pt x="56" y="8"/>
                      <a:pt x="56" y="8"/>
                      <a:pt x="56" y="8"/>
                    </a:cubicBezTo>
                    <a:cubicBezTo>
                      <a:pt x="55" y="8"/>
                      <a:pt x="54" y="9"/>
                      <a:pt x="54" y="10"/>
                    </a:cubicBezTo>
                    <a:cubicBezTo>
                      <a:pt x="33" y="31"/>
                      <a:pt x="22" y="58"/>
                      <a:pt x="22" y="86"/>
                    </a:cubicBezTo>
                    <a:cubicBezTo>
                      <a:pt x="22" y="113"/>
                      <a:pt x="33" y="141"/>
                      <a:pt x="54" y="161"/>
                    </a:cubicBezTo>
                    <a:cubicBezTo>
                      <a:pt x="46" y="169"/>
                      <a:pt x="46" y="169"/>
                      <a:pt x="46" y="169"/>
                    </a:cubicBezTo>
                    <a:cubicBezTo>
                      <a:pt x="0" y="123"/>
                      <a:pt x="0" y="48"/>
                      <a:pt x="46"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479">
                <a:extLst>
                  <a:ext uri="{FF2B5EF4-FFF2-40B4-BE49-F238E27FC236}">
                    <a16:creationId xmlns:a16="http://schemas.microsoft.com/office/drawing/2014/main" id="{E6FF002E-4323-4174-8BC1-B746C13A6DF3}"/>
                  </a:ext>
                </a:extLst>
              </p:cNvPr>
              <p:cNvSpPr>
                <a:spLocks/>
              </p:cNvSpPr>
              <p:nvPr/>
            </p:nvSpPr>
            <p:spPr bwMode="auto">
              <a:xfrm>
                <a:off x="2925833" y="3877765"/>
                <a:ext cx="456413" cy="1453063"/>
              </a:xfrm>
              <a:custGeom>
                <a:avLst/>
                <a:gdLst/>
                <a:ahLst/>
                <a:cxnLst>
                  <a:cxn ang="0">
                    <a:pos x="69" y="2"/>
                  </a:cxn>
                  <a:cxn ang="0">
                    <a:pos x="71" y="0"/>
                  </a:cxn>
                  <a:cxn ang="0">
                    <a:pos x="79" y="8"/>
                  </a:cxn>
                  <a:cxn ang="0">
                    <a:pos x="77" y="10"/>
                  </a:cxn>
                  <a:cxn ang="0">
                    <a:pos x="28" y="127"/>
                  </a:cxn>
                  <a:cxn ang="0">
                    <a:pos x="77" y="244"/>
                  </a:cxn>
                  <a:cxn ang="0">
                    <a:pos x="69" y="251"/>
                  </a:cxn>
                  <a:cxn ang="0">
                    <a:pos x="69" y="2"/>
                  </a:cxn>
                </a:cxnLst>
                <a:rect l="0" t="0" r="r" b="b"/>
                <a:pathLst>
                  <a:path w="79" h="251">
                    <a:moveTo>
                      <a:pt x="69" y="2"/>
                    </a:moveTo>
                    <a:cubicBezTo>
                      <a:pt x="70" y="1"/>
                      <a:pt x="70" y="1"/>
                      <a:pt x="71" y="0"/>
                    </a:cubicBezTo>
                    <a:cubicBezTo>
                      <a:pt x="79" y="8"/>
                      <a:pt x="79" y="8"/>
                      <a:pt x="79" y="8"/>
                    </a:cubicBezTo>
                    <a:cubicBezTo>
                      <a:pt x="78" y="8"/>
                      <a:pt x="77" y="9"/>
                      <a:pt x="77" y="10"/>
                    </a:cubicBezTo>
                    <a:cubicBezTo>
                      <a:pt x="44" y="42"/>
                      <a:pt x="28" y="84"/>
                      <a:pt x="28" y="127"/>
                    </a:cubicBezTo>
                    <a:cubicBezTo>
                      <a:pt x="28" y="169"/>
                      <a:pt x="44" y="211"/>
                      <a:pt x="77" y="244"/>
                    </a:cubicBezTo>
                    <a:cubicBezTo>
                      <a:pt x="69" y="251"/>
                      <a:pt x="69" y="251"/>
                      <a:pt x="69" y="251"/>
                    </a:cubicBezTo>
                    <a:cubicBezTo>
                      <a:pt x="0" y="182"/>
                      <a:pt x="0" y="71"/>
                      <a:pt x="69"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 name="Freeform 13">
              <a:extLst>
                <a:ext uri="{FF2B5EF4-FFF2-40B4-BE49-F238E27FC236}">
                  <a16:creationId xmlns:a16="http://schemas.microsoft.com/office/drawing/2014/main" id="{D5C73AF3-2914-49FF-AAB0-ABE0820107C5}"/>
                </a:ext>
              </a:extLst>
            </p:cNvPr>
            <p:cNvSpPr>
              <a:spLocks/>
            </p:cNvSpPr>
            <p:nvPr/>
          </p:nvSpPr>
          <p:spPr bwMode="auto">
            <a:xfrm>
              <a:off x="4233875" y="3861048"/>
              <a:ext cx="1800200" cy="1878244"/>
            </a:xfrm>
            <a:custGeom>
              <a:avLst/>
              <a:gdLst/>
              <a:ahLst/>
              <a:cxnLst>
                <a:cxn ang="0">
                  <a:pos x="1306" y="164"/>
                </a:cxn>
                <a:cxn ang="0">
                  <a:pos x="1124" y="64"/>
                </a:cxn>
                <a:cxn ang="0">
                  <a:pos x="843" y="5"/>
                </a:cxn>
                <a:cxn ang="0">
                  <a:pos x="648" y="29"/>
                </a:cxn>
                <a:cxn ang="0">
                  <a:pos x="336" y="168"/>
                </a:cxn>
                <a:cxn ang="0">
                  <a:pos x="165" y="447"/>
                </a:cxn>
                <a:cxn ang="0">
                  <a:pos x="239" y="370"/>
                </a:cxn>
                <a:cxn ang="0">
                  <a:pos x="146" y="571"/>
                </a:cxn>
                <a:cxn ang="0">
                  <a:pos x="157" y="720"/>
                </a:cxn>
                <a:cxn ang="0">
                  <a:pos x="122" y="852"/>
                </a:cxn>
                <a:cxn ang="0">
                  <a:pos x="73" y="920"/>
                </a:cxn>
                <a:cxn ang="0">
                  <a:pos x="1" y="1025"/>
                </a:cxn>
                <a:cxn ang="0">
                  <a:pos x="77" y="1081"/>
                </a:cxn>
                <a:cxn ang="0">
                  <a:pos x="112" y="1126"/>
                </a:cxn>
                <a:cxn ang="0">
                  <a:pos x="123" y="1197"/>
                </a:cxn>
                <a:cxn ang="0">
                  <a:pos x="141" y="1222"/>
                </a:cxn>
                <a:cxn ang="0">
                  <a:pos x="153" y="1296"/>
                </a:cxn>
                <a:cxn ang="0">
                  <a:pos x="188" y="1347"/>
                </a:cxn>
                <a:cxn ang="0">
                  <a:pos x="173" y="1455"/>
                </a:cxn>
                <a:cxn ang="0">
                  <a:pos x="265" y="1546"/>
                </a:cxn>
                <a:cxn ang="0">
                  <a:pos x="433" y="1564"/>
                </a:cxn>
                <a:cxn ang="0">
                  <a:pos x="604" y="1639"/>
                </a:cxn>
                <a:cxn ang="0">
                  <a:pos x="643" y="1783"/>
                </a:cxn>
                <a:cxn ang="0">
                  <a:pos x="1277" y="1856"/>
                </a:cxn>
                <a:cxn ang="0">
                  <a:pos x="1272" y="1375"/>
                </a:cxn>
                <a:cxn ang="0">
                  <a:pos x="1295" y="1331"/>
                </a:cxn>
                <a:cxn ang="0">
                  <a:pos x="1384" y="1214"/>
                </a:cxn>
                <a:cxn ang="0">
                  <a:pos x="1515" y="990"/>
                </a:cxn>
                <a:cxn ang="0">
                  <a:pos x="1561" y="800"/>
                </a:cxn>
                <a:cxn ang="0">
                  <a:pos x="1570" y="698"/>
                </a:cxn>
                <a:cxn ang="0">
                  <a:pos x="1587" y="732"/>
                </a:cxn>
                <a:cxn ang="0">
                  <a:pos x="1469" y="383"/>
                </a:cxn>
                <a:cxn ang="0">
                  <a:pos x="1377" y="319"/>
                </a:cxn>
                <a:cxn ang="0">
                  <a:pos x="1383" y="210"/>
                </a:cxn>
                <a:cxn ang="0">
                  <a:pos x="1347" y="126"/>
                </a:cxn>
                <a:cxn ang="0">
                  <a:pos x="1335" y="191"/>
                </a:cxn>
              </a:cxnLst>
              <a:rect l="0" t="0" r="r" b="b"/>
              <a:pathLst>
                <a:path w="1590" h="1856">
                  <a:moveTo>
                    <a:pt x="1335" y="191"/>
                  </a:moveTo>
                  <a:cubicBezTo>
                    <a:pt x="1325" y="182"/>
                    <a:pt x="1317" y="172"/>
                    <a:pt x="1306" y="164"/>
                  </a:cubicBezTo>
                  <a:cubicBezTo>
                    <a:pt x="1275" y="138"/>
                    <a:pt x="1240" y="118"/>
                    <a:pt x="1203" y="98"/>
                  </a:cubicBezTo>
                  <a:cubicBezTo>
                    <a:pt x="1179" y="85"/>
                    <a:pt x="1152" y="74"/>
                    <a:pt x="1124" y="64"/>
                  </a:cubicBezTo>
                  <a:cubicBezTo>
                    <a:pt x="1096" y="53"/>
                    <a:pt x="1067" y="45"/>
                    <a:pt x="1036" y="38"/>
                  </a:cubicBezTo>
                  <a:cubicBezTo>
                    <a:pt x="977" y="25"/>
                    <a:pt x="913" y="11"/>
                    <a:pt x="843" y="5"/>
                  </a:cubicBezTo>
                  <a:cubicBezTo>
                    <a:pt x="772" y="0"/>
                    <a:pt x="698" y="5"/>
                    <a:pt x="625" y="9"/>
                  </a:cubicBezTo>
                  <a:cubicBezTo>
                    <a:pt x="635" y="13"/>
                    <a:pt x="644" y="18"/>
                    <a:pt x="648" y="29"/>
                  </a:cubicBezTo>
                  <a:cubicBezTo>
                    <a:pt x="582" y="38"/>
                    <a:pt x="524" y="56"/>
                    <a:pt x="472" y="78"/>
                  </a:cubicBezTo>
                  <a:cubicBezTo>
                    <a:pt x="419" y="100"/>
                    <a:pt x="375" y="131"/>
                    <a:pt x="336" y="168"/>
                  </a:cubicBezTo>
                  <a:cubicBezTo>
                    <a:pt x="298" y="203"/>
                    <a:pt x="264" y="246"/>
                    <a:pt x="235" y="292"/>
                  </a:cubicBezTo>
                  <a:cubicBezTo>
                    <a:pt x="207" y="339"/>
                    <a:pt x="179" y="389"/>
                    <a:pt x="165" y="447"/>
                  </a:cubicBezTo>
                  <a:cubicBezTo>
                    <a:pt x="181" y="427"/>
                    <a:pt x="198" y="404"/>
                    <a:pt x="217" y="386"/>
                  </a:cubicBezTo>
                  <a:cubicBezTo>
                    <a:pt x="223" y="380"/>
                    <a:pt x="230" y="373"/>
                    <a:pt x="239" y="370"/>
                  </a:cubicBezTo>
                  <a:cubicBezTo>
                    <a:pt x="225" y="397"/>
                    <a:pt x="209" y="420"/>
                    <a:pt x="195" y="445"/>
                  </a:cubicBezTo>
                  <a:cubicBezTo>
                    <a:pt x="175" y="482"/>
                    <a:pt x="157" y="525"/>
                    <a:pt x="146" y="571"/>
                  </a:cubicBezTo>
                  <a:cubicBezTo>
                    <a:pt x="142" y="586"/>
                    <a:pt x="139" y="603"/>
                    <a:pt x="138" y="622"/>
                  </a:cubicBezTo>
                  <a:cubicBezTo>
                    <a:pt x="136" y="658"/>
                    <a:pt x="150" y="687"/>
                    <a:pt x="157" y="720"/>
                  </a:cubicBezTo>
                  <a:cubicBezTo>
                    <a:pt x="161" y="736"/>
                    <a:pt x="163" y="758"/>
                    <a:pt x="161" y="773"/>
                  </a:cubicBezTo>
                  <a:cubicBezTo>
                    <a:pt x="156" y="807"/>
                    <a:pt x="138" y="829"/>
                    <a:pt x="122" y="852"/>
                  </a:cubicBezTo>
                  <a:cubicBezTo>
                    <a:pt x="118" y="858"/>
                    <a:pt x="115" y="864"/>
                    <a:pt x="110" y="870"/>
                  </a:cubicBezTo>
                  <a:cubicBezTo>
                    <a:pt x="98" y="887"/>
                    <a:pt x="86" y="903"/>
                    <a:pt x="73" y="920"/>
                  </a:cubicBezTo>
                  <a:cubicBezTo>
                    <a:pt x="56" y="942"/>
                    <a:pt x="38" y="963"/>
                    <a:pt x="21" y="987"/>
                  </a:cubicBezTo>
                  <a:cubicBezTo>
                    <a:pt x="14" y="996"/>
                    <a:pt x="0" y="1011"/>
                    <a:pt x="1" y="1025"/>
                  </a:cubicBezTo>
                  <a:cubicBezTo>
                    <a:pt x="2" y="1034"/>
                    <a:pt x="15" y="1046"/>
                    <a:pt x="20" y="1050"/>
                  </a:cubicBezTo>
                  <a:cubicBezTo>
                    <a:pt x="37" y="1065"/>
                    <a:pt x="56" y="1072"/>
                    <a:pt x="77" y="1081"/>
                  </a:cubicBezTo>
                  <a:cubicBezTo>
                    <a:pt x="88" y="1085"/>
                    <a:pt x="100" y="1089"/>
                    <a:pt x="106" y="1096"/>
                  </a:cubicBezTo>
                  <a:cubicBezTo>
                    <a:pt x="113" y="1104"/>
                    <a:pt x="115" y="1117"/>
                    <a:pt x="112" y="1126"/>
                  </a:cubicBezTo>
                  <a:cubicBezTo>
                    <a:pt x="110" y="1131"/>
                    <a:pt x="106" y="1134"/>
                    <a:pt x="103" y="1140"/>
                  </a:cubicBezTo>
                  <a:cubicBezTo>
                    <a:pt x="95" y="1164"/>
                    <a:pt x="109" y="1186"/>
                    <a:pt x="123" y="1197"/>
                  </a:cubicBezTo>
                  <a:cubicBezTo>
                    <a:pt x="128" y="1201"/>
                    <a:pt x="144" y="1209"/>
                    <a:pt x="145" y="1216"/>
                  </a:cubicBezTo>
                  <a:cubicBezTo>
                    <a:pt x="145" y="1219"/>
                    <a:pt x="142" y="1221"/>
                    <a:pt x="141" y="1222"/>
                  </a:cubicBezTo>
                  <a:cubicBezTo>
                    <a:pt x="140" y="1224"/>
                    <a:pt x="139" y="1227"/>
                    <a:pt x="139" y="1229"/>
                  </a:cubicBezTo>
                  <a:cubicBezTo>
                    <a:pt x="132" y="1258"/>
                    <a:pt x="143" y="1280"/>
                    <a:pt x="153" y="1296"/>
                  </a:cubicBezTo>
                  <a:cubicBezTo>
                    <a:pt x="159" y="1304"/>
                    <a:pt x="164" y="1312"/>
                    <a:pt x="172" y="1320"/>
                  </a:cubicBezTo>
                  <a:cubicBezTo>
                    <a:pt x="179" y="1327"/>
                    <a:pt x="186" y="1337"/>
                    <a:pt x="188" y="1347"/>
                  </a:cubicBezTo>
                  <a:cubicBezTo>
                    <a:pt x="191" y="1366"/>
                    <a:pt x="183" y="1385"/>
                    <a:pt x="179" y="1399"/>
                  </a:cubicBezTo>
                  <a:cubicBezTo>
                    <a:pt x="174" y="1415"/>
                    <a:pt x="172" y="1434"/>
                    <a:pt x="173" y="1455"/>
                  </a:cubicBezTo>
                  <a:cubicBezTo>
                    <a:pt x="174" y="1473"/>
                    <a:pt x="180" y="1488"/>
                    <a:pt x="189" y="1500"/>
                  </a:cubicBezTo>
                  <a:cubicBezTo>
                    <a:pt x="211" y="1529"/>
                    <a:pt x="214" y="1530"/>
                    <a:pt x="265" y="1546"/>
                  </a:cubicBezTo>
                  <a:cubicBezTo>
                    <a:pt x="298" y="1557"/>
                    <a:pt x="333" y="1561"/>
                    <a:pt x="373" y="1562"/>
                  </a:cubicBezTo>
                  <a:cubicBezTo>
                    <a:pt x="393" y="1563"/>
                    <a:pt x="413" y="1562"/>
                    <a:pt x="433" y="1564"/>
                  </a:cubicBezTo>
                  <a:cubicBezTo>
                    <a:pt x="472" y="1567"/>
                    <a:pt x="504" y="1573"/>
                    <a:pt x="533" y="1586"/>
                  </a:cubicBezTo>
                  <a:cubicBezTo>
                    <a:pt x="562" y="1599"/>
                    <a:pt x="586" y="1615"/>
                    <a:pt x="604" y="1639"/>
                  </a:cubicBezTo>
                  <a:cubicBezTo>
                    <a:pt x="621" y="1661"/>
                    <a:pt x="637" y="1690"/>
                    <a:pt x="642" y="1724"/>
                  </a:cubicBezTo>
                  <a:cubicBezTo>
                    <a:pt x="644" y="1742"/>
                    <a:pt x="643" y="1763"/>
                    <a:pt x="643" y="1783"/>
                  </a:cubicBezTo>
                  <a:cubicBezTo>
                    <a:pt x="643" y="1802"/>
                    <a:pt x="634" y="1837"/>
                    <a:pt x="630" y="1856"/>
                  </a:cubicBezTo>
                  <a:cubicBezTo>
                    <a:pt x="717" y="1856"/>
                    <a:pt x="1206" y="1856"/>
                    <a:pt x="1277" y="1856"/>
                  </a:cubicBezTo>
                  <a:cubicBezTo>
                    <a:pt x="1237" y="1758"/>
                    <a:pt x="1225" y="1587"/>
                    <a:pt x="1252" y="1465"/>
                  </a:cubicBezTo>
                  <a:cubicBezTo>
                    <a:pt x="1258" y="1436"/>
                    <a:pt x="1266" y="1405"/>
                    <a:pt x="1272" y="1375"/>
                  </a:cubicBezTo>
                  <a:cubicBezTo>
                    <a:pt x="1274" y="1365"/>
                    <a:pt x="1277" y="1355"/>
                    <a:pt x="1280" y="1347"/>
                  </a:cubicBezTo>
                  <a:cubicBezTo>
                    <a:pt x="1283" y="1341"/>
                    <a:pt x="1289" y="1337"/>
                    <a:pt x="1295" y="1331"/>
                  </a:cubicBezTo>
                  <a:cubicBezTo>
                    <a:pt x="1300" y="1326"/>
                    <a:pt x="1304" y="1319"/>
                    <a:pt x="1308" y="1314"/>
                  </a:cubicBezTo>
                  <a:cubicBezTo>
                    <a:pt x="1334" y="1281"/>
                    <a:pt x="1360" y="1247"/>
                    <a:pt x="1384" y="1214"/>
                  </a:cubicBezTo>
                  <a:cubicBezTo>
                    <a:pt x="1401" y="1191"/>
                    <a:pt x="1418" y="1169"/>
                    <a:pt x="1433" y="1144"/>
                  </a:cubicBezTo>
                  <a:cubicBezTo>
                    <a:pt x="1462" y="1095"/>
                    <a:pt x="1492" y="1046"/>
                    <a:pt x="1515" y="990"/>
                  </a:cubicBezTo>
                  <a:cubicBezTo>
                    <a:pt x="1527" y="962"/>
                    <a:pt x="1536" y="932"/>
                    <a:pt x="1544" y="901"/>
                  </a:cubicBezTo>
                  <a:cubicBezTo>
                    <a:pt x="1552" y="870"/>
                    <a:pt x="1558" y="835"/>
                    <a:pt x="1561" y="800"/>
                  </a:cubicBezTo>
                  <a:cubicBezTo>
                    <a:pt x="1564" y="765"/>
                    <a:pt x="1569" y="725"/>
                    <a:pt x="1561" y="690"/>
                  </a:cubicBezTo>
                  <a:cubicBezTo>
                    <a:pt x="1567" y="689"/>
                    <a:pt x="1568" y="695"/>
                    <a:pt x="1570" y="698"/>
                  </a:cubicBezTo>
                  <a:cubicBezTo>
                    <a:pt x="1572" y="702"/>
                    <a:pt x="1575" y="705"/>
                    <a:pt x="1577" y="708"/>
                  </a:cubicBezTo>
                  <a:cubicBezTo>
                    <a:pt x="1581" y="716"/>
                    <a:pt x="1583" y="725"/>
                    <a:pt x="1587" y="732"/>
                  </a:cubicBezTo>
                  <a:cubicBezTo>
                    <a:pt x="1590" y="623"/>
                    <a:pt x="1569" y="543"/>
                    <a:pt x="1534" y="474"/>
                  </a:cubicBezTo>
                  <a:cubicBezTo>
                    <a:pt x="1516" y="441"/>
                    <a:pt x="1496" y="408"/>
                    <a:pt x="1469" y="383"/>
                  </a:cubicBezTo>
                  <a:cubicBezTo>
                    <a:pt x="1450" y="365"/>
                    <a:pt x="1426" y="348"/>
                    <a:pt x="1402" y="334"/>
                  </a:cubicBezTo>
                  <a:cubicBezTo>
                    <a:pt x="1393" y="329"/>
                    <a:pt x="1379" y="326"/>
                    <a:pt x="1377" y="319"/>
                  </a:cubicBezTo>
                  <a:cubicBezTo>
                    <a:pt x="1376" y="313"/>
                    <a:pt x="1380" y="301"/>
                    <a:pt x="1382" y="294"/>
                  </a:cubicBezTo>
                  <a:cubicBezTo>
                    <a:pt x="1386" y="268"/>
                    <a:pt x="1389" y="236"/>
                    <a:pt x="1383" y="210"/>
                  </a:cubicBezTo>
                  <a:cubicBezTo>
                    <a:pt x="1379" y="194"/>
                    <a:pt x="1373" y="180"/>
                    <a:pt x="1368" y="166"/>
                  </a:cubicBezTo>
                  <a:cubicBezTo>
                    <a:pt x="1362" y="152"/>
                    <a:pt x="1355" y="139"/>
                    <a:pt x="1347" y="126"/>
                  </a:cubicBezTo>
                  <a:cubicBezTo>
                    <a:pt x="1347" y="126"/>
                    <a:pt x="1347" y="125"/>
                    <a:pt x="1346" y="126"/>
                  </a:cubicBezTo>
                  <a:cubicBezTo>
                    <a:pt x="1350" y="149"/>
                    <a:pt x="1347" y="179"/>
                    <a:pt x="1335" y="19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13" name="Content Placeholder 3">
            <a:extLst>
              <a:ext uri="{FF2B5EF4-FFF2-40B4-BE49-F238E27FC236}">
                <a16:creationId xmlns:a16="http://schemas.microsoft.com/office/drawing/2014/main" id="{EBD0AC6D-FF09-4BE1-9DE3-EF68F52EE4E9}"/>
              </a:ext>
            </a:extLst>
          </p:cNvPr>
          <p:cNvSpPr>
            <a:spLocks noGrp="1"/>
          </p:cNvSpPr>
          <p:nvPr>
            <p:ph idx="1"/>
          </p:nvPr>
        </p:nvSpPr>
        <p:spPr>
          <a:xfrm>
            <a:off x="404786" y="1371987"/>
            <a:ext cx="11384280" cy="4607181"/>
          </a:xfrm>
        </p:spPr>
        <p:txBody>
          <a:bodyPr/>
          <a:lstStyle/>
          <a:p>
            <a:r>
              <a:rPr lang="nb-NO" sz="1400" dirty="0">
                <a:solidFill>
                  <a:schemeClr val="tx1"/>
                </a:solidFill>
              </a:rPr>
              <a:t>Kommunene i studien bruker </a:t>
            </a:r>
            <a:r>
              <a:rPr lang="nb-NO" sz="1400" b="1" dirty="0">
                <a:solidFill>
                  <a:schemeClr val="tx1"/>
                </a:solidFill>
              </a:rPr>
              <a:t>mye ressurser </a:t>
            </a:r>
            <a:r>
              <a:rPr lang="nb-NO" sz="1400" dirty="0">
                <a:solidFill>
                  <a:schemeClr val="tx1"/>
                </a:solidFill>
              </a:rPr>
              <a:t>i rekrutteringen av fastleger til ledige hjemler, men også for å finne vikarer. </a:t>
            </a:r>
          </a:p>
          <a:p>
            <a:r>
              <a:rPr lang="nb-NO" sz="1400" b="1" dirty="0">
                <a:solidFill>
                  <a:schemeClr val="tx1"/>
                </a:solidFill>
              </a:rPr>
              <a:t>Vikarer</a:t>
            </a:r>
            <a:r>
              <a:rPr lang="nb-NO" sz="1400" dirty="0">
                <a:solidFill>
                  <a:schemeClr val="tx1"/>
                </a:solidFill>
              </a:rPr>
              <a:t> må benyttes i påvente av å finne en fastlege til ledige hjemler.</a:t>
            </a:r>
          </a:p>
          <a:p>
            <a:pPr lvl="1"/>
            <a:r>
              <a:rPr lang="nb-NO" sz="1400" dirty="0">
                <a:solidFill>
                  <a:schemeClr val="tx1"/>
                </a:solidFill>
              </a:rPr>
              <a:t>For flere oppleves det som </a:t>
            </a:r>
            <a:r>
              <a:rPr lang="nb-NO" sz="1400" b="1" dirty="0">
                <a:solidFill>
                  <a:schemeClr val="tx1"/>
                </a:solidFill>
              </a:rPr>
              <a:t>resultatløst</a:t>
            </a:r>
            <a:r>
              <a:rPr lang="nb-NO" sz="1400" dirty="0">
                <a:solidFill>
                  <a:schemeClr val="tx1"/>
                </a:solidFill>
              </a:rPr>
              <a:t> å </a:t>
            </a:r>
            <a:r>
              <a:rPr lang="nb-NO" sz="1400" b="1" dirty="0">
                <a:solidFill>
                  <a:schemeClr val="tx1"/>
                </a:solidFill>
              </a:rPr>
              <a:t>annonsere</a:t>
            </a:r>
            <a:r>
              <a:rPr lang="nb-NO" sz="1400" dirty="0">
                <a:solidFill>
                  <a:schemeClr val="tx1"/>
                </a:solidFill>
              </a:rPr>
              <a:t> ledige hjemler på vanlige måte. </a:t>
            </a:r>
          </a:p>
          <a:p>
            <a:pPr lvl="1"/>
            <a:r>
              <a:rPr lang="nb-NO" sz="1400" dirty="0">
                <a:solidFill>
                  <a:schemeClr val="tx1"/>
                </a:solidFill>
              </a:rPr>
              <a:t>Kommunene opplever at de må jobbe mer som </a:t>
            </a:r>
            <a:r>
              <a:rPr lang="nb-NO" sz="1400" b="1" dirty="0">
                <a:solidFill>
                  <a:schemeClr val="tx1"/>
                </a:solidFill>
              </a:rPr>
              <a:t>rekrutteringsbyråer</a:t>
            </a:r>
            <a:r>
              <a:rPr lang="nb-NO" sz="1400" dirty="0">
                <a:solidFill>
                  <a:schemeClr val="tx1"/>
                </a:solidFill>
              </a:rPr>
              <a:t> med en bredde av tilnærminger med «</a:t>
            </a:r>
            <a:r>
              <a:rPr lang="nb-NO" sz="1400" b="1" dirty="0">
                <a:solidFill>
                  <a:schemeClr val="tx1"/>
                </a:solidFill>
              </a:rPr>
              <a:t>headhunting</a:t>
            </a:r>
            <a:r>
              <a:rPr lang="nb-NO" sz="1400" dirty="0">
                <a:solidFill>
                  <a:schemeClr val="tx1"/>
                </a:solidFill>
              </a:rPr>
              <a:t>» og </a:t>
            </a:r>
            <a:r>
              <a:rPr lang="nb-NO" sz="1400" b="1" dirty="0">
                <a:solidFill>
                  <a:schemeClr val="tx1"/>
                </a:solidFill>
              </a:rPr>
              <a:t>oppsøkende virksomhet</a:t>
            </a:r>
            <a:r>
              <a:rPr lang="nb-NO" sz="1400" dirty="0">
                <a:solidFill>
                  <a:schemeClr val="tx1"/>
                </a:solidFill>
              </a:rPr>
              <a:t> med mulige kandidater som stadig mer aktuelle innfallsvinkler.</a:t>
            </a:r>
          </a:p>
          <a:p>
            <a:pPr lvl="1"/>
            <a:r>
              <a:rPr lang="nb-NO" sz="1400" dirty="0">
                <a:solidFill>
                  <a:schemeClr val="tx1"/>
                </a:solidFill>
              </a:rPr>
              <a:t>Ettersom det gjelder en </a:t>
            </a:r>
            <a:r>
              <a:rPr lang="nb-NO" sz="1400" b="1" dirty="0">
                <a:solidFill>
                  <a:schemeClr val="tx1"/>
                </a:solidFill>
              </a:rPr>
              <a:t>økende grad av hjemler</a:t>
            </a:r>
            <a:r>
              <a:rPr lang="nb-NO" sz="1400" dirty="0">
                <a:solidFill>
                  <a:schemeClr val="tx1"/>
                </a:solidFill>
              </a:rPr>
              <a:t>, også i de største kommunene, fører dette til en </a:t>
            </a:r>
            <a:r>
              <a:rPr lang="nb-NO" sz="1400" b="1" dirty="0">
                <a:solidFill>
                  <a:schemeClr val="tx1"/>
                </a:solidFill>
              </a:rPr>
              <a:t>proporsjonal økning i tidsbruk</a:t>
            </a:r>
            <a:r>
              <a:rPr lang="nb-NO" sz="1400" dirty="0">
                <a:solidFill>
                  <a:schemeClr val="tx1"/>
                </a:solidFill>
              </a:rPr>
              <a:t>. Fra at det tidligere kunne være behov for å rekruttere til 2-3 hjemler i året, opplyser blant annet en kommune at det </a:t>
            </a:r>
            <a:r>
              <a:rPr lang="nb-NO" sz="1400" b="1" dirty="0">
                <a:solidFill>
                  <a:schemeClr val="tx1"/>
                </a:solidFill>
              </a:rPr>
              <a:t>i 2020 måtte rekrutteres til 16 hjemler</a:t>
            </a:r>
            <a:r>
              <a:rPr lang="nb-NO" sz="1400" dirty="0">
                <a:solidFill>
                  <a:schemeClr val="tx1"/>
                </a:solidFill>
              </a:rPr>
              <a:t>. Kommunene beskriver det som en </a:t>
            </a:r>
            <a:r>
              <a:rPr lang="nb-NO" sz="1400" b="1" dirty="0">
                <a:solidFill>
                  <a:schemeClr val="tx1"/>
                </a:solidFill>
              </a:rPr>
              <a:t>begynnende krise</a:t>
            </a:r>
            <a:r>
              <a:rPr lang="nb-NO" sz="1400" dirty="0">
                <a:solidFill>
                  <a:schemeClr val="tx1"/>
                </a:solidFill>
              </a:rPr>
              <a:t>.</a:t>
            </a:r>
          </a:p>
          <a:p>
            <a:pPr lvl="1"/>
            <a:r>
              <a:rPr lang="nb-NO" sz="1400" dirty="0">
                <a:solidFill>
                  <a:schemeClr val="tx1"/>
                </a:solidFill>
              </a:rPr>
              <a:t>Parallelt med pågående prosess med å rekruttere fastleger til hjemlene, må vikarer benyttes slik at </a:t>
            </a:r>
            <a:r>
              <a:rPr lang="nb-NO" sz="1400" b="1" dirty="0">
                <a:solidFill>
                  <a:schemeClr val="tx1"/>
                </a:solidFill>
              </a:rPr>
              <a:t>tidsbruken økes ytterligere</a:t>
            </a:r>
            <a:r>
              <a:rPr lang="nb-NO" sz="1400" dirty="0">
                <a:solidFill>
                  <a:schemeClr val="tx1"/>
                </a:solidFill>
              </a:rPr>
              <a:t>.</a:t>
            </a:r>
          </a:p>
          <a:p>
            <a:pPr lvl="1"/>
            <a:r>
              <a:rPr lang="nb-NO" sz="1400" b="1" dirty="0">
                <a:solidFill>
                  <a:schemeClr val="tx1"/>
                </a:solidFill>
              </a:rPr>
              <a:t>Bruken av vikarer </a:t>
            </a:r>
            <a:r>
              <a:rPr lang="nb-NO" sz="1400" dirty="0">
                <a:solidFill>
                  <a:schemeClr val="tx1"/>
                </a:solidFill>
              </a:rPr>
              <a:t>i fastlegehjemlene er </a:t>
            </a:r>
            <a:r>
              <a:rPr lang="nb-NO" sz="1400" b="1" dirty="0">
                <a:solidFill>
                  <a:schemeClr val="tx1"/>
                </a:solidFill>
              </a:rPr>
              <a:t>ikke avtaleregulert </a:t>
            </a:r>
            <a:r>
              <a:rPr lang="nb-NO" sz="1400" dirty="0">
                <a:solidFill>
                  <a:schemeClr val="tx1"/>
                </a:solidFill>
              </a:rPr>
              <a:t>ifølge respondentene. Dette fører til at </a:t>
            </a:r>
            <a:r>
              <a:rPr lang="nb-NO" sz="1400" b="1" dirty="0">
                <a:solidFill>
                  <a:schemeClr val="tx1"/>
                </a:solidFill>
              </a:rPr>
              <a:t>for hver vikar så må betingelser forhandles individuelt </a:t>
            </a:r>
            <a:r>
              <a:rPr lang="nb-NO" sz="1400" dirty="0">
                <a:solidFill>
                  <a:schemeClr val="tx1"/>
                </a:solidFill>
              </a:rPr>
              <a:t>enten med vikaren direkte eller med vikarbyrået. </a:t>
            </a:r>
          </a:p>
          <a:p>
            <a:pPr lvl="1"/>
            <a:r>
              <a:rPr lang="nb-NO" sz="1400" b="1" dirty="0">
                <a:solidFill>
                  <a:schemeClr val="tx1"/>
                </a:solidFill>
              </a:rPr>
              <a:t>Kvaliteten og egnetheten </a:t>
            </a:r>
            <a:r>
              <a:rPr lang="nb-NO" sz="1400" dirty="0">
                <a:solidFill>
                  <a:schemeClr val="tx1"/>
                </a:solidFill>
              </a:rPr>
              <a:t>på </a:t>
            </a:r>
            <a:r>
              <a:rPr lang="nb-NO" sz="1400" b="1" dirty="0">
                <a:solidFill>
                  <a:schemeClr val="tx1"/>
                </a:solidFill>
              </a:rPr>
              <a:t>vikarene</a:t>
            </a:r>
            <a:r>
              <a:rPr lang="nb-NO" sz="1400" dirty="0">
                <a:solidFill>
                  <a:schemeClr val="tx1"/>
                </a:solidFill>
              </a:rPr>
              <a:t> oppleves videre som varierende, noe som fører til langvarige innledende prosesser og tidvis høy </a:t>
            </a:r>
            <a:r>
              <a:rPr lang="nb-NO" sz="1400" b="1" dirty="0">
                <a:solidFill>
                  <a:schemeClr val="tx1"/>
                </a:solidFill>
              </a:rPr>
              <a:t>«turnover» av vikarer</a:t>
            </a:r>
            <a:r>
              <a:rPr lang="nb-NO" sz="1400" dirty="0">
                <a:solidFill>
                  <a:schemeClr val="tx1"/>
                </a:solidFill>
              </a:rPr>
              <a:t>. Dette bidrar videre til mye ressursbruk og beskrives som en </a:t>
            </a:r>
            <a:r>
              <a:rPr lang="nb-NO" sz="1400" b="1" dirty="0">
                <a:solidFill>
                  <a:schemeClr val="tx1"/>
                </a:solidFill>
              </a:rPr>
              <a:t>meget stor utfordring med legetjenesten</a:t>
            </a:r>
            <a:r>
              <a:rPr lang="nb-NO" sz="1400" dirty="0">
                <a:solidFill>
                  <a:schemeClr val="tx1"/>
                </a:solidFill>
              </a:rPr>
              <a:t>.</a:t>
            </a:r>
          </a:p>
          <a:p>
            <a:pPr lvl="1"/>
            <a:endParaRPr lang="nb-NO" sz="1400" dirty="0">
              <a:solidFill>
                <a:schemeClr val="tx1"/>
              </a:solidFill>
            </a:endParaRPr>
          </a:p>
          <a:p>
            <a:pPr lvl="2"/>
            <a:endParaRPr lang="nb-NO" dirty="0"/>
          </a:p>
          <a:p>
            <a:pPr lvl="2"/>
            <a:endParaRPr lang="nb-NO" sz="1500" dirty="0">
              <a:solidFill>
                <a:schemeClr val="tx1"/>
              </a:solidFill>
            </a:endParaRPr>
          </a:p>
          <a:p>
            <a:pPr marL="758825" lvl="3" indent="0">
              <a:buNone/>
            </a:pPr>
            <a:endParaRPr lang="nb-NO" dirty="0">
              <a:solidFill>
                <a:schemeClr val="tx1"/>
              </a:solidFill>
            </a:endParaRPr>
          </a:p>
          <a:p>
            <a:pPr marL="133350" lvl="1" indent="0">
              <a:buNone/>
            </a:pPr>
            <a:endParaRPr lang="nb-NO" dirty="0">
              <a:solidFill>
                <a:schemeClr val="tx1"/>
              </a:solidFill>
            </a:endParaRPr>
          </a:p>
        </p:txBody>
      </p:sp>
    </p:spTree>
    <p:extLst>
      <p:ext uri="{BB962C8B-B14F-4D97-AF65-F5344CB8AC3E}">
        <p14:creationId xmlns:p14="http://schemas.microsoft.com/office/powerpoint/2010/main" val="793782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364080-D87B-FB45-9BC9-93F41EC2744A}"/>
              </a:ext>
            </a:extLst>
          </p:cNvPr>
          <p:cNvSpPr>
            <a:spLocks noGrp="1"/>
          </p:cNvSpPr>
          <p:nvPr>
            <p:ph type="sldNum" sz="quarter" idx="2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white"/>
                </a:solidFill>
                <a:effectLst/>
                <a:uLnTx/>
                <a:uFillTx/>
                <a:latin typeface="Arial Black"/>
                <a:ea typeface="+mn-ea"/>
                <a:cs typeface="+mn-cs"/>
              </a:rPr>
              <a:t>  </a:t>
            </a:r>
          </a:p>
        </p:txBody>
      </p:sp>
      <p:sp>
        <p:nvSpPr>
          <p:cNvPr id="3" name="Title 2">
            <a:extLst>
              <a:ext uri="{FF2B5EF4-FFF2-40B4-BE49-F238E27FC236}">
                <a16:creationId xmlns:a16="http://schemas.microsoft.com/office/drawing/2014/main" id="{6CC5B318-97AD-AF47-82FE-EC8B2173678A}"/>
              </a:ext>
            </a:extLst>
          </p:cNvPr>
          <p:cNvSpPr>
            <a:spLocks noGrp="1"/>
          </p:cNvSpPr>
          <p:nvPr>
            <p:ph type="title"/>
          </p:nvPr>
        </p:nvSpPr>
        <p:spPr>
          <a:xfrm>
            <a:off x="404786" y="382816"/>
            <a:ext cx="11384280" cy="480131"/>
          </a:xfrm>
        </p:spPr>
        <p:txBody>
          <a:bodyPr/>
          <a:lstStyle/>
          <a:p>
            <a:r>
              <a:rPr lang="nb-NO" dirty="0"/>
              <a:t>Sitat fra Kvalitativt studie</a:t>
            </a:r>
          </a:p>
        </p:txBody>
      </p:sp>
      <p:sp>
        <p:nvSpPr>
          <p:cNvPr id="4" name="Text Placeholder 3">
            <a:extLst>
              <a:ext uri="{FF2B5EF4-FFF2-40B4-BE49-F238E27FC236}">
                <a16:creationId xmlns:a16="http://schemas.microsoft.com/office/drawing/2014/main" id="{40243A50-002F-8C49-9A26-B7F126995F31}"/>
              </a:ext>
            </a:extLst>
          </p:cNvPr>
          <p:cNvSpPr>
            <a:spLocks noGrp="1"/>
          </p:cNvSpPr>
          <p:nvPr>
            <p:ph type="body" sz="quarter" idx="15"/>
          </p:nvPr>
        </p:nvSpPr>
        <p:spPr/>
        <p:txBody>
          <a:bodyPr>
            <a:noAutofit/>
          </a:bodyPr>
          <a:lstStyle/>
          <a:p>
            <a:endParaRPr lang="nb-NO" sz="2400" dirty="0"/>
          </a:p>
          <a:p>
            <a:endParaRPr lang="nb-NO" sz="2400" dirty="0"/>
          </a:p>
          <a:p>
            <a:r>
              <a:rPr lang="nb-NO" sz="2400" dirty="0"/>
              <a:t>Så én ting er å få ansatt noen i fast hjemmel, og en annen er å sørge for at en holder seg flytende frem til det. Så det er et uføre. </a:t>
            </a:r>
          </a:p>
          <a:p>
            <a:endParaRPr lang="en-US" sz="2400" dirty="0"/>
          </a:p>
        </p:txBody>
      </p:sp>
      <p:grpSp>
        <p:nvGrpSpPr>
          <p:cNvPr id="5" name="Group 7">
            <a:extLst>
              <a:ext uri="{FF2B5EF4-FFF2-40B4-BE49-F238E27FC236}">
                <a16:creationId xmlns:a16="http://schemas.microsoft.com/office/drawing/2014/main" id="{E299955A-F7DB-42DB-84F0-8C9508B5FC83}"/>
              </a:ext>
            </a:extLst>
          </p:cNvPr>
          <p:cNvGrpSpPr>
            <a:grpSpLocks noChangeAspect="1"/>
          </p:cNvGrpSpPr>
          <p:nvPr/>
        </p:nvGrpSpPr>
        <p:grpSpPr>
          <a:xfrm>
            <a:off x="11125200" y="375196"/>
            <a:ext cx="457200" cy="304068"/>
            <a:chOff x="3209925" y="3861048"/>
            <a:chExt cx="2824150" cy="1878244"/>
          </a:xfrm>
          <a:solidFill>
            <a:schemeClr val="bg1"/>
          </a:solidFill>
        </p:grpSpPr>
        <p:grpSp>
          <p:nvGrpSpPr>
            <p:cNvPr id="6" name="Group 22">
              <a:extLst>
                <a:ext uri="{FF2B5EF4-FFF2-40B4-BE49-F238E27FC236}">
                  <a16:creationId xmlns:a16="http://schemas.microsoft.com/office/drawing/2014/main" id="{C23EA82D-073A-4A1E-A228-908635DE70D7}"/>
                </a:ext>
              </a:extLst>
            </p:cNvPr>
            <p:cNvGrpSpPr/>
            <p:nvPr/>
          </p:nvGrpSpPr>
          <p:grpSpPr>
            <a:xfrm>
              <a:off x="3209925" y="4172037"/>
              <a:ext cx="931452" cy="1453063"/>
              <a:chOff x="2925833" y="3877765"/>
              <a:chExt cx="931452" cy="1453063"/>
            </a:xfrm>
            <a:grpFill/>
          </p:grpSpPr>
          <p:sp>
            <p:nvSpPr>
              <p:cNvPr id="8" name="Freeform 475">
                <a:extLst>
                  <a:ext uri="{FF2B5EF4-FFF2-40B4-BE49-F238E27FC236}">
                    <a16:creationId xmlns:a16="http://schemas.microsoft.com/office/drawing/2014/main" id="{E4489056-2594-49C5-B906-A1E8128809EA}"/>
                  </a:ext>
                </a:extLst>
              </p:cNvPr>
              <p:cNvSpPr>
                <a:spLocks/>
              </p:cNvSpPr>
              <p:nvPr/>
            </p:nvSpPr>
            <p:spPr bwMode="auto">
              <a:xfrm>
                <a:off x="3670995" y="4343490"/>
                <a:ext cx="186290" cy="502982"/>
              </a:xfrm>
              <a:custGeom>
                <a:avLst/>
                <a:gdLst/>
                <a:ahLst/>
                <a:cxnLst>
                  <a:cxn ang="0">
                    <a:pos x="24" y="0"/>
                  </a:cxn>
                  <a:cxn ang="0">
                    <a:pos x="32" y="8"/>
                  </a:cxn>
                  <a:cxn ang="0">
                    <a:pos x="17" y="44"/>
                  </a:cxn>
                  <a:cxn ang="0">
                    <a:pos x="32" y="79"/>
                  </a:cxn>
                  <a:cxn ang="0">
                    <a:pos x="24" y="87"/>
                  </a:cxn>
                  <a:cxn ang="0">
                    <a:pos x="24" y="0"/>
                  </a:cxn>
                </a:cxnLst>
                <a:rect l="0" t="0" r="r" b="b"/>
                <a:pathLst>
                  <a:path w="32" h="87">
                    <a:moveTo>
                      <a:pt x="24" y="0"/>
                    </a:moveTo>
                    <a:cubicBezTo>
                      <a:pt x="32" y="8"/>
                      <a:pt x="32" y="8"/>
                      <a:pt x="32" y="8"/>
                    </a:cubicBezTo>
                    <a:cubicBezTo>
                      <a:pt x="22" y="18"/>
                      <a:pt x="17" y="31"/>
                      <a:pt x="17" y="44"/>
                    </a:cubicBezTo>
                    <a:cubicBezTo>
                      <a:pt x="17" y="57"/>
                      <a:pt x="22" y="69"/>
                      <a:pt x="32" y="79"/>
                    </a:cubicBezTo>
                    <a:cubicBezTo>
                      <a:pt x="24" y="87"/>
                      <a:pt x="24" y="87"/>
                      <a:pt x="24" y="87"/>
                    </a:cubicBezTo>
                    <a:cubicBezTo>
                      <a:pt x="0" y="63"/>
                      <a:pt x="0" y="24"/>
                      <a:pt x="2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477">
                <a:extLst>
                  <a:ext uri="{FF2B5EF4-FFF2-40B4-BE49-F238E27FC236}">
                    <a16:creationId xmlns:a16="http://schemas.microsoft.com/office/drawing/2014/main" id="{1A0C77B8-AC6C-4139-A3C1-09C729869628}"/>
                  </a:ext>
                </a:extLst>
              </p:cNvPr>
              <p:cNvSpPr>
                <a:spLocks/>
              </p:cNvSpPr>
              <p:nvPr/>
            </p:nvSpPr>
            <p:spPr bwMode="auto">
              <a:xfrm>
                <a:off x="3298416" y="4119942"/>
                <a:ext cx="326010" cy="968710"/>
              </a:xfrm>
              <a:custGeom>
                <a:avLst/>
                <a:gdLst/>
                <a:ahLst/>
                <a:cxnLst>
                  <a:cxn ang="0">
                    <a:pos x="46" y="2"/>
                  </a:cxn>
                  <a:cxn ang="0">
                    <a:pos x="48" y="0"/>
                  </a:cxn>
                  <a:cxn ang="0">
                    <a:pos x="56" y="8"/>
                  </a:cxn>
                  <a:cxn ang="0">
                    <a:pos x="54" y="10"/>
                  </a:cxn>
                  <a:cxn ang="0">
                    <a:pos x="22" y="86"/>
                  </a:cxn>
                  <a:cxn ang="0">
                    <a:pos x="54" y="161"/>
                  </a:cxn>
                  <a:cxn ang="0">
                    <a:pos x="46" y="169"/>
                  </a:cxn>
                  <a:cxn ang="0">
                    <a:pos x="46" y="2"/>
                  </a:cxn>
                </a:cxnLst>
                <a:rect l="0" t="0" r="r" b="b"/>
                <a:pathLst>
                  <a:path w="56" h="169">
                    <a:moveTo>
                      <a:pt x="46" y="2"/>
                    </a:moveTo>
                    <a:cubicBezTo>
                      <a:pt x="47" y="1"/>
                      <a:pt x="47" y="1"/>
                      <a:pt x="48" y="0"/>
                    </a:cubicBezTo>
                    <a:cubicBezTo>
                      <a:pt x="56" y="8"/>
                      <a:pt x="56" y="8"/>
                      <a:pt x="56" y="8"/>
                    </a:cubicBezTo>
                    <a:cubicBezTo>
                      <a:pt x="55" y="8"/>
                      <a:pt x="54" y="9"/>
                      <a:pt x="54" y="10"/>
                    </a:cubicBezTo>
                    <a:cubicBezTo>
                      <a:pt x="33" y="31"/>
                      <a:pt x="22" y="58"/>
                      <a:pt x="22" y="86"/>
                    </a:cubicBezTo>
                    <a:cubicBezTo>
                      <a:pt x="22" y="113"/>
                      <a:pt x="33" y="141"/>
                      <a:pt x="54" y="161"/>
                    </a:cubicBezTo>
                    <a:cubicBezTo>
                      <a:pt x="46" y="169"/>
                      <a:pt x="46" y="169"/>
                      <a:pt x="46" y="169"/>
                    </a:cubicBezTo>
                    <a:cubicBezTo>
                      <a:pt x="0" y="123"/>
                      <a:pt x="0" y="48"/>
                      <a:pt x="46"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479">
                <a:extLst>
                  <a:ext uri="{FF2B5EF4-FFF2-40B4-BE49-F238E27FC236}">
                    <a16:creationId xmlns:a16="http://schemas.microsoft.com/office/drawing/2014/main" id="{1B784883-4615-436E-9E00-9CB78D83B7F9}"/>
                  </a:ext>
                </a:extLst>
              </p:cNvPr>
              <p:cNvSpPr>
                <a:spLocks/>
              </p:cNvSpPr>
              <p:nvPr/>
            </p:nvSpPr>
            <p:spPr bwMode="auto">
              <a:xfrm>
                <a:off x="2925833" y="3877765"/>
                <a:ext cx="456413" cy="1453063"/>
              </a:xfrm>
              <a:custGeom>
                <a:avLst/>
                <a:gdLst/>
                <a:ahLst/>
                <a:cxnLst>
                  <a:cxn ang="0">
                    <a:pos x="69" y="2"/>
                  </a:cxn>
                  <a:cxn ang="0">
                    <a:pos x="71" y="0"/>
                  </a:cxn>
                  <a:cxn ang="0">
                    <a:pos x="79" y="8"/>
                  </a:cxn>
                  <a:cxn ang="0">
                    <a:pos x="77" y="10"/>
                  </a:cxn>
                  <a:cxn ang="0">
                    <a:pos x="28" y="127"/>
                  </a:cxn>
                  <a:cxn ang="0">
                    <a:pos x="77" y="244"/>
                  </a:cxn>
                  <a:cxn ang="0">
                    <a:pos x="69" y="251"/>
                  </a:cxn>
                  <a:cxn ang="0">
                    <a:pos x="69" y="2"/>
                  </a:cxn>
                </a:cxnLst>
                <a:rect l="0" t="0" r="r" b="b"/>
                <a:pathLst>
                  <a:path w="79" h="251">
                    <a:moveTo>
                      <a:pt x="69" y="2"/>
                    </a:moveTo>
                    <a:cubicBezTo>
                      <a:pt x="70" y="1"/>
                      <a:pt x="70" y="1"/>
                      <a:pt x="71" y="0"/>
                    </a:cubicBezTo>
                    <a:cubicBezTo>
                      <a:pt x="79" y="8"/>
                      <a:pt x="79" y="8"/>
                      <a:pt x="79" y="8"/>
                    </a:cubicBezTo>
                    <a:cubicBezTo>
                      <a:pt x="78" y="8"/>
                      <a:pt x="77" y="9"/>
                      <a:pt x="77" y="10"/>
                    </a:cubicBezTo>
                    <a:cubicBezTo>
                      <a:pt x="44" y="42"/>
                      <a:pt x="28" y="84"/>
                      <a:pt x="28" y="127"/>
                    </a:cubicBezTo>
                    <a:cubicBezTo>
                      <a:pt x="28" y="169"/>
                      <a:pt x="44" y="211"/>
                      <a:pt x="77" y="244"/>
                    </a:cubicBezTo>
                    <a:cubicBezTo>
                      <a:pt x="69" y="251"/>
                      <a:pt x="69" y="251"/>
                      <a:pt x="69" y="251"/>
                    </a:cubicBezTo>
                    <a:cubicBezTo>
                      <a:pt x="0" y="182"/>
                      <a:pt x="0" y="71"/>
                      <a:pt x="69"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 name="Freeform 13">
              <a:extLst>
                <a:ext uri="{FF2B5EF4-FFF2-40B4-BE49-F238E27FC236}">
                  <a16:creationId xmlns:a16="http://schemas.microsoft.com/office/drawing/2014/main" id="{8A79EB07-94DA-4F88-8301-EBF6B92ED920}"/>
                </a:ext>
              </a:extLst>
            </p:cNvPr>
            <p:cNvSpPr>
              <a:spLocks/>
            </p:cNvSpPr>
            <p:nvPr/>
          </p:nvSpPr>
          <p:spPr bwMode="auto">
            <a:xfrm>
              <a:off x="4233875" y="3861048"/>
              <a:ext cx="1800200" cy="1878244"/>
            </a:xfrm>
            <a:custGeom>
              <a:avLst/>
              <a:gdLst/>
              <a:ahLst/>
              <a:cxnLst>
                <a:cxn ang="0">
                  <a:pos x="1306" y="164"/>
                </a:cxn>
                <a:cxn ang="0">
                  <a:pos x="1124" y="64"/>
                </a:cxn>
                <a:cxn ang="0">
                  <a:pos x="843" y="5"/>
                </a:cxn>
                <a:cxn ang="0">
                  <a:pos x="648" y="29"/>
                </a:cxn>
                <a:cxn ang="0">
                  <a:pos x="336" y="168"/>
                </a:cxn>
                <a:cxn ang="0">
                  <a:pos x="165" y="447"/>
                </a:cxn>
                <a:cxn ang="0">
                  <a:pos x="239" y="370"/>
                </a:cxn>
                <a:cxn ang="0">
                  <a:pos x="146" y="571"/>
                </a:cxn>
                <a:cxn ang="0">
                  <a:pos x="157" y="720"/>
                </a:cxn>
                <a:cxn ang="0">
                  <a:pos x="122" y="852"/>
                </a:cxn>
                <a:cxn ang="0">
                  <a:pos x="73" y="920"/>
                </a:cxn>
                <a:cxn ang="0">
                  <a:pos x="1" y="1025"/>
                </a:cxn>
                <a:cxn ang="0">
                  <a:pos x="77" y="1081"/>
                </a:cxn>
                <a:cxn ang="0">
                  <a:pos x="112" y="1126"/>
                </a:cxn>
                <a:cxn ang="0">
                  <a:pos x="123" y="1197"/>
                </a:cxn>
                <a:cxn ang="0">
                  <a:pos x="141" y="1222"/>
                </a:cxn>
                <a:cxn ang="0">
                  <a:pos x="153" y="1296"/>
                </a:cxn>
                <a:cxn ang="0">
                  <a:pos x="188" y="1347"/>
                </a:cxn>
                <a:cxn ang="0">
                  <a:pos x="173" y="1455"/>
                </a:cxn>
                <a:cxn ang="0">
                  <a:pos x="265" y="1546"/>
                </a:cxn>
                <a:cxn ang="0">
                  <a:pos x="433" y="1564"/>
                </a:cxn>
                <a:cxn ang="0">
                  <a:pos x="604" y="1639"/>
                </a:cxn>
                <a:cxn ang="0">
                  <a:pos x="643" y="1783"/>
                </a:cxn>
                <a:cxn ang="0">
                  <a:pos x="1277" y="1856"/>
                </a:cxn>
                <a:cxn ang="0">
                  <a:pos x="1272" y="1375"/>
                </a:cxn>
                <a:cxn ang="0">
                  <a:pos x="1295" y="1331"/>
                </a:cxn>
                <a:cxn ang="0">
                  <a:pos x="1384" y="1214"/>
                </a:cxn>
                <a:cxn ang="0">
                  <a:pos x="1515" y="990"/>
                </a:cxn>
                <a:cxn ang="0">
                  <a:pos x="1561" y="800"/>
                </a:cxn>
                <a:cxn ang="0">
                  <a:pos x="1570" y="698"/>
                </a:cxn>
                <a:cxn ang="0">
                  <a:pos x="1587" y="732"/>
                </a:cxn>
                <a:cxn ang="0">
                  <a:pos x="1469" y="383"/>
                </a:cxn>
                <a:cxn ang="0">
                  <a:pos x="1377" y="319"/>
                </a:cxn>
                <a:cxn ang="0">
                  <a:pos x="1383" y="210"/>
                </a:cxn>
                <a:cxn ang="0">
                  <a:pos x="1347" y="126"/>
                </a:cxn>
                <a:cxn ang="0">
                  <a:pos x="1335" y="191"/>
                </a:cxn>
              </a:cxnLst>
              <a:rect l="0" t="0" r="r" b="b"/>
              <a:pathLst>
                <a:path w="1590" h="1856">
                  <a:moveTo>
                    <a:pt x="1335" y="191"/>
                  </a:moveTo>
                  <a:cubicBezTo>
                    <a:pt x="1325" y="182"/>
                    <a:pt x="1317" y="172"/>
                    <a:pt x="1306" y="164"/>
                  </a:cubicBezTo>
                  <a:cubicBezTo>
                    <a:pt x="1275" y="138"/>
                    <a:pt x="1240" y="118"/>
                    <a:pt x="1203" y="98"/>
                  </a:cubicBezTo>
                  <a:cubicBezTo>
                    <a:pt x="1179" y="85"/>
                    <a:pt x="1152" y="74"/>
                    <a:pt x="1124" y="64"/>
                  </a:cubicBezTo>
                  <a:cubicBezTo>
                    <a:pt x="1096" y="53"/>
                    <a:pt x="1067" y="45"/>
                    <a:pt x="1036" y="38"/>
                  </a:cubicBezTo>
                  <a:cubicBezTo>
                    <a:pt x="977" y="25"/>
                    <a:pt x="913" y="11"/>
                    <a:pt x="843" y="5"/>
                  </a:cubicBezTo>
                  <a:cubicBezTo>
                    <a:pt x="772" y="0"/>
                    <a:pt x="698" y="5"/>
                    <a:pt x="625" y="9"/>
                  </a:cubicBezTo>
                  <a:cubicBezTo>
                    <a:pt x="635" y="13"/>
                    <a:pt x="644" y="18"/>
                    <a:pt x="648" y="29"/>
                  </a:cubicBezTo>
                  <a:cubicBezTo>
                    <a:pt x="582" y="38"/>
                    <a:pt x="524" y="56"/>
                    <a:pt x="472" y="78"/>
                  </a:cubicBezTo>
                  <a:cubicBezTo>
                    <a:pt x="419" y="100"/>
                    <a:pt x="375" y="131"/>
                    <a:pt x="336" y="168"/>
                  </a:cubicBezTo>
                  <a:cubicBezTo>
                    <a:pt x="298" y="203"/>
                    <a:pt x="264" y="246"/>
                    <a:pt x="235" y="292"/>
                  </a:cubicBezTo>
                  <a:cubicBezTo>
                    <a:pt x="207" y="339"/>
                    <a:pt x="179" y="389"/>
                    <a:pt x="165" y="447"/>
                  </a:cubicBezTo>
                  <a:cubicBezTo>
                    <a:pt x="181" y="427"/>
                    <a:pt x="198" y="404"/>
                    <a:pt x="217" y="386"/>
                  </a:cubicBezTo>
                  <a:cubicBezTo>
                    <a:pt x="223" y="380"/>
                    <a:pt x="230" y="373"/>
                    <a:pt x="239" y="370"/>
                  </a:cubicBezTo>
                  <a:cubicBezTo>
                    <a:pt x="225" y="397"/>
                    <a:pt x="209" y="420"/>
                    <a:pt x="195" y="445"/>
                  </a:cubicBezTo>
                  <a:cubicBezTo>
                    <a:pt x="175" y="482"/>
                    <a:pt x="157" y="525"/>
                    <a:pt x="146" y="571"/>
                  </a:cubicBezTo>
                  <a:cubicBezTo>
                    <a:pt x="142" y="586"/>
                    <a:pt x="139" y="603"/>
                    <a:pt x="138" y="622"/>
                  </a:cubicBezTo>
                  <a:cubicBezTo>
                    <a:pt x="136" y="658"/>
                    <a:pt x="150" y="687"/>
                    <a:pt x="157" y="720"/>
                  </a:cubicBezTo>
                  <a:cubicBezTo>
                    <a:pt x="161" y="736"/>
                    <a:pt x="163" y="758"/>
                    <a:pt x="161" y="773"/>
                  </a:cubicBezTo>
                  <a:cubicBezTo>
                    <a:pt x="156" y="807"/>
                    <a:pt x="138" y="829"/>
                    <a:pt x="122" y="852"/>
                  </a:cubicBezTo>
                  <a:cubicBezTo>
                    <a:pt x="118" y="858"/>
                    <a:pt x="115" y="864"/>
                    <a:pt x="110" y="870"/>
                  </a:cubicBezTo>
                  <a:cubicBezTo>
                    <a:pt x="98" y="887"/>
                    <a:pt x="86" y="903"/>
                    <a:pt x="73" y="920"/>
                  </a:cubicBezTo>
                  <a:cubicBezTo>
                    <a:pt x="56" y="942"/>
                    <a:pt x="38" y="963"/>
                    <a:pt x="21" y="987"/>
                  </a:cubicBezTo>
                  <a:cubicBezTo>
                    <a:pt x="14" y="996"/>
                    <a:pt x="0" y="1011"/>
                    <a:pt x="1" y="1025"/>
                  </a:cubicBezTo>
                  <a:cubicBezTo>
                    <a:pt x="2" y="1034"/>
                    <a:pt x="15" y="1046"/>
                    <a:pt x="20" y="1050"/>
                  </a:cubicBezTo>
                  <a:cubicBezTo>
                    <a:pt x="37" y="1065"/>
                    <a:pt x="56" y="1072"/>
                    <a:pt x="77" y="1081"/>
                  </a:cubicBezTo>
                  <a:cubicBezTo>
                    <a:pt x="88" y="1085"/>
                    <a:pt x="100" y="1089"/>
                    <a:pt x="106" y="1096"/>
                  </a:cubicBezTo>
                  <a:cubicBezTo>
                    <a:pt x="113" y="1104"/>
                    <a:pt x="115" y="1117"/>
                    <a:pt x="112" y="1126"/>
                  </a:cubicBezTo>
                  <a:cubicBezTo>
                    <a:pt x="110" y="1131"/>
                    <a:pt x="106" y="1134"/>
                    <a:pt x="103" y="1140"/>
                  </a:cubicBezTo>
                  <a:cubicBezTo>
                    <a:pt x="95" y="1164"/>
                    <a:pt x="109" y="1186"/>
                    <a:pt x="123" y="1197"/>
                  </a:cubicBezTo>
                  <a:cubicBezTo>
                    <a:pt x="128" y="1201"/>
                    <a:pt x="144" y="1209"/>
                    <a:pt x="145" y="1216"/>
                  </a:cubicBezTo>
                  <a:cubicBezTo>
                    <a:pt x="145" y="1219"/>
                    <a:pt x="142" y="1221"/>
                    <a:pt x="141" y="1222"/>
                  </a:cubicBezTo>
                  <a:cubicBezTo>
                    <a:pt x="140" y="1224"/>
                    <a:pt x="139" y="1227"/>
                    <a:pt x="139" y="1229"/>
                  </a:cubicBezTo>
                  <a:cubicBezTo>
                    <a:pt x="132" y="1258"/>
                    <a:pt x="143" y="1280"/>
                    <a:pt x="153" y="1296"/>
                  </a:cubicBezTo>
                  <a:cubicBezTo>
                    <a:pt x="159" y="1304"/>
                    <a:pt x="164" y="1312"/>
                    <a:pt x="172" y="1320"/>
                  </a:cubicBezTo>
                  <a:cubicBezTo>
                    <a:pt x="179" y="1327"/>
                    <a:pt x="186" y="1337"/>
                    <a:pt x="188" y="1347"/>
                  </a:cubicBezTo>
                  <a:cubicBezTo>
                    <a:pt x="191" y="1366"/>
                    <a:pt x="183" y="1385"/>
                    <a:pt x="179" y="1399"/>
                  </a:cubicBezTo>
                  <a:cubicBezTo>
                    <a:pt x="174" y="1415"/>
                    <a:pt x="172" y="1434"/>
                    <a:pt x="173" y="1455"/>
                  </a:cubicBezTo>
                  <a:cubicBezTo>
                    <a:pt x="174" y="1473"/>
                    <a:pt x="180" y="1488"/>
                    <a:pt x="189" y="1500"/>
                  </a:cubicBezTo>
                  <a:cubicBezTo>
                    <a:pt x="211" y="1529"/>
                    <a:pt x="214" y="1530"/>
                    <a:pt x="265" y="1546"/>
                  </a:cubicBezTo>
                  <a:cubicBezTo>
                    <a:pt x="298" y="1557"/>
                    <a:pt x="333" y="1561"/>
                    <a:pt x="373" y="1562"/>
                  </a:cubicBezTo>
                  <a:cubicBezTo>
                    <a:pt x="393" y="1563"/>
                    <a:pt x="413" y="1562"/>
                    <a:pt x="433" y="1564"/>
                  </a:cubicBezTo>
                  <a:cubicBezTo>
                    <a:pt x="472" y="1567"/>
                    <a:pt x="504" y="1573"/>
                    <a:pt x="533" y="1586"/>
                  </a:cubicBezTo>
                  <a:cubicBezTo>
                    <a:pt x="562" y="1599"/>
                    <a:pt x="586" y="1615"/>
                    <a:pt x="604" y="1639"/>
                  </a:cubicBezTo>
                  <a:cubicBezTo>
                    <a:pt x="621" y="1661"/>
                    <a:pt x="637" y="1690"/>
                    <a:pt x="642" y="1724"/>
                  </a:cubicBezTo>
                  <a:cubicBezTo>
                    <a:pt x="644" y="1742"/>
                    <a:pt x="643" y="1763"/>
                    <a:pt x="643" y="1783"/>
                  </a:cubicBezTo>
                  <a:cubicBezTo>
                    <a:pt x="643" y="1802"/>
                    <a:pt x="634" y="1837"/>
                    <a:pt x="630" y="1856"/>
                  </a:cubicBezTo>
                  <a:cubicBezTo>
                    <a:pt x="717" y="1856"/>
                    <a:pt x="1206" y="1856"/>
                    <a:pt x="1277" y="1856"/>
                  </a:cubicBezTo>
                  <a:cubicBezTo>
                    <a:pt x="1237" y="1758"/>
                    <a:pt x="1225" y="1587"/>
                    <a:pt x="1252" y="1465"/>
                  </a:cubicBezTo>
                  <a:cubicBezTo>
                    <a:pt x="1258" y="1436"/>
                    <a:pt x="1266" y="1405"/>
                    <a:pt x="1272" y="1375"/>
                  </a:cubicBezTo>
                  <a:cubicBezTo>
                    <a:pt x="1274" y="1365"/>
                    <a:pt x="1277" y="1355"/>
                    <a:pt x="1280" y="1347"/>
                  </a:cubicBezTo>
                  <a:cubicBezTo>
                    <a:pt x="1283" y="1341"/>
                    <a:pt x="1289" y="1337"/>
                    <a:pt x="1295" y="1331"/>
                  </a:cubicBezTo>
                  <a:cubicBezTo>
                    <a:pt x="1300" y="1326"/>
                    <a:pt x="1304" y="1319"/>
                    <a:pt x="1308" y="1314"/>
                  </a:cubicBezTo>
                  <a:cubicBezTo>
                    <a:pt x="1334" y="1281"/>
                    <a:pt x="1360" y="1247"/>
                    <a:pt x="1384" y="1214"/>
                  </a:cubicBezTo>
                  <a:cubicBezTo>
                    <a:pt x="1401" y="1191"/>
                    <a:pt x="1418" y="1169"/>
                    <a:pt x="1433" y="1144"/>
                  </a:cubicBezTo>
                  <a:cubicBezTo>
                    <a:pt x="1462" y="1095"/>
                    <a:pt x="1492" y="1046"/>
                    <a:pt x="1515" y="990"/>
                  </a:cubicBezTo>
                  <a:cubicBezTo>
                    <a:pt x="1527" y="962"/>
                    <a:pt x="1536" y="932"/>
                    <a:pt x="1544" y="901"/>
                  </a:cubicBezTo>
                  <a:cubicBezTo>
                    <a:pt x="1552" y="870"/>
                    <a:pt x="1558" y="835"/>
                    <a:pt x="1561" y="800"/>
                  </a:cubicBezTo>
                  <a:cubicBezTo>
                    <a:pt x="1564" y="765"/>
                    <a:pt x="1569" y="725"/>
                    <a:pt x="1561" y="690"/>
                  </a:cubicBezTo>
                  <a:cubicBezTo>
                    <a:pt x="1567" y="689"/>
                    <a:pt x="1568" y="695"/>
                    <a:pt x="1570" y="698"/>
                  </a:cubicBezTo>
                  <a:cubicBezTo>
                    <a:pt x="1572" y="702"/>
                    <a:pt x="1575" y="705"/>
                    <a:pt x="1577" y="708"/>
                  </a:cubicBezTo>
                  <a:cubicBezTo>
                    <a:pt x="1581" y="716"/>
                    <a:pt x="1583" y="725"/>
                    <a:pt x="1587" y="732"/>
                  </a:cubicBezTo>
                  <a:cubicBezTo>
                    <a:pt x="1590" y="623"/>
                    <a:pt x="1569" y="543"/>
                    <a:pt x="1534" y="474"/>
                  </a:cubicBezTo>
                  <a:cubicBezTo>
                    <a:pt x="1516" y="441"/>
                    <a:pt x="1496" y="408"/>
                    <a:pt x="1469" y="383"/>
                  </a:cubicBezTo>
                  <a:cubicBezTo>
                    <a:pt x="1450" y="365"/>
                    <a:pt x="1426" y="348"/>
                    <a:pt x="1402" y="334"/>
                  </a:cubicBezTo>
                  <a:cubicBezTo>
                    <a:pt x="1393" y="329"/>
                    <a:pt x="1379" y="326"/>
                    <a:pt x="1377" y="319"/>
                  </a:cubicBezTo>
                  <a:cubicBezTo>
                    <a:pt x="1376" y="313"/>
                    <a:pt x="1380" y="301"/>
                    <a:pt x="1382" y="294"/>
                  </a:cubicBezTo>
                  <a:cubicBezTo>
                    <a:pt x="1386" y="268"/>
                    <a:pt x="1389" y="236"/>
                    <a:pt x="1383" y="210"/>
                  </a:cubicBezTo>
                  <a:cubicBezTo>
                    <a:pt x="1379" y="194"/>
                    <a:pt x="1373" y="180"/>
                    <a:pt x="1368" y="166"/>
                  </a:cubicBezTo>
                  <a:cubicBezTo>
                    <a:pt x="1362" y="152"/>
                    <a:pt x="1355" y="139"/>
                    <a:pt x="1347" y="126"/>
                  </a:cubicBezTo>
                  <a:cubicBezTo>
                    <a:pt x="1347" y="126"/>
                    <a:pt x="1347" y="125"/>
                    <a:pt x="1346" y="126"/>
                  </a:cubicBezTo>
                  <a:cubicBezTo>
                    <a:pt x="1350" y="149"/>
                    <a:pt x="1347" y="179"/>
                    <a:pt x="1335" y="19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8383549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946F51-580C-4B1D-A217-7EE32364FCAC}"/>
              </a:ext>
            </a:extLst>
          </p:cNvPr>
          <p:cNvSpPr>
            <a:spLocks noGrp="1"/>
          </p:cNvSpPr>
          <p:nvPr>
            <p:ph type="body" sz="quarter" idx="13"/>
          </p:nvPr>
        </p:nvSpPr>
        <p:spPr>
          <a:xfrm>
            <a:off x="542442" y="418454"/>
            <a:ext cx="628377" cy="1446550"/>
          </a:xfrm>
        </p:spPr>
        <p:txBody>
          <a:bodyPr/>
          <a:lstStyle/>
          <a:p>
            <a:r>
              <a:rPr lang="en-GB" dirty="0"/>
              <a:t>4</a:t>
            </a:r>
            <a:endParaRPr lang="nb-NO" dirty="0"/>
          </a:p>
        </p:txBody>
      </p:sp>
      <p:sp>
        <p:nvSpPr>
          <p:cNvPr id="3" name="Title 2">
            <a:extLst>
              <a:ext uri="{FF2B5EF4-FFF2-40B4-BE49-F238E27FC236}">
                <a16:creationId xmlns:a16="http://schemas.microsoft.com/office/drawing/2014/main" id="{CA04FF43-0F46-4D40-B5BC-4FB3EC0A1B76}"/>
              </a:ext>
            </a:extLst>
          </p:cNvPr>
          <p:cNvSpPr>
            <a:spLocks noGrp="1"/>
          </p:cNvSpPr>
          <p:nvPr>
            <p:ph type="title"/>
          </p:nvPr>
        </p:nvSpPr>
        <p:spPr>
          <a:xfrm>
            <a:off x="551384" y="1808820"/>
            <a:ext cx="10497616" cy="707886"/>
          </a:xfrm>
        </p:spPr>
        <p:txBody>
          <a:bodyPr/>
          <a:lstStyle/>
          <a:p>
            <a:r>
              <a:rPr lang="nb-NO" sz="4000" dirty="0">
                <a:solidFill>
                  <a:schemeClr val="bg1"/>
                </a:solidFill>
              </a:rPr>
              <a:t>Om utvalgene</a:t>
            </a:r>
          </a:p>
        </p:txBody>
      </p:sp>
      <p:sp>
        <p:nvSpPr>
          <p:cNvPr id="4" name="Plassholder for lysbildenummer 3">
            <a:extLst>
              <a:ext uri="{FF2B5EF4-FFF2-40B4-BE49-F238E27FC236}">
                <a16:creationId xmlns:a16="http://schemas.microsoft.com/office/drawing/2014/main" id="{C7D1462B-A3D4-4894-BDAE-1CF23F600C8F}"/>
              </a:ext>
            </a:extLst>
          </p:cNvPr>
          <p:cNvSpPr>
            <a:spLocks noGrp="1"/>
          </p:cNvSpPr>
          <p:nvPr>
            <p:ph type="sldNum" sz="quarter" idx="14"/>
          </p:nvPr>
        </p:nvSpPr>
        <p:spPr/>
        <p:txBody>
          <a:bodyPr/>
          <a:lstStyle/>
          <a:p>
            <a:fld id="{D61AABEC-672F-4B68-B914-690DA978312C}" type="slidenum">
              <a:rPr lang="nb-NO" noProof="0" smtClean="0"/>
              <a:pPr/>
              <a:t>45</a:t>
            </a:fld>
            <a:r>
              <a:rPr lang="nb-NO" noProof="0"/>
              <a:t> ‒ </a:t>
            </a:r>
          </a:p>
        </p:txBody>
      </p:sp>
    </p:spTree>
    <p:extLst>
      <p:ext uri="{BB962C8B-B14F-4D97-AF65-F5344CB8AC3E}">
        <p14:creationId xmlns:p14="http://schemas.microsoft.com/office/powerpoint/2010/main" val="1456282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927C5F-8CD5-42D3-B69F-CFF55022CBBC}"/>
              </a:ext>
            </a:extLst>
          </p:cNvPr>
          <p:cNvSpPr>
            <a:spLocks noGrp="1"/>
          </p:cNvSpPr>
          <p:nvPr>
            <p:ph type="body" sz="quarter" idx="15"/>
          </p:nvPr>
        </p:nvSpPr>
        <p:spPr>
          <a:xfrm>
            <a:off x="866056" y="1152886"/>
            <a:ext cx="2029543" cy="230832"/>
          </a:xfrm>
        </p:spPr>
        <p:txBody>
          <a:bodyPr/>
          <a:lstStyle/>
          <a:p>
            <a:r>
              <a:rPr lang="en-US" sz="1200" dirty="0"/>
              <a:t>Egenfinansierer/</a:t>
            </a:r>
            <a:r>
              <a:rPr lang="en-US" sz="1200" dirty="0" err="1"/>
              <a:t>subsidierer</a:t>
            </a:r>
            <a:endParaRPr lang="en-US" sz="1200" dirty="0"/>
          </a:p>
        </p:txBody>
      </p:sp>
      <p:sp>
        <p:nvSpPr>
          <p:cNvPr id="4" name="Text Placeholder 3">
            <a:extLst>
              <a:ext uri="{FF2B5EF4-FFF2-40B4-BE49-F238E27FC236}">
                <a16:creationId xmlns:a16="http://schemas.microsoft.com/office/drawing/2014/main" id="{D14CD556-E36A-42AA-977A-D53105EDAC92}"/>
              </a:ext>
            </a:extLst>
          </p:cNvPr>
          <p:cNvSpPr>
            <a:spLocks noGrp="1"/>
          </p:cNvSpPr>
          <p:nvPr>
            <p:ph type="body" sz="quarter" idx="17"/>
          </p:nvPr>
        </p:nvSpPr>
        <p:spPr>
          <a:xfrm>
            <a:off x="404786" y="5791522"/>
            <a:ext cx="11463417" cy="338554"/>
          </a:xfrm>
        </p:spPr>
        <p:txBody>
          <a:bodyPr/>
          <a:lstStyle/>
          <a:p>
            <a:pPr>
              <a:spcBef>
                <a:spcPts val="0"/>
              </a:spcBef>
            </a:pPr>
            <a:r>
              <a:rPr lang="nb-NO" dirty="0"/>
              <a:t>Base: Alle. n=38 / 100 %</a:t>
            </a:r>
          </a:p>
          <a:p>
            <a:pPr>
              <a:spcBef>
                <a:spcPts val="0"/>
              </a:spcBef>
            </a:pPr>
            <a:r>
              <a:rPr lang="nb-NO" dirty="0"/>
              <a:t>Absolutte tall i parentes</a:t>
            </a:r>
          </a:p>
        </p:txBody>
      </p:sp>
      <p:sp>
        <p:nvSpPr>
          <p:cNvPr id="6" name="Title 5">
            <a:extLst>
              <a:ext uri="{FF2B5EF4-FFF2-40B4-BE49-F238E27FC236}">
                <a16:creationId xmlns:a16="http://schemas.microsoft.com/office/drawing/2014/main" id="{375FA1D4-5E4A-43EB-ADDC-8021F29B862D}"/>
              </a:ext>
            </a:extLst>
          </p:cNvPr>
          <p:cNvSpPr>
            <a:spLocks noGrp="1"/>
          </p:cNvSpPr>
          <p:nvPr>
            <p:ph type="title"/>
          </p:nvPr>
        </p:nvSpPr>
        <p:spPr>
          <a:xfrm>
            <a:off x="262898" y="372172"/>
            <a:ext cx="11471902" cy="480131"/>
          </a:xfrm>
        </p:spPr>
        <p:txBody>
          <a:bodyPr/>
          <a:lstStyle/>
          <a:p>
            <a:r>
              <a:rPr lang="nb-NO" dirty="0"/>
              <a:t>Om utvalget i DEN DESKRIPTIVE ANALYSEN (</a:t>
            </a:r>
            <a:r>
              <a:rPr lang="nb-NO" dirty="0">
                <a:ea typeface="Calibri" panose="020F0502020204030204" pitchFamily="34" charset="0"/>
                <a:cs typeface="Times New Roman" panose="02020603050405020304" pitchFamily="18" charset="0"/>
              </a:rPr>
              <a:t>METODE 1)</a:t>
            </a:r>
            <a:endParaRPr lang="nb-NO" dirty="0"/>
          </a:p>
        </p:txBody>
      </p:sp>
      <p:graphicFrame>
        <p:nvGraphicFramePr>
          <p:cNvPr id="9" name="Content Placeholder 8">
            <a:extLst>
              <a:ext uri="{FF2B5EF4-FFF2-40B4-BE49-F238E27FC236}">
                <a16:creationId xmlns:a16="http://schemas.microsoft.com/office/drawing/2014/main" id="{98496BE4-6ED1-4FF3-8655-A30EDDEA9B87}"/>
              </a:ext>
            </a:extLst>
          </p:cNvPr>
          <p:cNvGraphicFramePr>
            <a:graphicFrameLocks/>
          </p:cNvGraphicFramePr>
          <p:nvPr/>
        </p:nvGraphicFramePr>
        <p:xfrm>
          <a:off x="340030" y="1408523"/>
          <a:ext cx="3393769" cy="2784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8">
            <a:extLst>
              <a:ext uri="{FF2B5EF4-FFF2-40B4-BE49-F238E27FC236}">
                <a16:creationId xmlns:a16="http://schemas.microsoft.com/office/drawing/2014/main" id="{5BE0D7F8-26C9-4C38-9F7E-A4962C594858}"/>
              </a:ext>
            </a:extLst>
          </p:cNvPr>
          <p:cNvGraphicFramePr>
            <a:graphicFrameLocks/>
          </p:cNvGraphicFramePr>
          <p:nvPr/>
        </p:nvGraphicFramePr>
        <p:xfrm>
          <a:off x="2362200" y="4398963"/>
          <a:ext cx="2819400" cy="2230437"/>
        </p:xfrm>
        <a:graphic>
          <a:graphicData uri="http://schemas.openxmlformats.org/drawingml/2006/chart">
            <c:chart xmlns:c="http://schemas.openxmlformats.org/drawingml/2006/chart" xmlns:r="http://schemas.openxmlformats.org/officeDocument/2006/relationships" r:id="rId4"/>
          </a:graphicData>
        </a:graphic>
      </p:graphicFrame>
      <p:sp>
        <p:nvSpPr>
          <p:cNvPr id="24" name="Freeform 105">
            <a:extLst>
              <a:ext uri="{FF2B5EF4-FFF2-40B4-BE49-F238E27FC236}">
                <a16:creationId xmlns:a16="http://schemas.microsoft.com/office/drawing/2014/main" id="{58C79661-DF66-4E0E-9972-9EB1BBBE9C33}"/>
              </a:ext>
            </a:extLst>
          </p:cNvPr>
          <p:cNvSpPr>
            <a:spLocks/>
          </p:cNvSpPr>
          <p:nvPr/>
        </p:nvSpPr>
        <p:spPr bwMode="auto">
          <a:xfrm>
            <a:off x="7748150" y="1610086"/>
            <a:ext cx="3918087" cy="4653133"/>
          </a:xfrm>
          <a:custGeom>
            <a:avLst/>
            <a:gdLst>
              <a:gd name="T0" fmla="*/ 2147483647 w 1340"/>
              <a:gd name="T1" fmla="*/ 2147483647 h 1688"/>
              <a:gd name="T2" fmla="*/ 2147483647 w 1340"/>
              <a:gd name="T3" fmla="*/ 2147483647 h 1688"/>
              <a:gd name="T4" fmla="*/ 2147483647 w 1340"/>
              <a:gd name="T5" fmla="*/ 0 h 1688"/>
              <a:gd name="T6" fmla="*/ 2147483647 w 1340"/>
              <a:gd name="T7" fmla="*/ 2147483647 h 1688"/>
              <a:gd name="T8" fmla="*/ 2147483647 w 1340"/>
              <a:gd name="T9" fmla="*/ 2147483647 h 1688"/>
              <a:gd name="T10" fmla="*/ 2147483647 w 1340"/>
              <a:gd name="T11" fmla="*/ 2147483647 h 1688"/>
              <a:gd name="T12" fmla="*/ 2147483647 w 1340"/>
              <a:gd name="T13" fmla="*/ 2147483647 h 1688"/>
              <a:gd name="T14" fmla="*/ 2147483647 w 1340"/>
              <a:gd name="T15" fmla="*/ 2147483647 h 1688"/>
              <a:gd name="T16" fmla="*/ 2147483647 w 1340"/>
              <a:gd name="T17" fmla="*/ 2147483647 h 1688"/>
              <a:gd name="T18" fmla="*/ 2147483647 w 1340"/>
              <a:gd name="T19" fmla="*/ 2147483647 h 1688"/>
              <a:gd name="T20" fmla="*/ 2147483647 w 1340"/>
              <a:gd name="T21" fmla="*/ 2147483647 h 1688"/>
              <a:gd name="T22" fmla="*/ 2147483647 w 1340"/>
              <a:gd name="T23" fmla="*/ 2147483647 h 1688"/>
              <a:gd name="T24" fmla="*/ 2147483647 w 1340"/>
              <a:gd name="T25" fmla="*/ 2147483647 h 1688"/>
              <a:gd name="T26" fmla="*/ 2147483647 w 1340"/>
              <a:gd name="T27" fmla="*/ 2147483647 h 1688"/>
              <a:gd name="T28" fmla="*/ 2147483647 w 1340"/>
              <a:gd name="T29" fmla="*/ 2147483647 h 1688"/>
              <a:gd name="T30" fmla="*/ 2147483647 w 1340"/>
              <a:gd name="T31" fmla="*/ 2147483647 h 1688"/>
              <a:gd name="T32" fmla="*/ 2147483647 w 1340"/>
              <a:gd name="T33" fmla="*/ 2147483647 h 1688"/>
              <a:gd name="T34" fmla="*/ 2147483647 w 1340"/>
              <a:gd name="T35" fmla="*/ 2147483647 h 1688"/>
              <a:gd name="T36" fmla="*/ 2147483647 w 1340"/>
              <a:gd name="T37" fmla="*/ 2147483647 h 1688"/>
              <a:gd name="T38" fmla="*/ 2147483647 w 1340"/>
              <a:gd name="T39" fmla="*/ 2147483647 h 1688"/>
              <a:gd name="T40" fmla="*/ 2147483647 w 1340"/>
              <a:gd name="T41" fmla="*/ 2147483647 h 1688"/>
              <a:gd name="T42" fmla="*/ 2147483647 w 1340"/>
              <a:gd name="T43" fmla="*/ 2147483647 h 1688"/>
              <a:gd name="T44" fmla="*/ 2147483647 w 1340"/>
              <a:gd name="T45" fmla="*/ 2147483647 h 1688"/>
              <a:gd name="T46" fmla="*/ 2147483647 w 1340"/>
              <a:gd name="T47" fmla="*/ 2147483647 h 1688"/>
              <a:gd name="T48" fmla="*/ 0 w 1340"/>
              <a:gd name="T49" fmla="*/ 2147483647 h 1688"/>
              <a:gd name="T50" fmla="*/ 2147483647 w 1340"/>
              <a:gd name="T51" fmla="*/ 2147483647 h 1688"/>
              <a:gd name="T52" fmla="*/ 2147483647 w 1340"/>
              <a:gd name="T53" fmla="*/ 2147483647 h 1688"/>
              <a:gd name="T54" fmla="*/ 2147483647 w 1340"/>
              <a:gd name="T55" fmla="*/ 2147483647 h 1688"/>
              <a:gd name="T56" fmla="*/ 2147483647 w 1340"/>
              <a:gd name="T57" fmla="*/ 2147483647 h 1688"/>
              <a:gd name="T58" fmla="*/ 2147483647 w 1340"/>
              <a:gd name="T59" fmla="*/ 2147483647 h 1688"/>
              <a:gd name="T60" fmla="*/ 2147483647 w 1340"/>
              <a:gd name="T61" fmla="*/ 2147483647 h 1688"/>
              <a:gd name="T62" fmla="*/ 2147483647 w 1340"/>
              <a:gd name="T63" fmla="*/ 2147483647 h 1688"/>
              <a:gd name="T64" fmla="*/ 2147483647 w 1340"/>
              <a:gd name="T65" fmla="*/ 2147483647 h 1688"/>
              <a:gd name="T66" fmla="*/ 2147483647 w 1340"/>
              <a:gd name="T67" fmla="*/ 2147483647 h 1688"/>
              <a:gd name="T68" fmla="*/ 2147483647 w 1340"/>
              <a:gd name="T69" fmla="*/ 2147483647 h 1688"/>
              <a:gd name="T70" fmla="*/ 2147483647 w 1340"/>
              <a:gd name="T71" fmla="*/ 2147483647 h 1688"/>
              <a:gd name="T72" fmla="*/ 2147483647 w 1340"/>
              <a:gd name="T73" fmla="*/ 2147483647 h 1688"/>
              <a:gd name="T74" fmla="*/ 2147483647 w 1340"/>
              <a:gd name="T75" fmla="*/ 2147483647 h 1688"/>
              <a:gd name="T76" fmla="*/ 2147483647 w 1340"/>
              <a:gd name="T77" fmla="*/ 2147483647 h 1688"/>
              <a:gd name="T78" fmla="*/ 2147483647 w 1340"/>
              <a:gd name="T79" fmla="*/ 2147483647 h 1688"/>
              <a:gd name="T80" fmla="*/ 2147483647 w 1340"/>
              <a:gd name="T81" fmla="*/ 2147483647 h 1688"/>
              <a:gd name="T82" fmla="*/ 2147483647 w 1340"/>
              <a:gd name="T83" fmla="*/ 2147483647 h 1688"/>
              <a:gd name="T84" fmla="*/ 2147483647 w 1340"/>
              <a:gd name="T85" fmla="*/ 2147483647 h 1688"/>
              <a:gd name="T86" fmla="*/ 2147483647 w 1340"/>
              <a:gd name="T87" fmla="*/ 2147483647 h 1688"/>
              <a:gd name="T88" fmla="*/ 2147483647 w 1340"/>
              <a:gd name="T89" fmla="*/ 2147483647 h 1688"/>
              <a:gd name="T90" fmla="*/ 2147483647 w 1340"/>
              <a:gd name="T91" fmla="*/ 2147483647 h 1688"/>
              <a:gd name="T92" fmla="*/ 2147483647 w 1340"/>
              <a:gd name="T93" fmla="*/ 2147483647 h 1688"/>
              <a:gd name="T94" fmla="*/ 2147483647 w 1340"/>
              <a:gd name="T95" fmla="*/ 2147483647 h 1688"/>
              <a:gd name="T96" fmla="*/ 2147483647 w 1340"/>
              <a:gd name="T97" fmla="*/ 2147483647 h 1688"/>
              <a:gd name="T98" fmla="*/ 2147483647 w 1340"/>
              <a:gd name="T99" fmla="*/ 2147483647 h 16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40"/>
              <a:gd name="T151" fmla="*/ 0 h 1688"/>
              <a:gd name="T152" fmla="*/ 1340 w 1340"/>
              <a:gd name="T153" fmla="*/ 1688 h 16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8" y="376"/>
                </a:lnTo>
                <a:lnTo>
                  <a:pt x="639" y="374"/>
                </a:lnTo>
                <a:lnTo>
                  <a:pt x="645" y="422"/>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solidFill>
            <a:schemeClr val="tx2">
              <a:lumMod val="50000"/>
            </a:schemeClr>
          </a:solidFill>
          <a:ln w="12700">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b-NO" sz="1800" b="0" i="0" u="none" strike="noStrike" kern="1200" cap="none" spc="0" normalizeH="0" baseline="0" noProof="0" dirty="0">
              <a:ln>
                <a:noFill/>
              </a:ln>
              <a:solidFill>
                <a:srgbClr val="000000"/>
              </a:solidFill>
              <a:effectLst/>
              <a:uLnTx/>
              <a:uFillTx/>
              <a:latin typeface="Calibri" panose="020F0502020204030204" pitchFamily="34" charset="0"/>
            </a:endParaRPr>
          </a:p>
        </p:txBody>
      </p:sp>
      <p:sp>
        <p:nvSpPr>
          <p:cNvPr id="25" name="TextBox 24">
            <a:extLst>
              <a:ext uri="{FF2B5EF4-FFF2-40B4-BE49-F238E27FC236}">
                <a16:creationId xmlns:a16="http://schemas.microsoft.com/office/drawing/2014/main" id="{9A91DD2B-B139-4E52-BBAD-0E6F6B3FF56A}"/>
              </a:ext>
            </a:extLst>
          </p:cNvPr>
          <p:cNvSpPr txBox="1"/>
          <p:nvPr/>
        </p:nvSpPr>
        <p:spPr>
          <a:xfrm>
            <a:off x="10245752" y="2571008"/>
            <a:ext cx="984565" cy="646331"/>
          </a:xfrm>
          <a:prstGeom prst="rect">
            <a:avLst/>
          </a:prstGeom>
          <a:noFill/>
        </p:spPr>
        <p:txBody>
          <a:bodyPr wrap="none" rtlCol="0">
            <a:spAutoFit/>
          </a:bodyPr>
          <a:lstStyle/>
          <a:p>
            <a:pPr algn="ctr"/>
            <a:r>
              <a:rPr lang="nb-NO" sz="1200" dirty="0"/>
              <a:t>Nord-Norge</a:t>
            </a:r>
            <a:br>
              <a:rPr lang="nb-NO" sz="1200" dirty="0"/>
            </a:br>
            <a:r>
              <a:rPr lang="nb-NO" sz="1200" dirty="0"/>
              <a:t>13 %</a:t>
            </a:r>
          </a:p>
          <a:p>
            <a:pPr algn="ctr"/>
            <a:r>
              <a:rPr lang="nb-NO" sz="1200" dirty="0"/>
              <a:t>(5)</a:t>
            </a:r>
          </a:p>
        </p:txBody>
      </p:sp>
      <p:sp>
        <p:nvSpPr>
          <p:cNvPr id="26" name="TextBox 25">
            <a:extLst>
              <a:ext uri="{FF2B5EF4-FFF2-40B4-BE49-F238E27FC236}">
                <a16:creationId xmlns:a16="http://schemas.microsoft.com/office/drawing/2014/main" id="{F364DAD4-8074-4F18-AA39-7E44A8354792}"/>
              </a:ext>
            </a:extLst>
          </p:cNvPr>
          <p:cNvSpPr txBox="1"/>
          <p:nvPr/>
        </p:nvSpPr>
        <p:spPr>
          <a:xfrm>
            <a:off x="9272150" y="5039086"/>
            <a:ext cx="841897" cy="646331"/>
          </a:xfrm>
          <a:prstGeom prst="rect">
            <a:avLst/>
          </a:prstGeom>
          <a:noFill/>
        </p:spPr>
        <p:txBody>
          <a:bodyPr wrap="none" rtlCol="0">
            <a:spAutoFit/>
          </a:bodyPr>
          <a:lstStyle/>
          <a:p>
            <a:pPr algn="ctr"/>
            <a:r>
              <a:rPr lang="nb-NO" sz="1200" dirty="0"/>
              <a:t>Østlandet</a:t>
            </a:r>
            <a:br>
              <a:rPr lang="nb-NO" sz="1200" dirty="0"/>
            </a:br>
            <a:r>
              <a:rPr lang="nb-NO" sz="1200" dirty="0"/>
              <a:t>29 %</a:t>
            </a:r>
          </a:p>
          <a:p>
            <a:pPr algn="ctr"/>
            <a:r>
              <a:rPr lang="nb-NO" sz="1200" dirty="0"/>
              <a:t>(11)</a:t>
            </a:r>
          </a:p>
        </p:txBody>
      </p:sp>
      <p:sp>
        <p:nvSpPr>
          <p:cNvPr id="27" name="TextBox 26">
            <a:extLst>
              <a:ext uri="{FF2B5EF4-FFF2-40B4-BE49-F238E27FC236}">
                <a16:creationId xmlns:a16="http://schemas.microsoft.com/office/drawing/2014/main" id="{67F720FD-3607-4FC3-BEC8-44C83573951D}"/>
              </a:ext>
            </a:extLst>
          </p:cNvPr>
          <p:cNvSpPr txBox="1"/>
          <p:nvPr/>
        </p:nvSpPr>
        <p:spPr>
          <a:xfrm>
            <a:off x="6833750" y="5267686"/>
            <a:ext cx="900759" cy="646331"/>
          </a:xfrm>
          <a:prstGeom prst="rect">
            <a:avLst/>
          </a:prstGeom>
          <a:noFill/>
        </p:spPr>
        <p:txBody>
          <a:bodyPr wrap="none" rtlCol="0">
            <a:spAutoFit/>
          </a:bodyPr>
          <a:lstStyle/>
          <a:p>
            <a:pPr algn="ctr"/>
            <a:r>
              <a:rPr lang="nb-NO" sz="1200" dirty="0"/>
              <a:t>Vestlandet</a:t>
            </a:r>
            <a:br>
              <a:rPr lang="nb-NO" sz="1200" dirty="0"/>
            </a:br>
            <a:r>
              <a:rPr lang="nb-NO" sz="1200" dirty="0"/>
              <a:t>34 %</a:t>
            </a:r>
          </a:p>
          <a:p>
            <a:pPr algn="ctr"/>
            <a:r>
              <a:rPr lang="nb-NO" sz="1200" dirty="0"/>
              <a:t>(13)</a:t>
            </a:r>
          </a:p>
        </p:txBody>
      </p:sp>
      <p:sp>
        <p:nvSpPr>
          <p:cNvPr id="28" name="TextBox 27">
            <a:extLst>
              <a:ext uri="{FF2B5EF4-FFF2-40B4-BE49-F238E27FC236}">
                <a16:creationId xmlns:a16="http://schemas.microsoft.com/office/drawing/2014/main" id="{054D8C1B-B11C-47AD-B19F-E0DF7BC6CC86}"/>
              </a:ext>
            </a:extLst>
          </p:cNvPr>
          <p:cNvSpPr txBox="1"/>
          <p:nvPr/>
        </p:nvSpPr>
        <p:spPr>
          <a:xfrm>
            <a:off x="7932437" y="3819886"/>
            <a:ext cx="942887" cy="646331"/>
          </a:xfrm>
          <a:prstGeom prst="rect">
            <a:avLst/>
          </a:prstGeom>
          <a:noFill/>
        </p:spPr>
        <p:txBody>
          <a:bodyPr wrap="none" rtlCol="0">
            <a:spAutoFit/>
          </a:bodyPr>
          <a:lstStyle/>
          <a:p>
            <a:pPr algn="ctr"/>
            <a:r>
              <a:rPr lang="nb-NO" sz="1200" dirty="0"/>
              <a:t>Midt-Norge</a:t>
            </a:r>
            <a:br>
              <a:rPr lang="nb-NO" sz="1200" dirty="0"/>
            </a:br>
            <a:r>
              <a:rPr lang="nb-NO" sz="1200" dirty="0"/>
              <a:t>24 %</a:t>
            </a:r>
          </a:p>
          <a:p>
            <a:pPr algn="ctr"/>
            <a:r>
              <a:rPr lang="nb-NO" sz="1200" dirty="0"/>
              <a:t>(9)</a:t>
            </a:r>
          </a:p>
        </p:txBody>
      </p:sp>
      <p:sp>
        <p:nvSpPr>
          <p:cNvPr id="29" name="Text Placeholder 2">
            <a:extLst>
              <a:ext uri="{FF2B5EF4-FFF2-40B4-BE49-F238E27FC236}">
                <a16:creationId xmlns:a16="http://schemas.microsoft.com/office/drawing/2014/main" id="{A7778A78-B5FD-4F35-8CC4-F6E04D34FE17}"/>
              </a:ext>
            </a:extLst>
          </p:cNvPr>
          <p:cNvSpPr txBox="1">
            <a:spLocks/>
          </p:cNvSpPr>
          <p:nvPr/>
        </p:nvSpPr>
        <p:spPr>
          <a:xfrm>
            <a:off x="4138071" y="1152886"/>
            <a:ext cx="3071786" cy="230832"/>
          </a:xfrm>
          <a:prstGeom prst="rect">
            <a:avLst/>
          </a:prstGeom>
          <a:noFill/>
        </p:spPr>
        <p:txBody>
          <a:bodyPr vert="horz" wrap="square" lIns="72000" tIns="45720" rIns="72000" bIns="0" rtlCol="0">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000" b="0" kern="1200">
                <a:solidFill>
                  <a:schemeClr val="tx2"/>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5"/>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err="1"/>
              <a:t>Sentralitet</a:t>
            </a:r>
            <a:endParaRPr lang="en-US" sz="1200" dirty="0"/>
          </a:p>
        </p:txBody>
      </p:sp>
      <p:sp>
        <p:nvSpPr>
          <p:cNvPr id="30" name="Text Placeholder 2">
            <a:extLst>
              <a:ext uri="{FF2B5EF4-FFF2-40B4-BE49-F238E27FC236}">
                <a16:creationId xmlns:a16="http://schemas.microsoft.com/office/drawing/2014/main" id="{DA845388-71D7-441B-9EED-6FB6D21378DE}"/>
              </a:ext>
            </a:extLst>
          </p:cNvPr>
          <p:cNvSpPr txBox="1">
            <a:spLocks/>
          </p:cNvSpPr>
          <p:nvPr/>
        </p:nvSpPr>
        <p:spPr>
          <a:xfrm>
            <a:off x="8379931" y="1539367"/>
            <a:ext cx="3124200" cy="230832"/>
          </a:xfrm>
          <a:prstGeom prst="rect">
            <a:avLst/>
          </a:prstGeom>
          <a:noFill/>
        </p:spPr>
        <p:txBody>
          <a:bodyPr vert="horz" wrap="square" lIns="72000" tIns="45720" rIns="72000" bIns="0" rtlCol="0">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000" b="0" kern="1200">
                <a:solidFill>
                  <a:schemeClr val="tx2"/>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5"/>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dirty="0"/>
              <a:t>Region</a:t>
            </a:r>
          </a:p>
        </p:txBody>
      </p:sp>
      <p:sp>
        <p:nvSpPr>
          <p:cNvPr id="31" name="Text Placeholder 2">
            <a:extLst>
              <a:ext uri="{FF2B5EF4-FFF2-40B4-BE49-F238E27FC236}">
                <a16:creationId xmlns:a16="http://schemas.microsoft.com/office/drawing/2014/main" id="{768457BC-03A3-4150-A2A6-2F2E9AC7D44F}"/>
              </a:ext>
            </a:extLst>
          </p:cNvPr>
          <p:cNvSpPr txBox="1">
            <a:spLocks/>
          </p:cNvSpPr>
          <p:nvPr/>
        </p:nvSpPr>
        <p:spPr>
          <a:xfrm>
            <a:off x="2525138" y="4188768"/>
            <a:ext cx="3124200" cy="230832"/>
          </a:xfrm>
          <a:prstGeom prst="rect">
            <a:avLst/>
          </a:prstGeom>
          <a:noFill/>
        </p:spPr>
        <p:txBody>
          <a:bodyPr vert="horz" wrap="square" lIns="72000" tIns="45720" rIns="72000" bIns="0" rtlCol="0">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000" b="0" kern="1200">
                <a:solidFill>
                  <a:schemeClr val="tx2"/>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5"/>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nb-NO" sz="1200" dirty="0"/>
              <a:t>Kommunestørrelse</a:t>
            </a:r>
            <a:r>
              <a:rPr lang="en-US" sz="1200" dirty="0"/>
              <a:t> (</a:t>
            </a:r>
            <a:r>
              <a:rPr lang="nb-NO" sz="1200" dirty="0"/>
              <a:t>antall innbyggere)</a:t>
            </a:r>
          </a:p>
        </p:txBody>
      </p:sp>
      <p:sp>
        <p:nvSpPr>
          <p:cNvPr id="2" name="Plassholder for lysbildenummer 1">
            <a:extLst>
              <a:ext uri="{FF2B5EF4-FFF2-40B4-BE49-F238E27FC236}">
                <a16:creationId xmlns:a16="http://schemas.microsoft.com/office/drawing/2014/main" id="{109A659D-9FF9-4DBE-AAB0-8B5105363241}"/>
              </a:ext>
            </a:extLst>
          </p:cNvPr>
          <p:cNvSpPr>
            <a:spLocks noGrp="1"/>
          </p:cNvSpPr>
          <p:nvPr>
            <p:ph type="sldNum" sz="quarter" idx="18"/>
          </p:nvPr>
        </p:nvSpPr>
        <p:spPr/>
        <p:txBody>
          <a:bodyPr/>
          <a:lstStyle/>
          <a:p>
            <a:fld id="{D61AABEC-672F-4B68-B914-690DA978312C}" type="slidenum">
              <a:rPr lang="nb-NO" noProof="0" smtClean="0"/>
              <a:pPr/>
              <a:t>46</a:t>
            </a:fld>
            <a:r>
              <a:rPr lang="nb-NO" noProof="0"/>
              <a:t>  </a:t>
            </a:r>
            <a:endParaRPr lang="nb-NO" noProof="0" dirty="0"/>
          </a:p>
        </p:txBody>
      </p:sp>
      <p:graphicFrame>
        <p:nvGraphicFramePr>
          <p:cNvPr id="18" name="Content Placeholder 8">
            <a:extLst>
              <a:ext uri="{FF2B5EF4-FFF2-40B4-BE49-F238E27FC236}">
                <a16:creationId xmlns:a16="http://schemas.microsoft.com/office/drawing/2014/main" id="{F25A1427-ADD3-433F-B69A-09BB11D20AC4}"/>
              </a:ext>
            </a:extLst>
          </p:cNvPr>
          <p:cNvGraphicFramePr>
            <a:graphicFrameLocks/>
          </p:cNvGraphicFramePr>
          <p:nvPr>
            <p:extLst>
              <p:ext uri="{D42A27DB-BD31-4B8C-83A1-F6EECF244321}">
                <p14:modId xmlns:p14="http://schemas.microsoft.com/office/powerpoint/2010/main" val="273400119"/>
              </p:ext>
            </p:extLst>
          </p:nvPr>
        </p:nvGraphicFramePr>
        <p:xfrm>
          <a:off x="3276600" y="1418082"/>
          <a:ext cx="2819400" cy="22304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ontent Placeholder 8">
            <a:extLst>
              <a:ext uri="{FF2B5EF4-FFF2-40B4-BE49-F238E27FC236}">
                <a16:creationId xmlns:a16="http://schemas.microsoft.com/office/drawing/2014/main" id="{B9C64070-251C-4918-9C5E-624FEB4CA3FA}"/>
              </a:ext>
            </a:extLst>
          </p:cNvPr>
          <p:cNvGraphicFramePr>
            <a:graphicFrameLocks/>
          </p:cNvGraphicFramePr>
          <p:nvPr>
            <p:extLst>
              <p:ext uri="{D42A27DB-BD31-4B8C-83A1-F6EECF244321}">
                <p14:modId xmlns:p14="http://schemas.microsoft.com/office/powerpoint/2010/main" val="1705428094"/>
              </p:ext>
            </p:extLst>
          </p:nvPr>
        </p:nvGraphicFramePr>
        <p:xfrm>
          <a:off x="5744143" y="1408196"/>
          <a:ext cx="2819400" cy="2230437"/>
        </p:xfrm>
        <a:graphic>
          <a:graphicData uri="http://schemas.openxmlformats.org/drawingml/2006/chart">
            <c:chart xmlns:c="http://schemas.openxmlformats.org/drawingml/2006/chart" xmlns:r="http://schemas.openxmlformats.org/officeDocument/2006/relationships" r:id="rId7"/>
          </a:graphicData>
        </a:graphic>
      </p:graphicFrame>
      <p:sp>
        <p:nvSpPr>
          <p:cNvPr id="20" name="Text Placeholder 2">
            <a:extLst>
              <a:ext uri="{FF2B5EF4-FFF2-40B4-BE49-F238E27FC236}">
                <a16:creationId xmlns:a16="http://schemas.microsoft.com/office/drawing/2014/main" id="{CCDB95C1-99B3-453E-98B8-7C791869EB56}"/>
              </a:ext>
            </a:extLst>
          </p:cNvPr>
          <p:cNvSpPr txBox="1">
            <a:spLocks/>
          </p:cNvSpPr>
          <p:nvPr/>
        </p:nvSpPr>
        <p:spPr>
          <a:xfrm>
            <a:off x="6096000" y="1143000"/>
            <a:ext cx="3071786" cy="230832"/>
          </a:xfrm>
          <a:prstGeom prst="rect">
            <a:avLst/>
          </a:prstGeom>
          <a:noFill/>
        </p:spPr>
        <p:txBody>
          <a:bodyPr vert="horz" wrap="square" lIns="72000" tIns="45720" rIns="72000" bIns="0" rtlCol="0">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000" b="0" kern="1200">
                <a:solidFill>
                  <a:schemeClr val="tx2"/>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5"/>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err="1"/>
              <a:t>Antall</a:t>
            </a:r>
            <a:r>
              <a:rPr lang="en-US" sz="1200" dirty="0"/>
              <a:t> </a:t>
            </a:r>
            <a:r>
              <a:rPr lang="en-US" sz="1200" dirty="0" err="1"/>
              <a:t>fastlegehjemler</a:t>
            </a:r>
            <a:r>
              <a:rPr lang="en-US" sz="1200" dirty="0"/>
              <a:t> pr. </a:t>
            </a:r>
            <a:r>
              <a:rPr lang="en-US" sz="1200" dirty="0" err="1"/>
              <a:t>desember</a:t>
            </a:r>
            <a:r>
              <a:rPr lang="en-US" sz="1200" dirty="0"/>
              <a:t> 2019</a:t>
            </a:r>
            <a:r>
              <a:rPr lang="en-US" sz="1200" baseline="30000" dirty="0"/>
              <a:t>1</a:t>
            </a:r>
          </a:p>
        </p:txBody>
      </p:sp>
      <p:sp>
        <p:nvSpPr>
          <p:cNvPr id="5" name="Rektangel 4">
            <a:extLst>
              <a:ext uri="{FF2B5EF4-FFF2-40B4-BE49-F238E27FC236}">
                <a16:creationId xmlns:a16="http://schemas.microsoft.com/office/drawing/2014/main" id="{742D42FB-758B-4098-A5DF-3DB13E5F676E}"/>
              </a:ext>
            </a:extLst>
          </p:cNvPr>
          <p:cNvSpPr/>
          <p:nvPr/>
        </p:nvSpPr>
        <p:spPr>
          <a:xfrm>
            <a:off x="1057842" y="6397823"/>
            <a:ext cx="9686357" cy="307777"/>
          </a:xfrm>
          <a:prstGeom prst="rect">
            <a:avLst/>
          </a:prstGeom>
        </p:spPr>
        <p:txBody>
          <a:bodyPr wrap="square">
            <a:spAutoFit/>
          </a:bodyPr>
          <a:lstStyle/>
          <a:p>
            <a:pPr lvl="1" algn="just"/>
            <a:r>
              <a:rPr lang="nb-NO" sz="1400" baseline="30000" dirty="0"/>
              <a:t>1</a:t>
            </a:r>
            <a:r>
              <a:rPr lang="nb-NO" sz="1400" dirty="0"/>
              <a:t> I rapporten viser antall fastlegehjemler i kommunen gjennomgående til statistikk pr. desember 2019. </a:t>
            </a:r>
          </a:p>
        </p:txBody>
      </p:sp>
    </p:spTree>
    <p:extLst>
      <p:ext uri="{BB962C8B-B14F-4D97-AF65-F5344CB8AC3E}">
        <p14:creationId xmlns:p14="http://schemas.microsoft.com/office/powerpoint/2010/main" val="30094058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927C5F-8CD5-42D3-B69F-CFF55022CBBC}"/>
              </a:ext>
            </a:extLst>
          </p:cNvPr>
          <p:cNvSpPr>
            <a:spLocks noGrp="1"/>
          </p:cNvSpPr>
          <p:nvPr>
            <p:ph type="body" sz="quarter" idx="15"/>
          </p:nvPr>
        </p:nvSpPr>
        <p:spPr>
          <a:xfrm>
            <a:off x="866056" y="1152886"/>
            <a:ext cx="2029543" cy="230832"/>
          </a:xfrm>
        </p:spPr>
        <p:txBody>
          <a:bodyPr/>
          <a:lstStyle/>
          <a:p>
            <a:r>
              <a:rPr lang="en-US" sz="1200" dirty="0"/>
              <a:t>Egenfinansierer/</a:t>
            </a:r>
            <a:r>
              <a:rPr lang="en-US" sz="1200" dirty="0" err="1"/>
              <a:t>subsidierer</a:t>
            </a:r>
            <a:endParaRPr lang="en-US" sz="1200" dirty="0"/>
          </a:p>
        </p:txBody>
      </p:sp>
      <p:sp>
        <p:nvSpPr>
          <p:cNvPr id="4" name="Text Placeholder 3">
            <a:extLst>
              <a:ext uri="{FF2B5EF4-FFF2-40B4-BE49-F238E27FC236}">
                <a16:creationId xmlns:a16="http://schemas.microsoft.com/office/drawing/2014/main" id="{D14CD556-E36A-42AA-977A-D53105EDAC92}"/>
              </a:ext>
            </a:extLst>
          </p:cNvPr>
          <p:cNvSpPr>
            <a:spLocks noGrp="1"/>
          </p:cNvSpPr>
          <p:nvPr>
            <p:ph type="body" sz="quarter" idx="17"/>
          </p:nvPr>
        </p:nvSpPr>
        <p:spPr>
          <a:xfrm>
            <a:off x="404786" y="5791522"/>
            <a:ext cx="11463417" cy="338554"/>
          </a:xfrm>
        </p:spPr>
        <p:txBody>
          <a:bodyPr/>
          <a:lstStyle/>
          <a:p>
            <a:pPr>
              <a:spcBef>
                <a:spcPts val="0"/>
              </a:spcBef>
            </a:pPr>
            <a:r>
              <a:rPr lang="nb-NO" dirty="0"/>
              <a:t>Base: Alle. n=20 / 100 %</a:t>
            </a:r>
          </a:p>
          <a:p>
            <a:pPr>
              <a:spcBef>
                <a:spcPts val="0"/>
              </a:spcBef>
            </a:pPr>
            <a:r>
              <a:rPr lang="nb-NO" dirty="0"/>
              <a:t>Absolutte tall i parentes</a:t>
            </a:r>
          </a:p>
        </p:txBody>
      </p:sp>
      <p:sp>
        <p:nvSpPr>
          <p:cNvPr id="6" name="Title 5">
            <a:extLst>
              <a:ext uri="{FF2B5EF4-FFF2-40B4-BE49-F238E27FC236}">
                <a16:creationId xmlns:a16="http://schemas.microsoft.com/office/drawing/2014/main" id="{375FA1D4-5E4A-43EB-ADDC-8021F29B862D}"/>
              </a:ext>
            </a:extLst>
          </p:cNvPr>
          <p:cNvSpPr>
            <a:spLocks noGrp="1"/>
          </p:cNvSpPr>
          <p:nvPr>
            <p:ph type="title"/>
          </p:nvPr>
        </p:nvSpPr>
        <p:spPr>
          <a:xfrm>
            <a:off x="262898" y="372172"/>
            <a:ext cx="11471902" cy="480131"/>
          </a:xfrm>
        </p:spPr>
        <p:txBody>
          <a:bodyPr/>
          <a:lstStyle/>
          <a:p>
            <a:r>
              <a:rPr lang="nb-NO" dirty="0"/>
              <a:t>Om utvalget i DEN DESKRIPTIVE ANALYSEN (</a:t>
            </a:r>
            <a:r>
              <a:rPr lang="nb-NO" dirty="0">
                <a:ea typeface="Calibri" panose="020F0502020204030204" pitchFamily="34" charset="0"/>
                <a:cs typeface="Times New Roman" panose="02020603050405020304" pitchFamily="18" charset="0"/>
              </a:rPr>
              <a:t>METODE 2)</a:t>
            </a:r>
            <a:endParaRPr lang="nb-NO" dirty="0"/>
          </a:p>
        </p:txBody>
      </p:sp>
      <p:graphicFrame>
        <p:nvGraphicFramePr>
          <p:cNvPr id="9" name="Content Placeholder 8">
            <a:extLst>
              <a:ext uri="{FF2B5EF4-FFF2-40B4-BE49-F238E27FC236}">
                <a16:creationId xmlns:a16="http://schemas.microsoft.com/office/drawing/2014/main" id="{98496BE4-6ED1-4FF3-8655-A30EDDEA9B87}"/>
              </a:ext>
            </a:extLst>
          </p:cNvPr>
          <p:cNvGraphicFramePr>
            <a:graphicFrameLocks/>
          </p:cNvGraphicFramePr>
          <p:nvPr/>
        </p:nvGraphicFramePr>
        <p:xfrm>
          <a:off x="340030" y="1408523"/>
          <a:ext cx="3393769" cy="2784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8">
            <a:extLst>
              <a:ext uri="{FF2B5EF4-FFF2-40B4-BE49-F238E27FC236}">
                <a16:creationId xmlns:a16="http://schemas.microsoft.com/office/drawing/2014/main" id="{5BE0D7F8-26C9-4C38-9F7E-A4962C594858}"/>
              </a:ext>
            </a:extLst>
          </p:cNvPr>
          <p:cNvGraphicFramePr>
            <a:graphicFrameLocks/>
          </p:cNvGraphicFramePr>
          <p:nvPr>
            <p:extLst>
              <p:ext uri="{D42A27DB-BD31-4B8C-83A1-F6EECF244321}">
                <p14:modId xmlns:p14="http://schemas.microsoft.com/office/powerpoint/2010/main" val="1954043301"/>
              </p:ext>
            </p:extLst>
          </p:nvPr>
        </p:nvGraphicFramePr>
        <p:xfrm>
          <a:off x="2362200" y="4398963"/>
          <a:ext cx="2819400" cy="2230437"/>
        </p:xfrm>
        <a:graphic>
          <a:graphicData uri="http://schemas.openxmlformats.org/drawingml/2006/chart">
            <c:chart xmlns:c="http://schemas.openxmlformats.org/drawingml/2006/chart" xmlns:r="http://schemas.openxmlformats.org/officeDocument/2006/relationships" r:id="rId4"/>
          </a:graphicData>
        </a:graphic>
      </p:graphicFrame>
      <p:sp>
        <p:nvSpPr>
          <p:cNvPr id="24" name="Freeform 105">
            <a:extLst>
              <a:ext uri="{FF2B5EF4-FFF2-40B4-BE49-F238E27FC236}">
                <a16:creationId xmlns:a16="http://schemas.microsoft.com/office/drawing/2014/main" id="{58C79661-DF66-4E0E-9972-9EB1BBBE9C33}"/>
              </a:ext>
            </a:extLst>
          </p:cNvPr>
          <p:cNvSpPr>
            <a:spLocks/>
          </p:cNvSpPr>
          <p:nvPr/>
        </p:nvSpPr>
        <p:spPr bwMode="auto">
          <a:xfrm>
            <a:off x="7748150" y="1610086"/>
            <a:ext cx="3918087" cy="4653133"/>
          </a:xfrm>
          <a:custGeom>
            <a:avLst/>
            <a:gdLst>
              <a:gd name="T0" fmla="*/ 2147483647 w 1340"/>
              <a:gd name="T1" fmla="*/ 2147483647 h 1688"/>
              <a:gd name="T2" fmla="*/ 2147483647 w 1340"/>
              <a:gd name="T3" fmla="*/ 2147483647 h 1688"/>
              <a:gd name="T4" fmla="*/ 2147483647 w 1340"/>
              <a:gd name="T5" fmla="*/ 0 h 1688"/>
              <a:gd name="T6" fmla="*/ 2147483647 w 1340"/>
              <a:gd name="T7" fmla="*/ 2147483647 h 1688"/>
              <a:gd name="T8" fmla="*/ 2147483647 w 1340"/>
              <a:gd name="T9" fmla="*/ 2147483647 h 1688"/>
              <a:gd name="T10" fmla="*/ 2147483647 w 1340"/>
              <a:gd name="T11" fmla="*/ 2147483647 h 1688"/>
              <a:gd name="T12" fmla="*/ 2147483647 w 1340"/>
              <a:gd name="T13" fmla="*/ 2147483647 h 1688"/>
              <a:gd name="T14" fmla="*/ 2147483647 w 1340"/>
              <a:gd name="T15" fmla="*/ 2147483647 h 1688"/>
              <a:gd name="T16" fmla="*/ 2147483647 w 1340"/>
              <a:gd name="T17" fmla="*/ 2147483647 h 1688"/>
              <a:gd name="T18" fmla="*/ 2147483647 w 1340"/>
              <a:gd name="T19" fmla="*/ 2147483647 h 1688"/>
              <a:gd name="T20" fmla="*/ 2147483647 w 1340"/>
              <a:gd name="T21" fmla="*/ 2147483647 h 1688"/>
              <a:gd name="T22" fmla="*/ 2147483647 w 1340"/>
              <a:gd name="T23" fmla="*/ 2147483647 h 1688"/>
              <a:gd name="T24" fmla="*/ 2147483647 w 1340"/>
              <a:gd name="T25" fmla="*/ 2147483647 h 1688"/>
              <a:gd name="T26" fmla="*/ 2147483647 w 1340"/>
              <a:gd name="T27" fmla="*/ 2147483647 h 1688"/>
              <a:gd name="T28" fmla="*/ 2147483647 w 1340"/>
              <a:gd name="T29" fmla="*/ 2147483647 h 1688"/>
              <a:gd name="T30" fmla="*/ 2147483647 w 1340"/>
              <a:gd name="T31" fmla="*/ 2147483647 h 1688"/>
              <a:gd name="T32" fmla="*/ 2147483647 w 1340"/>
              <a:gd name="T33" fmla="*/ 2147483647 h 1688"/>
              <a:gd name="T34" fmla="*/ 2147483647 w 1340"/>
              <a:gd name="T35" fmla="*/ 2147483647 h 1688"/>
              <a:gd name="T36" fmla="*/ 2147483647 w 1340"/>
              <a:gd name="T37" fmla="*/ 2147483647 h 1688"/>
              <a:gd name="T38" fmla="*/ 2147483647 w 1340"/>
              <a:gd name="T39" fmla="*/ 2147483647 h 1688"/>
              <a:gd name="T40" fmla="*/ 2147483647 w 1340"/>
              <a:gd name="T41" fmla="*/ 2147483647 h 1688"/>
              <a:gd name="T42" fmla="*/ 2147483647 w 1340"/>
              <a:gd name="T43" fmla="*/ 2147483647 h 1688"/>
              <a:gd name="T44" fmla="*/ 2147483647 w 1340"/>
              <a:gd name="T45" fmla="*/ 2147483647 h 1688"/>
              <a:gd name="T46" fmla="*/ 2147483647 w 1340"/>
              <a:gd name="T47" fmla="*/ 2147483647 h 1688"/>
              <a:gd name="T48" fmla="*/ 0 w 1340"/>
              <a:gd name="T49" fmla="*/ 2147483647 h 1688"/>
              <a:gd name="T50" fmla="*/ 2147483647 w 1340"/>
              <a:gd name="T51" fmla="*/ 2147483647 h 1688"/>
              <a:gd name="T52" fmla="*/ 2147483647 w 1340"/>
              <a:gd name="T53" fmla="*/ 2147483647 h 1688"/>
              <a:gd name="T54" fmla="*/ 2147483647 w 1340"/>
              <a:gd name="T55" fmla="*/ 2147483647 h 1688"/>
              <a:gd name="T56" fmla="*/ 2147483647 w 1340"/>
              <a:gd name="T57" fmla="*/ 2147483647 h 1688"/>
              <a:gd name="T58" fmla="*/ 2147483647 w 1340"/>
              <a:gd name="T59" fmla="*/ 2147483647 h 1688"/>
              <a:gd name="T60" fmla="*/ 2147483647 w 1340"/>
              <a:gd name="T61" fmla="*/ 2147483647 h 1688"/>
              <a:gd name="T62" fmla="*/ 2147483647 w 1340"/>
              <a:gd name="T63" fmla="*/ 2147483647 h 1688"/>
              <a:gd name="T64" fmla="*/ 2147483647 w 1340"/>
              <a:gd name="T65" fmla="*/ 2147483647 h 1688"/>
              <a:gd name="T66" fmla="*/ 2147483647 w 1340"/>
              <a:gd name="T67" fmla="*/ 2147483647 h 1688"/>
              <a:gd name="T68" fmla="*/ 2147483647 w 1340"/>
              <a:gd name="T69" fmla="*/ 2147483647 h 1688"/>
              <a:gd name="T70" fmla="*/ 2147483647 w 1340"/>
              <a:gd name="T71" fmla="*/ 2147483647 h 1688"/>
              <a:gd name="T72" fmla="*/ 2147483647 w 1340"/>
              <a:gd name="T73" fmla="*/ 2147483647 h 1688"/>
              <a:gd name="T74" fmla="*/ 2147483647 w 1340"/>
              <a:gd name="T75" fmla="*/ 2147483647 h 1688"/>
              <a:gd name="T76" fmla="*/ 2147483647 w 1340"/>
              <a:gd name="T77" fmla="*/ 2147483647 h 1688"/>
              <a:gd name="T78" fmla="*/ 2147483647 w 1340"/>
              <a:gd name="T79" fmla="*/ 2147483647 h 1688"/>
              <a:gd name="T80" fmla="*/ 2147483647 w 1340"/>
              <a:gd name="T81" fmla="*/ 2147483647 h 1688"/>
              <a:gd name="T82" fmla="*/ 2147483647 w 1340"/>
              <a:gd name="T83" fmla="*/ 2147483647 h 1688"/>
              <a:gd name="T84" fmla="*/ 2147483647 w 1340"/>
              <a:gd name="T85" fmla="*/ 2147483647 h 1688"/>
              <a:gd name="T86" fmla="*/ 2147483647 w 1340"/>
              <a:gd name="T87" fmla="*/ 2147483647 h 1688"/>
              <a:gd name="T88" fmla="*/ 2147483647 w 1340"/>
              <a:gd name="T89" fmla="*/ 2147483647 h 1688"/>
              <a:gd name="T90" fmla="*/ 2147483647 w 1340"/>
              <a:gd name="T91" fmla="*/ 2147483647 h 1688"/>
              <a:gd name="T92" fmla="*/ 2147483647 w 1340"/>
              <a:gd name="T93" fmla="*/ 2147483647 h 1688"/>
              <a:gd name="T94" fmla="*/ 2147483647 w 1340"/>
              <a:gd name="T95" fmla="*/ 2147483647 h 1688"/>
              <a:gd name="T96" fmla="*/ 2147483647 w 1340"/>
              <a:gd name="T97" fmla="*/ 2147483647 h 1688"/>
              <a:gd name="T98" fmla="*/ 2147483647 w 1340"/>
              <a:gd name="T99" fmla="*/ 2147483647 h 16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40"/>
              <a:gd name="T151" fmla="*/ 0 h 1688"/>
              <a:gd name="T152" fmla="*/ 1340 w 1340"/>
              <a:gd name="T153" fmla="*/ 1688 h 16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8" y="376"/>
                </a:lnTo>
                <a:lnTo>
                  <a:pt x="639" y="374"/>
                </a:lnTo>
                <a:lnTo>
                  <a:pt x="645" y="422"/>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solidFill>
            <a:schemeClr val="tx2">
              <a:lumMod val="50000"/>
            </a:schemeClr>
          </a:solidFill>
          <a:ln w="12700">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b-NO" sz="1800" b="0" i="0" u="none" strike="noStrike" kern="1200" cap="none" spc="0" normalizeH="0" baseline="0" noProof="0" dirty="0">
              <a:ln>
                <a:noFill/>
              </a:ln>
              <a:solidFill>
                <a:srgbClr val="000000"/>
              </a:solidFill>
              <a:effectLst/>
              <a:uLnTx/>
              <a:uFillTx/>
              <a:latin typeface="Calibri" panose="020F0502020204030204" pitchFamily="34" charset="0"/>
            </a:endParaRPr>
          </a:p>
        </p:txBody>
      </p:sp>
      <p:sp>
        <p:nvSpPr>
          <p:cNvPr id="25" name="TextBox 24">
            <a:extLst>
              <a:ext uri="{FF2B5EF4-FFF2-40B4-BE49-F238E27FC236}">
                <a16:creationId xmlns:a16="http://schemas.microsoft.com/office/drawing/2014/main" id="{9A91DD2B-B139-4E52-BBAD-0E6F6B3FF56A}"/>
              </a:ext>
            </a:extLst>
          </p:cNvPr>
          <p:cNvSpPr txBox="1"/>
          <p:nvPr/>
        </p:nvSpPr>
        <p:spPr>
          <a:xfrm>
            <a:off x="10245752" y="2571008"/>
            <a:ext cx="984565" cy="646331"/>
          </a:xfrm>
          <a:prstGeom prst="rect">
            <a:avLst/>
          </a:prstGeom>
          <a:noFill/>
        </p:spPr>
        <p:txBody>
          <a:bodyPr wrap="none" rtlCol="0">
            <a:spAutoFit/>
          </a:bodyPr>
          <a:lstStyle/>
          <a:p>
            <a:pPr algn="ctr"/>
            <a:r>
              <a:rPr lang="nb-NO" sz="1200" dirty="0"/>
              <a:t>Nord-Norge</a:t>
            </a:r>
            <a:br>
              <a:rPr lang="nb-NO" sz="1200" dirty="0"/>
            </a:br>
            <a:r>
              <a:rPr lang="nb-NO" sz="1200" dirty="0"/>
              <a:t>10 %</a:t>
            </a:r>
          </a:p>
          <a:p>
            <a:pPr algn="ctr"/>
            <a:r>
              <a:rPr lang="nb-NO" sz="1200" dirty="0"/>
              <a:t>(2)</a:t>
            </a:r>
          </a:p>
        </p:txBody>
      </p:sp>
      <p:sp>
        <p:nvSpPr>
          <p:cNvPr id="26" name="TextBox 25">
            <a:extLst>
              <a:ext uri="{FF2B5EF4-FFF2-40B4-BE49-F238E27FC236}">
                <a16:creationId xmlns:a16="http://schemas.microsoft.com/office/drawing/2014/main" id="{F364DAD4-8074-4F18-AA39-7E44A8354792}"/>
              </a:ext>
            </a:extLst>
          </p:cNvPr>
          <p:cNvSpPr txBox="1"/>
          <p:nvPr/>
        </p:nvSpPr>
        <p:spPr>
          <a:xfrm>
            <a:off x="9272150" y="5039086"/>
            <a:ext cx="841897" cy="646331"/>
          </a:xfrm>
          <a:prstGeom prst="rect">
            <a:avLst/>
          </a:prstGeom>
          <a:noFill/>
        </p:spPr>
        <p:txBody>
          <a:bodyPr wrap="none" rtlCol="0">
            <a:spAutoFit/>
          </a:bodyPr>
          <a:lstStyle/>
          <a:p>
            <a:pPr algn="ctr"/>
            <a:r>
              <a:rPr lang="nb-NO" sz="1200" dirty="0"/>
              <a:t>Østlandet</a:t>
            </a:r>
            <a:br>
              <a:rPr lang="nb-NO" sz="1200" dirty="0"/>
            </a:br>
            <a:r>
              <a:rPr lang="nb-NO" sz="1200" dirty="0"/>
              <a:t>55 %</a:t>
            </a:r>
          </a:p>
          <a:p>
            <a:pPr algn="ctr"/>
            <a:r>
              <a:rPr lang="nb-NO" sz="1200" dirty="0"/>
              <a:t>(11)</a:t>
            </a:r>
          </a:p>
        </p:txBody>
      </p:sp>
      <p:sp>
        <p:nvSpPr>
          <p:cNvPr id="27" name="TextBox 26">
            <a:extLst>
              <a:ext uri="{FF2B5EF4-FFF2-40B4-BE49-F238E27FC236}">
                <a16:creationId xmlns:a16="http://schemas.microsoft.com/office/drawing/2014/main" id="{67F720FD-3607-4FC3-BEC8-44C83573951D}"/>
              </a:ext>
            </a:extLst>
          </p:cNvPr>
          <p:cNvSpPr txBox="1"/>
          <p:nvPr/>
        </p:nvSpPr>
        <p:spPr>
          <a:xfrm>
            <a:off x="6833750" y="5267686"/>
            <a:ext cx="900759" cy="646331"/>
          </a:xfrm>
          <a:prstGeom prst="rect">
            <a:avLst/>
          </a:prstGeom>
          <a:noFill/>
        </p:spPr>
        <p:txBody>
          <a:bodyPr wrap="none" rtlCol="0">
            <a:spAutoFit/>
          </a:bodyPr>
          <a:lstStyle/>
          <a:p>
            <a:pPr algn="ctr"/>
            <a:r>
              <a:rPr lang="nb-NO" sz="1200" dirty="0"/>
              <a:t>Vestlandet</a:t>
            </a:r>
            <a:br>
              <a:rPr lang="nb-NO" sz="1200" dirty="0"/>
            </a:br>
            <a:r>
              <a:rPr lang="nb-NO" sz="1200" dirty="0"/>
              <a:t>5 %</a:t>
            </a:r>
          </a:p>
          <a:p>
            <a:pPr algn="ctr"/>
            <a:r>
              <a:rPr lang="nb-NO" sz="1200" dirty="0"/>
              <a:t>(1)</a:t>
            </a:r>
          </a:p>
        </p:txBody>
      </p:sp>
      <p:sp>
        <p:nvSpPr>
          <p:cNvPr id="28" name="TextBox 27">
            <a:extLst>
              <a:ext uri="{FF2B5EF4-FFF2-40B4-BE49-F238E27FC236}">
                <a16:creationId xmlns:a16="http://schemas.microsoft.com/office/drawing/2014/main" id="{054D8C1B-B11C-47AD-B19F-E0DF7BC6CC86}"/>
              </a:ext>
            </a:extLst>
          </p:cNvPr>
          <p:cNvSpPr txBox="1"/>
          <p:nvPr/>
        </p:nvSpPr>
        <p:spPr>
          <a:xfrm>
            <a:off x="7932437" y="3819886"/>
            <a:ext cx="942887" cy="646331"/>
          </a:xfrm>
          <a:prstGeom prst="rect">
            <a:avLst/>
          </a:prstGeom>
          <a:noFill/>
        </p:spPr>
        <p:txBody>
          <a:bodyPr wrap="none" rtlCol="0">
            <a:spAutoFit/>
          </a:bodyPr>
          <a:lstStyle/>
          <a:p>
            <a:pPr algn="ctr"/>
            <a:r>
              <a:rPr lang="nb-NO" sz="1200" dirty="0"/>
              <a:t>Midt-Norge</a:t>
            </a:r>
            <a:br>
              <a:rPr lang="nb-NO" sz="1200" dirty="0"/>
            </a:br>
            <a:r>
              <a:rPr lang="nb-NO" sz="1200" dirty="0"/>
              <a:t>30 %</a:t>
            </a:r>
          </a:p>
          <a:p>
            <a:pPr algn="ctr"/>
            <a:r>
              <a:rPr lang="nb-NO" sz="1200" dirty="0"/>
              <a:t>(6)</a:t>
            </a:r>
          </a:p>
        </p:txBody>
      </p:sp>
      <p:sp>
        <p:nvSpPr>
          <p:cNvPr id="29" name="Text Placeholder 2">
            <a:extLst>
              <a:ext uri="{FF2B5EF4-FFF2-40B4-BE49-F238E27FC236}">
                <a16:creationId xmlns:a16="http://schemas.microsoft.com/office/drawing/2014/main" id="{A7778A78-B5FD-4F35-8CC4-F6E04D34FE17}"/>
              </a:ext>
            </a:extLst>
          </p:cNvPr>
          <p:cNvSpPr txBox="1">
            <a:spLocks/>
          </p:cNvSpPr>
          <p:nvPr/>
        </p:nvSpPr>
        <p:spPr>
          <a:xfrm>
            <a:off x="4243414" y="1152886"/>
            <a:ext cx="3071786" cy="230832"/>
          </a:xfrm>
          <a:prstGeom prst="rect">
            <a:avLst/>
          </a:prstGeom>
          <a:noFill/>
        </p:spPr>
        <p:txBody>
          <a:bodyPr vert="horz" wrap="square" lIns="72000" tIns="45720" rIns="72000" bIns="0" rtlCol="0">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000" b="0" kern="1200">
                <a:solidFill>
                  <a:schemeClr val="tx2"/>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5"/>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err="1"/>
              <a:t>Sentralitet</a:t>
            </a:r>
            <a:endParaRPr lang="en-US" sz="1200" dirty="0"/>
          </a:p>
        </p:txBody>
      </p:sp>
      <p:sp>
        <p:nvSpPr>
          <p:cNvPr id="30" name="Text Placeholder 2">
            <a:extLst>
              <a:ext uri="{FF2B5EF4-FFF2-40B4-BE49-F238E27FC236}">
                <a16:creationId xmlns:a16="http://schemas.microsoft.com/office/drawing/2014/main" id="{DA845388-71D7-441B-9EED-6FB6D21378DE}"/>
              </a:ext>
            </a:extLst>
          </p:cNvPr>
          <p:cNvSpPr txBox="1">
            <a:spLocks/>
          </p:cNvSpPr>
          <p:nvPr/>
        </p:nvSpPr>
        <p:spPr>
          <a:xfrm>
            <a:off x="8211687" y="1396130"/>
            <a:ext cx="3124200" cy="230832"/>
          </a:xfrm>
          <a:prstGeom prst="rect">
            <a:avLst/>
          </a:prstGeom>
          <a:noFill/>
        </p:spPr>
        <p:txBody>
          <a:bodyPr vert="horz" wrap="square" lIns="72000" tIns="45720" rIns="72000" bIns="0" rtlCol="0">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000" b="0" kern="1200">
                <a:solidFill>
                  <a:schemeClr val="tx2"/>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5"/>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dirty="0"/>
              <a:t>Region</a:t>
            </a:r>
          </a:p>
        </p:txBody>
      </p:sp>
      <p:sp>
        <p:nvSpPr>
          <p:cNvPr id="2" name="Plassholder for lysbildenummer 1">
            <a:extLst>
              <a:ext uri="{FF2B5EF4-FFF2-40B4-BE49-F238E27FC236}">
                <a16:creationId xmlns:a16="http://schemas.microsoft.com/office/drawing/2014/main" id="{109A659D-9FF9-4DBE-AAB0-8B5105363241}"/>
              </a:ext>
            </a:extLst>
          </p:cNvPr>
          <p:cNvSpPr>
            <a:spLocks noGrp="1"/>
          </p:cNvSpPr>
          <p:nvPr>
            <p:ph type="sldNum" sz="quarter" idx="18"/>
          </p:nvPr>
        </p:nvSpPr>
        <p:spPr/>
        <p:txBody>
          <a:bodyPr/>
          <a:lstStyle/>
          <a:p>
            <a:fld id="{D61AABEC-672F-4B68-B914-690DA978312C}" type="slidenum">
              <a:rPr lang="nb-NO" noProof="0" smtClean="0"/>
              <a:pPr/>
              <a:t>47</a:t>
            </a:fld>
            <a:r>
              <a:rPr lang="nb-NO" noProof="0"/>
              <a:t>  </a:t>
            </a:r>
            <a:endParaRPr lang="nb-NO" noProof="0" dirty="0"/>
          </a:p>
        </p:txBody>
      </p:sp>
      <p:graphicFrame>
        <p:nvGraphicFramePr>
          <p:cNvPr id="18" name="Content Placeholder 8">
            <a:extLst>
              <a:ext uri="{FF2B5EF4-FFF2-40B4-BE49-F238E27FC236}">
                <a16:creationId xmlns:a16="http://schemas.microsoft.com/office/drawing/2014/main" id="{F25A1427-ADD3-433F-B69A-09BB11D20AC4}"/>
              </a:ext>
            </a:extLst>
          </p:cNvPr>
          <p:cNvGraphicFramePr>
            <a:graphicFrameLocks/>
          </p:cNvGraphicFramePr>
          <p:nvPr>
            <p:extLst>
              <p:ext uri="{D42A27DB-BD31-4B8C-83A1-F6EECF244321}">
                <p14:modId xmlns:p14="http://schemas.microsoft.com/office/powerpoint/2010/main" val="3836877843"/>
              </p:ext>
            </p:extLst>
          </p:nvPr>
        </p:nvGraphicFramePr>
        <p:xfrm>
          <a:off x="3381943" y="1418082"/>
          <a:ext cx="2819400" cy="2230437"/>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 Placeholder 2">
            <a:extLst>
              <a:ext uri="{FF2B5EF4-FFF2-40B4-BE49-F238E27FC236}">
                <a16:creationId xmlns:a16="http://schemas.microsoft.com/office/drawing/2014/main" id="{B8C32B9D-DB66-474D-A24A-C5A87506E04A}"/>
              </a:ext>
            </a:extLst>
          </p:cNvPr>
          <p:cNvSpPr txBox="1">
            <a:spLocks/>
          </p:cNvSpPr>
          <p:nvPr/>
        </p:nvSpPr>
        <p:spPr>
          <a:xfrm>
            <a:off x="5998849" y="1126849"/>
            <a:ext cx="3071786" cy="230832"/>
          </a:xfrm>
          <a:prstGeom prst="rect">
            <a:avLst/>
          </a:prstGeom>
          <a:noFill/>
        </p:spPr>
        <p:txBody>
          <a:bodyPr vert="horz" wrap="square" lIns="72000" tIns="45720" rIns="72000" bIns="0" rtlCol="0">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000" b="0" kern="1200">
                <a:solidFill>
                  <a:schemeClr val="tx2"/>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5"/>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err="1"/>
              <a:t>Antall</a:t>
            </a:r>
            <a:r>
              <a:rPr lang="en-US" sz="1200" dirty="0"/>
              <a:t> </a:t>
            </a:r>
            <a:r>
              <a:rPr lang="en-US" sz="1200" dirty="0" err="1"/>
              <a:t>fastlegehjemler</a:t>
            </a:r>
            <a:r>
              <a:rPr lang="en-US" sz="1200" dirty="0"/>
              <a:t> pr. </a:t>
            </a:r>
            <a:r>
              <a:rPr lang="en-US" sz="1200" dirty="0" err="1"/>
              <a:t>desember</a:t>
            </a:r>
            <a:r>
              <a:rPr lang="en-US" sz="1200" dirty="0"/>
              <a:t> 2019</a:t>
            </a:r>
          </a:p>
        </p:txBody>
      </p:sp>
      <p:graphicFrame>
        <p:nvGraphicFramePr>
          <p:cNvPr id="19" name="Content Placeholder 8">
            <a:extLst>
              <a:ext uri="{FF2B5EF4-FFF2-40B4-BE49-F238E27FC236}">
                <a16:creationId xmlns:a16="http://schemas.microsoft.com/office/drawing/2014/main" id="{B3DB3091-2FEE-401A-8072-7B11ADCEF23C}"/>
              </a:ext>
            </a:extLst>
          </p:cNvPr>
          <p:cNvGraphicFramePr>
            <a:graphicFrameLocks/>
          </p:cNvGraphicFramePr>
          <p:nvPr>
            <p:extLst>
              <p:ext uri="{D42A27DB-BD31-4B8C-83A1-F6EECF244321}">
                <p14:modId xmlns:p14="http://schemas.microsoft.com/office/powerpoint/2010/main" val="725241497"/>
              </p:ext>
            </p:extLst>
          </p:nvPr>
        </p:nvGraphicFramePr>
        <p:xfrm>
          <a:off x="5744143" y="1408196"/>
          <a:ext cx="2819400" cy="2230437"/>
        </p:xfrm>
        <a:graphic>
          <a:graphicData uri="http://schemas.openxmlformats.org/drawingml/2006/chart">
            <c:chart xmlns:c="http://schemas.openxmlformats.org/drawingml/2006/chart" xmlns:r="http://schemas.openxmlformats.org/officeDocument/2006/relationships" r:id="rId7"/>
          </a:graphicData>
        </a:graphic>
      </p:graphicFrame>
      <p:sp>
        <p:nvSpPr>
          <p:cNvPr id="21" name="Text Placeholder 3">
            <a:extLst>
              <a:ext uri="{FF2B5EF4-FFF2-40B4-BE49-F238E27FC236}">
                <a16:creationId xmlns:a16="http://schemas.microsoft.com/office/drawing/2014/main" id="{60545EF8-A8BC-4859-A076-49198780FB63}"/>
              </a:ext>
            </a:extLst>
          </p:cNvPr>
          <p:cNvSpPr txBox="1">
            <a:spLocks/>
          </p:cNvSpPr>
          <p:nvPr/>
        </p:nvSpPr>
        <p:spPr>
          <a:xfrm>
            <a:off x="1880827" y="4022367"/>
            <a:ext cx="1425150" cy="215444"/>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nb-NO" dirty="0"/>
              <a:t>Vet ikke = 0 % (0)</a:t>
            </a:r>
          </a:p>
        </p:txBody>
      </p:sp>
      <p:sp>
        <p:nvSpPr>
          <p:cNvPr id="20" name="Text Placeholder 2">
            <a:extLst>
              <a:ext uri="{FF2B5EF4-FFF2-40B4-BE49-F238E27FC236}">
                <a16:creationId xmlns:a16="http://schemas.microsoft.com/office/drawing/2014/main" id="{50852878-ECD3-4C17-A0BC-F4FFA2F87609}"/>
              </a:ext>
            </a:extLst>
          </p:cNvPr>
          <p:cNvSpPr txBox="1">
            <a:spLocks/>
          </p:cNvSpPr>
          <p:nvPr/>
        </p:nvSpPr>
        <p:spPr>
          <a:xfrm>
            <a:off x="2525138" y="4188768"/>
            <a:ext cx="3124200" cy="230832"/>
          </a:xfrm>
          <a:prstGeom prst="rect">
            <a:avLst/>
          </a:prstGeom>
          <a:noFill/>
        </p:spPr>
        <p:txBody>
          <a:bodyPr vert="horz" wrap="square" lIns="72000" tIns="45720" rIns="72000" bIns="0" rtlCol="0">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000" b="0" kern="1200">
                <a:solidFill>
                  <a:schemeClr val="tx2"/>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5"/>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nb-NO" sz="1200" dirty="0"/>
              <a:t>Kommunestørrelse</a:t>
            </a:r>
            <a:r>
              <a:rPr lang="en-US" sz="1200" dirty="0"/>
              <a:t> (</a:t>
            </a:r>
            <a:r>
              <a:rPr lang="nb-NO" sz="1200" dirty="0"/>
              <a:t>antall innbyggere)</a:t>
            </a:r>
          </a:p>
        </p:txBody>
      </p:sp>
    </p:spTree>
    <p:extLst>
      <p:ext uri="{BB962C8B-B14F-4D97-AF65-F5344CB8AC3E}">
        <p14:creationId xmlns:p14="http://schemas.microsoft.com/office/powerpoint/2010/main" val="8098935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DA48D8-8110-4710-9922-60BAFA7FB28F}"/>
              </a:ext>
            </a:extLst>
          </p:cNvPr>
          <p:cNvSpPr>
            <a:spLocks noGrp="1"/>
          </p:cNvSpPr>
          <p:nvPr>
            <p:ph idx="1"/>
          </p:nvPr>
        </p:nvSpPr>
        <p:spPr>
          <a:xfrm>
            <a:off x="382932" y="1066802"/>
            <a:ext cx="11580468" cy="5408382"/>
          </a:xfrm>
        </p:spPr>
        <p:txBody>
          <a:bodyPr/>
          <a:lstStyle/>
          <a:p>
            <a:pPr marL="0" indent="0">
              <a:buNone/>
            </a:pPr>
            <a:r>
              <a:rPr lang="nb-NO" dirty="0"/>
              <a:t>Det er gjennomført ti dybdeintervju med til sammen elleve respondenter i prosjektet. Ett intervju ble gjennomført som et parvis intervju i en av kommunene (duo-intervju). Intervjuobjektene er alle </a:t>
            </a:r>
            <a:r>
              <a:rPr lang="nb-NO" dirty="0">
                <a:ea typeface="Calibri" panose="020F0502020204030204" pitchFamily="34" charset="0"/>
                <a:cs typeface="Times New Roman" panose="02020603050405020304" pitchFamily="18" charset="0"/>
              </a:rPr>
              <a:t>ledere med økonomisk ansvar for fastlegeordningen i kommunene.</a:t>
            </a:r>
          </a:p>
          <a:p>
            <a:pPr marL="0" indent="0">
              <a:buNone/>
            </a:pPr>
            <a:r>
              <a:rPr lang="nb-NO" dirty="0"/>
              <a:t>Alle intervjuene har blitt gjennomført online på MS Teams. Hvert intervju har vart mellom 30 og 60 minutter.</a:t>
            </a:r>
          </a:p>
          <a:p>
            <a:pPr marL="0" indent="0">
              <a:buNone/>
            </a:pPr>
            <a:r>
              <a:rPr lang="nb-NO" sz="1400" dirty="0"/>
              <a:t>Tabell. Antall dybdeintervju, innløst fastlegehjemmel, region og kommunestørrelse etter antall innbyggere. </a:t>
            </a:r>
          </a:p>
          <a:p>
            <a:pPr marL="133350" lvl="1" indent="0">
              <a:buNone/>
            </a:pPr>
            <a:endParaRPr lang="nb-NO" sz="1400" dirty="0"/>
          </a:p>
          <a:p>
            <a:pPr marL="133350" lvl="1" indent="0">
              <a:buNone/>
            </a:pPr>
            <a:endParaRPr lang="nb-NO" sz="1400" dirty="0"/>
          </a:p>
          <a:p>
            <a:pPr marL="133350" lvl="1" indent="0">
              <a:buNone/>
            </a:pPr>
            <a:endParaRPr lang="nb-NO" sz="1400" dirty="0"/>
          </a:p>
          <a:p>
            <a:pPr marL="133350" lvl="1" indent="0">
              <a:buNone/>
            </a:pPr>
            <a:endParaRPr lang="nb-NO" sz="1400" dirty="0"/>
          </a:p>
          <a:p>
            <a:pPr marL="133350" lvl="1" indent="0">
              <a:buNone/>
            </a:pPr>
            <a:endParaRPr lang="nb-NO" sz="1400" dirty="0"/>
          </a:p>
          <a:p>
            <a:pPr marL="133350" lvl="1" indent="0">
              <a:buNone/>
            </a:pPr>
            <a:r>
              <a:rPr lang="nb-NO" sz="1400" dirty="0"/>
              <a:t> </a:t>
            </a:r>
          </a:p>
          <a:p>
            <a:pPr marL="133350" lvl="1" indent="0">
              <a:buNone/>
            </a:pPr>
            <a:endParaRPr lang="nb-NO" sz="1400" dirty="0"/>
          </a:p>
          <a:p>
            <a:pPr marL="133350" lvl="1" indent="0">
              <a:buNone/>
            </a:pPr>
            <a:endParaRPr lang="nb-NO" sz="1400" dirty="0"/>
          </a:p>
          <a:p>
            <a:pPr lvl="1"/>
            <a:endParaRPr lang="nb-NO" sz="1400" dirty="0"/>
          </a:p>
          <a:p>
            <a:pPr lvl="1"/>
            <a:endParaRPr lang="nb-NO" sz="1400" dirty="0"/>
          </a:p>
          <a:p>
            <a:pPr lvl="1"/>
            <a:endParaRPr lang="nb-NO" sz="1400" dirty="0"/>
          </a:p>
          <a:p>
            <a:pPr marL="133350" lvl="1" indent="0">
              <a:buNone/>
            </a:pPr>
            <a:endParaRPr lang="nb-NO" sz="1400" dirty="0"/>
          </a:p>
          <a:p>
            <a:pPr marL="133350" lvl="1" indent="0">
              <a:buNone/>
            </a:pPr>
            <a:endParaRPr lang="nb-NO" sz="1100" dirty="0"/>
          </a:p>
        </p:txBody>
      </p:sp>
      <p:sp>
        <p:nvSpPr>
          <p:cNvPr id="4" name="Title 5">
            <a:extLst>
              <a:ext uri="{FF2B5EF4-FFF2-40B4-BE49-F238E27FC236}">
                <a16:creationId xmlns:a16="http://schemas.microsoft.com/office/drawing/2014/main" id="{730DF5D4-5532-4410-AFC9-FC8F579BC81A}"/>
              </a:ext>
            </a:extLst>
          </p:cNvPr>
          <p:cNvSpPr>
            <a:spLocks noGrp="1"/>
          </p:cNvSpPr>
          <p:nvPr>
            <p:ph type="title"/>
          </p:nvPr>
        </p:nvSpPr>
        <p:spPr>
          <a:xfrm>
            <a:off x="404786" y="382816"/>
            <a:ext cx="11382428" cy="646331"/>
          </a:xfrm>
        </p:spPr>
        <p:txBody>
          <a:bodyPr/>
          <a:lstStyle/>
          <a:p>
            <a:r>
              <a:rPr lang="nb-NO" dirty="0"/>
              <a:t>Om utvalget i dybdeintervjuene (METODE 3)</a:t>
            </a:r>
            <a:br>
              <a:rPr lang="nb-NO" dirty="0"/>
            </a:br>
            <a:endParaRPr lang="nb-NO" sz="1200" dirty="0"/>
          </a:p>
        </p:txBody>
      </p:sp>
      <p:graphicFrame>
        <p:nvGraphicFramePr>
          <p:cNvPr id="8" name="Table 7">
            <a:extLst>
              <a:ext uri="{FF2B5EF4-FFF2-40B4-BE49-F238E27FC236}">
                <a16:creationId xmlns:a16="http://schemas.microsoft.com/office/drawing/2014/main" id="{AFF1040D-B1A2-4F92-B40A-00B2B59823B2}"/>
              </a:ext>
            </a:extLst>
          </p:cNvPr>
          <p:cNvGraphicFramePr>
            <a:graphicFrameLocks noGrp="1"/>
          </p:cNvGraphicFramePr>
          <p:nvPr>
            <p:extLst>
              <p:ext uri="{D42A27DB-BD31-4B8C-83A1-F6EECF244321}">
                <p14:modId xmlns:p14="http://schemas.microsoft.com/office/powerpoint/2010/main" val="3531844208"/>
              </p:ext>
            </p:extLst>
          </p:nvPr>
        </p:nvGraphicFramePr>
        <p:xfrm>
          <a:off x="404786" y="2819400"/>
          <a:ext cx="10415613" cy="3048001"/>
        </p:xfrm>
        <a:graphic>
          <a:graphicData uri="http://schemas.openxmlformats.org/drawingml/2006/table">
            <a:tbl>
              <a:tblPr/>
              <a:tblGrid>
                <a:gridCol w="1689740">
                  <a:extLst>
                    <a:ext uri="{9D8B030D-6E8A-4147-A177-3AD203B41FA5}">
                      <a16:colId xmlns:a16="http://schemas.microsoft.com/office/drawing/2014/main" val="1698367510"/>
                    </a:ext>
                  </a:extLst>
                </a:gridCol>
                <a:gridCol w="2057259">
                  <a:extLst>
                    <a:ext uri="{9D8B030D-6E8A-4147-A177-3AD203B41FA5}">
                      <a16:colId xmlns:a16="http://schemas.microsoft.com/office/drawing/2014/main" val="3278224421"/>
                    </a:ext>
                  </a:extLst>
                </a:gridCol>
                <a:gridCol w="3152696">
                  <a:extLst>
                    <a:ext uri="{9D8B030D-6E8A-4147-A177-3AD203B41FA5}">
                      <a16:colId xmlns:a16="http://schemas.microsoft.com/office/drawing/2014/main" val="3764482138"/>
                    </a:ext>
                  </a:extLst>
                </a:gridCol>
                <a:gridCol w="3515918">
                  <a:extLst>
                    <a:ext uri="{9D8B030D-6E8A-4147-A177-3AD203B41FA5}">
                      <a16:colId xmlns:a16="http://schemas.microsoft.com/office/drawing/2014/main" val="2432391557"/>
                    </a:ext>
                  </a:extLst>
                </a:gridCol>
              </a:tblGrid>
              <a:tr h="426582">
                <a:tc>
                  <a:txBody>
                    <a:bodyPr/>
                    <a:lstStyle/>
                    <a:p>
                      <a:pPr algn="l" rtl="0" fontAlgn="b"/>
                      <a:r>
                        <a:rPr lang="nb-NO" sz="1400" b="1" i="0" u="none" strike="noStrike" noProof="0" dirty="0">
                          <a:solidFill>
                            <a:schemeClr val="bg1"/>
                          </a:solidFill>
                          <a:effectLst/>
                          <a:latin typeface="Calibri" panose="020F0502020204030204" pitchFamily="34" charset="0"/>
                        </a:rPr>
                        <a:t>Dybdeintervju (n=11) </a:t>
                      </a:r>
                    </a:p>
                  </a:txBody>
                  <a:tcPr marL="9525" marR="9525" marT="9525" marB="0" anchor="b">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solidFill>
                      <a:schemeClr val="tx2"/>
                    </a:solidFill>
                  </a:tcPr>
                </a:tc>
                <a:tc>
                  <a:txBody>
                    <a:bodyPr/>
                    <a:lstStyle/>
                    <a:p>
                      <a:pPr algn="l" rtl="0" fontAlgn="b"/>
                      <a:r>
                        <a:rPr lang="nb-NO" sz="1400" b="1" i="0" u="none" strike="noStrike" noProof="0" dirty="0">
                          <a:solidFill>
                            <a:schemeClr val="bg1"/>
                          </a:solidFill>
                          <a:effectLst/>
                          <a:latin typeface="Calibri" panose="020F0502020204030204" pitchFamily="34" charset="0"/>
                        </a:rPr>
                        <a:t>Innløst fastlegehjemmel</a:t>
                      </a:r>
                    </a:p>
                  </a:txBody>
                  <a:tcPr marL="9525" marR="9525" marT="9525" marB="0" anchor="b">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solidFill>
                      <a:schemeClr val="tx2"/>
                    </a:solidFill>
                  </a:tcPr>
                </a:tc>
                <a:tc>
                  <a:txBody>
                    <a:bodyPr/>
                    <a:lstStyle/>
                    <a:p>
                      <a:pPr algn="l" rtl="0" fontAlgn="b"/>
                      <a:r>
                        <a:rPr lang="nb-NO" sz="1400" b="1" i="0" u="none" strike="noStrike" noProof="0" dirty="0">
                          <a:solidFill>
                            <a:schemeClr val="bg1"/>
                          </a:solidFill>
                          <a:effectLst/>
                          <a:latin typeface="Calibri" panose="020F0502020204030204" pitchFamily="34" charset="0"/>
                        </a:rPr>
                        <a:t>Region</a:t>
                      </a:r>
                    </a:p>
                  </a:txBody>
                  <a:tcPr marL="9525" marR="9525" marT="9525" marB="0" anchor="b">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solidFill>
                      <a:schemeClr val="tx2"/>
                    </a:solidFill>
                  </a:tcPr>
                </a:tc>
                <a:tc>
                  <a:txBody>
                    <a:bodyPr/>
                    <a:lstStyle/>
                    <a:p>
                      <a:pPr algn="l" rtl="0" fontAlgn="b"/>
                      <a:r>
                        <a:rPr lang="nb-NO" sz="1400" b="1" i="0" u="none" strike="noStrike" noProof="0" dirty="0">
                          <a:solidFill>
                            <a:schemeClr val="bg1"/>
                          </a:solidFill>
                          <a:effectLst/>
                          <a:latin typeface="Calibri" panose="020F0502020204030204" pitchFamily="34" charset="0"/>
                        </a:rPr>
                        <a:t>Kommunestørrelse etter antall innbyggere</a:t>
                      </a:r>
                      <a:r>
                        <a:rPr lang="nb-NO" sz="1400" b="1" i="0" u="none" strike="noStrike" baseline="30000" noProof="0" dirty="0">
                          <a:solidFill>
                            <a:schemeClr val="bg1"/>
                          </a:solidFill>
                          <a:effectLst/>
                          <a:latin typeface="Calibri" panose="020F0502020204030204" pitchFamily="34" charset="0"/>
                        </a:rPr>
                        <a:t>1</a:t>
                      </a:r>
                    </a:p>
                  </a:txBody>
                  <a:tcPr marL="9525" marR="9525" marT="9525" marB="0" anchor="b">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solidFill>
                      <a:schemeClr val="tx2"/>
                    </a:solidFill>
                  </a:tcPr>
                </a:tc>
                <a:extLst>
                  <a:ext uri="{0D108BD9-81ED-4DB2-BD59-A6C34878D82A}">
                    <a16:rowId xmlns:a16="http://schemas.microsoft.com/office/drawing/2014/main" val="137554324"/>
                  </a:ext>
                </a:extLst>
              </a:tr>
              <a:tr h="256618">
                <a:tc>
                  <a:txBody>
                    <a:bodyPr/>
                    <a:lstStyle/>
                    <a:p>
                      <a:pPr algn="ctr" rtl="0" fontAlgn="b"/>
                      <a:r>
                        <a:rPr lang="nb-NO" sz="1400" b="0" i="0" u="none" strike="noStrike" noProof="0" dirty="0">
                          <a:solidFill>
                            <a:srgbClr val="000000"/>
                          </a:solidFill>
                          <a:effectLst/>
                          <a:latin typeface="Arial" panose="020B0604020202020204" pitchFamily="34" charset="0"/>
                        </a:rPr>
                        <a:t>1</a:t>
                      </a:r>
                    </a:p>
                  </a:txBody>
                  <a:tcPr marL="9525" marR="9525" marT="9525" marB="0" anchor="b">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tc>
                  <a:txBody>
                    <a:bodyPr/>
                    <a:lstStyle/>
                    <a:p>
                      <a:pPr algn="ctr" rtl="0" fontAlgn="b"/>
                      <a:r>
                        <a:rPr lang="nb-NO" sz="1400" b="0" i="0" u="none" strike="noStrike" noProof="0" dirty="0">
                          <a:solidFill>
                            <a:srgbClr val="000000"/>
                          </a:solidFill>
                          <a:effectLst/>
                          <a:latin typeface="Arial" panose="020B0604020202020204" pitchFamily="34" charset="0"/>
                        </a:rPr>
                        <a:t>Ja</a:t>
                      </a:r>
                    </a:p>
                  </a:txBody>
                  <a:tcPr marL="9525" marR="9525" marT="9525" marB="0" anchor="b">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tc>
                  <a:txBody>
                    <a:bodyPr/>
                    <a:lstStyle/>
                    <a:p>
                      <a:pPr algn="ctr" rtl="0" fontAlgn="b"/>
                      <a:r>
                        <a:rPr lang="nb-NO" sz="1400" b="0" i="0" u="none" strike="noStrike" noProof="0" dirty="0">
                          <a:solidFill>
                            <a:srgbClr val="000000"/>
                          </a:solidFill>
                          <a:effectLst/>
                          <a:latin typeface="Arial" panose="020B0604020202020204" pitchFamily="34" charset="0"/>
                        </a:rPr>
                        <a:t>Nord-Norge</a:t>
                      </a:r>
                    </a:p>
                  </a:txBody>
                  <a:tcPr marL="9525" marR="9525" marT="9525" marB="0" anchor="b">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tc>
                  <a:txBody>
                    <a:bodyPr/>
                    <a:lstStyle/>
                    <a:p>
                      <a:pPr algn="ctr" rtl="0" fontAlgn="b"/>
                      <a:r>
                        <a:rPr lang="nb-NO" sz="1400" b="0" i="0" u="none" strike="noStrike" noProof="0" dirty="0">
                          <a:solidFill>
                            <a:srgbClr val="000000"/>
                          </a:solidFill>
                          <a:effectLst/>
                          <a:latin typeface="Arial" panose="020B0604020202020204" pitchFamily="34" charset="0"/>
                        </a:rPr>
                        <a:t>Stor</a:t>
                      </a:r>
                    </a:p>
                  </a:txBody>
                  <a:tcPr marL="9525" marR="9525" marT="9525" marB="0" anchor="b">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extLst>
                  <a:ext uri="{0D108BD9-81ED-4DB2-BD59-A6C34878D82A}">
                    <a16:rowId xmlns:a16="http://schemas.microsoft.com/office/drawing/2014/main" val="746277291"/>
                  </a:ext>
                </a:extLst>
              </a:tr>
              <a:tr h="256618">
                <a:tc>
                  <a:txBody>
                    <a:bodyPr/>
                    <a:lstStyle/>
                    <a:p>
                      <a:pPr algn="ctr" rtl="0" fontAlgn="b"/>
                      <a:r>
                        <a:rPr lang="nb-NO" sz="1400" b="0" i="0" u="none" strike="noStrike" noProof="0">
                          <a:solidFill>
                            <a:srgbClr val="000000"/>
                          </a:solidFill>
                          <a:effectLst/>
                          <a:latin typeface="Arial" panose="020B0604020202020204" pitchFamily="34" charset="0"/>
                        </a:rPr>
                        <a:t>2</a:t>
                      </a:r>
                    </a:p>
                  </a:txBody>
                  <a:tcPr marL="9525" marR="9525" marT="9525" marB="0" anchor="b">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tc>
                  <a:txBody>
                    <a:bodyPr/>
                    <a:lstStyle/>
                    <a:p>
                      <a:pPr algn="ctr" rtl="0" fontAlgn="b"/>
                      <a:r>
                        <a:rPr lang="nb-NO" sz="1400" b="0" i="0" u="none" strike="noStrike" noProof="0" dirty="0">
                          <a:solidFill>
                            <a:srgbClr val="000000"/>
                          </a:solidFill>
                          <a:effectLst/>
                          <a:latin typeface="Arial" panose="020B0604020202020204" pitchFamily="34" charset="0"/>
                        </a:rPr>
                        <a:t>Ja</a:t>
                      </a:r>
                    </a:p>
                  </a:txBody>
                  <a:tcPr marL="9525" marR="9525" marT="9525" marB="0" anchor="b">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tc>
                  <a:txBody>
                    <a:bodyPr/>
                    <a:lstStyle/>
                    <a:p>
                      <a:pPr algn="ctr" rtl="0" fontAlgn="b"/>
                      <a:r>
                        <a:rPr lang="nb-NO" sz="1400" b="0" i="0" u="none" strike="noStrike" noProof="0" dirty="0">
                          <a:solidFill>
                            <a:srgbClr val="000000"/>
                          </a:solidFill>
                          <a:effectLst/>
                          <a:latin typeface="Arial" panose="020B0604020202020204" pitchFamily="34" charset="0"/>
                        </a:rPr>
                        <a:t>Midt-Norge</a:t>
                      </a:r>
                    </a:p>
                  </a:txBody>
                  <a:tcPr marL="9525" marR="9525" marT="9525" marB="0" anchor="b">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tc>
                  <a:txBody>
                    <a:bodyPr/>
                    <a:lstStyle/>
                    <a:p>
                      <a:pPr algn="ctr" rtl="0" fontAlgn="b"/>
                      <a:r>
                        <a:rPr lang="nb-NO" sz="1400" b="0" i="0" u="none" strike="noStrike" noProof="0" dirty="0">
                          <a:solidFill>
                            <a:srgbClr val="000000"/>
                          </a:solidFill>
                          <a:effectLst/>
                          <a:latin typeface="Arial" panose="020B0604020202020204" pitchFamily="34" charset="0"/>
                        </a:rPr>
                        <a:t>Middels</a:t>
                      </a:r>
                    </a:p>
                  </a:txBody>
                  <a:tcPr marL="9525" marR="9525" marT="9525" marB="0" anchor="b">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extLst>
                  <a:ext uri="{0D108BD9-81ED-4DB2-BD59-A6C34878D82A}">
                    <a16:rowId xmlns:a16="http://schemas.microsoft.com/office/drawing/2014/main" val="2717088319"/>
                  </a:ext>
                </a:extLst>
              </a:tr>
              <a:tr h="256618">
                <a:tc>
                  <a:txBody>
                    <a:bodyPr/>
                    <a:lstStyle/>
                    <a:p>
                      <a:pPr algn="ctr" rtl="0" fontAlgn="b"/>
                      <a:r>
                        <a:rPr lang="nb-NO" sz="1400" b="0" i="0" u="none" strike="noStrike" noProof="0">
                          <a:solidFill>
                            <a:srgbClr val="000000"/>
                          </a:solidFill>
                          <a:effectLst/>
                          <a:latin typeface="Arial" panose="020B0604020202020204" pitchFamily="34" charset="0"/>
                        </a:rPr>
                        <a:t>3</a:t>
                      </a:r>
                    </a:p>
                  </a:txBody>
                  <a:tcPr marL="9525" marR="9525" marT="9525" marB="0" anchor="b">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tc>
                  <a:txBody>
                    <a:bodyPr/>
                    <a:lstStyle/>
                    <a:p>
                      <a:pPr algn="ctr" rtl="0" fontAlgn="b"/>
                      <a:r>
                        <a:rPr lang="nb-NO" sz="1400" b="0" i="0" u="none" strike="noStrike" noProof="0" dirty="0">
                          <a:solidFill>
                            <a:srgbClr val="000000"/>
                          </a:solidFill>
                          <a:effectLst/>
                          <a:latin typeface="Arial" panose="020B0604020202020204" pitchFamily="34" charset="0"/>
                        </a:rPr>
                        <a:t>Ja</a:t>
                      </a:r>
                    </a:p>
                  </a:txBody>
                  <a:tcPr marL="9525" marR="9525" marT="9525" marB="0" anchor="b">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tc>
                  <a:txBody>
                    <a:bodyPr/>
                    <a:lstStyle/>
                    <a:p>
                      <a:pPr algn="ctr" rtl="0" fontAlgn="b"/>
                      <a:r>
                        <a:rPr lang="nb-NO" sz="1400" b="0" i="0" u="none" strike="noStrike" noProof="0" dirty="0">
                          <a:solidFill>
                            <a:srgbClr val="000000"/>
                          </a:solidFill>
                          <a:effectLst/>
                          <a:latin typeface="Arial" panose="020B0604020202020204" pitchFamily="34" charset="0"/>
                        </a:rPr>
                        <a:t>Midt-Norge</a:t>
                      </a:r>
                    </a:p>
                  </a:txBody>
                  <a:tcPr marL="9525" marR="9525" marT="9525" marB="0" anchor="b">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tc>
                  <a:txBody>
                    <a:bodyPr/>
                    <a:lstStyle/>
                    <a:p>
                      <a:pPr algn="ctr" rtl="0" fontAlgn="b"/>
                      <a:r>
                        <a:rPr lang="nb-NO" sz="1400" b="0" i="0" u="none" strike="noStrike" noProof="0" dirty="0">
                          <a:solidFill>
                            <a:srgbClr val="000000"/>
                          </a:solidFill>
                          <a:effectLst/>
                          <a:latin typeface="Arial" panose="020B0604020202020204" pitchFamily="34" charset="0"/>
                        </a:rPr>
                        <a:t>Liten</a:t>
                      </a:r>
                    </a:p>
                  </a:txBody>
                  <a:tcPr marL="9525" marR="9525" marT="9525" marB="0" anchor="b">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extLst>
                  <a:ext uri="{0D108BD9-81ED-4DB2-BD59-A6C34878D82A}">
                    <a16:rowId xmlns:a16="http://schemas.microsoft.com/office/drawing/2014/main" val="643095826"/>
                  </a:ext>
                </a:extLst>
              </a:tr>
              <a:tr h="256618">
                <a:tc>
                  <a:txBody>
                    <a:bodyPr/>
                    <a:lstStyle/>
                    <a:p>
                      <a:pPr algn="ctr" rtl="0" fontAlgn="b"/>
                      <a:r>
                        <a:rPr lang="nb-NO" sz="1400" b="0" i="0" u="none" strike="noStrike" noProof="0">
                          <a:solidFill>
                            <a:srgbClr val="000000"/>
                          </a:solidFill>
                          <a:effectLst/>
                          <a:latin typeface="Arial" panose="020B0604020202020204" pitchFamily="34" charset="0"/>
                        </a:rPr>
                        <a:t>4</a:t>
                      </a:r>
                    </a:p>
                  </a:txBody>
                  <a:tcPr marL="9525" marR="9525" marT="9525" marB="0" anchor="b">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tc>
                  <a:txBody>
                    <a:bodyPr/>
                    <a:lstStyle/>
                    <a:p>
                      <a:pPr algn="ctr" rtl="0" fontAlgn="b"/>
                      <a:r>
                        <a:rPr lang="nb-NO" sz="1400" b="0" i="0" u="none" strike="noStrike" noProof="0">
                          <a:solidFill>
                            <a:srgbClr val="000000"/>
                          </a:solidFill>
                          <a:effectLst/>
                          <a:latin typeface="Arial" panose="020B0604020202020204" pitchFamily="34" charset="0"/>
                        </a:rPr>
                        <a:t>Ja</a:t>
                      </a:r>
                    </a:p>
                  </a:txBody>
                  <a:tcPr marL="9525" marR="9525" marT="9525" marB="0" anchor="b">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tc>
                  <a:txBody>
                    <a:bodyPr/>
                    <a:lstStyle/>
                    <a:p>
                      <a:pPr algn="ctr" rtl="0" fontAlgn="b"/>
                      <a:r>
                        <a:rPr lang="nb-NO" sz="1400" b="0" i="0" u="none" strike="noStrike" noProof="0" dirty="0">
                          <a:solidFill>
                            <a:srgbClr val="000000"/>
                          </a:solidFill>
                          <a:effectLst/>
                          <a:latin typeface="Arial" panose="020B0604020202020204" pitchFamily="34" charset="0"/>
                        </a:rPr>
                        <a:t>Midt-Norge</a:t>
                      </a:r>
                    </a:p>
                  </a:txBody>
                  <a:tcPr marL="9525" marR="9525" marT="9525" marB="0" anchor="b">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tc>
                  <a:txBody>
                    <a:bodyPr/>
                    <a:lstStyle/>
                    <a:p>
                      <a:pPr algn="ctr" rtl="0" fontAlgn="b"/>
                      <a:r>
                        <a:rPr lang="nb-NO" sz="1400" b="0" i="0" u="none" strike="noStrike" noProof="0" dirty="0">
                          <a:solidFill>
                            <a:srgbClr val="000000"/>
                          </a:solidFill>
                          <a:effectLst/>
                          <a:latin typeface="Arial" panose="020B0604020202020204" pitchFamily="34" charset="0"/>
                        </a:rPr>
                        <a:t>Stor</a:t>
                      </a:r>
                    </a:p>
                  </a:txBody>
                  <a:tcPr marL="9525" marR="9525" marT="9525" marB="0" anchor="b">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extLst>
                  <a:ext uri="{0D108BD9-81ED-4DB2-BD59-A6C34878D82A}">
                    <a16:rowId xmlns:a16="http://schemas.microsoft.com/office/drawing/2014/main" val="3134327021"/>
                  </a:ext>
                </a:extLst>
              </a:tr>
              <a:tr h="311857">
                <a:tc>
                  <a:txBody>
                    <a:bodyPr/>
                    <a:lstStyle/>
                    <a:p>
                      <a:pPr algn="ctr" rtl="0" fontAlgn="b"/>
                      <a:r>
                        <a:rPr lang="nb-NO" sz="1400" b="0" i="0" u="none" strike="noStrike" noProof="0">
                          <a:solidFill>
                            <a:srgbClr val="000000"/>
                          </a:solidFill>
                          <a:effectLst/>
                          <a:latin typeface="Arial" panose="020B0604020202020204" pitchFamily="34" charset="0"/>
                        </a:rPr>
                        <a:t>5</a:t>
                      </a:r>
                    </a:p>
                  </a:txBody>
                  <a:tcPr marL="9525" marR="9525" marT="9525" marB="0" anchor="b">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tc>
                  <a:txBody>
                    <a:bodyPr/>
                    <a:lstStyle/>
                    <a:p>
                      <a:pPr algn="ctr" rtl="0" fontAlgn="b"/>
                      <a:r>
                        <a:rPr lang="nb-NO" sz="1400" b="0" i="0" u="none" strike="noStrike" noProof="0">
                          <a:solidFill>
                            <a:srgbClr val="000000"/>
                          </a:solidFill>
                          <a:effectLst/>
                          <a:latin typeface="Arial" panose="020B0604020202020204" pitchFamily="34" charset="0"/>
                        </a:rPr>
                        <a:t>Ja</a:t>
                      </a:r>
                    </a:p>
                  </a:txBody>
                  <a:tcPr marL="9525" marR="9525" marT="9525" marB="0" anchor="b">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tc>
                  <a:txBody>
                    <a:bodyPr/>
                    <a:lstStyle/>
                    <a:p>
                      <a:pPr algn="ctr" rtl="0" fontAlgn="ctr"/>
                      <a:r>
                        <a:rPr lang="nb-NO" sz="1400" b="0" i="0" u="none" strike="noStrike" noProof="0" dirty="0">
                          <a:solidFill>
                            <a:srgbClr val="000000"/>
                          </a:solidFill>
                          <a:effectLst/>
                          <a:latin typeface="Arial" panose="020B0604020202020204" pitchFamily="34" charset="0"/>
                        </a:rPr>
                        <a:t>Vestlandet</a:t>
                      </a:r>
                    </a:p>
                  </a:txBody>
                  <a:tcPr marL="9525" marR="9525" marT="9525" marB="0" anchor="ctr">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tc>
                  <a:txBody>
                    <a:bodyPr/>
                    <a:lstStyle/>
                    <a:p>
                      <a:pPr algn="ctr" rtl="0" fontAlgn="ctr"/>
                      <a:r>
                        <a:rPr lang="nb-NO" sz="1400" b="0" i="0" u="none" strike="noStrike" noProof="0" dirty="0">
                          <a:solidFill>
                            <a:srgbClr val="000000"/>
                          </a:solidFill>
                          <a:effectLst/>
                          <a:latin typeface="Arial" panose="020B0604020202020204" pitchFamily="34" charset="0"/>
                        </a:rPr>
                        <a:t>Liten</a:t>
                      </a:r>
                    </a:p>
                  </a:txBody>
                  <a:tcPr marL="9525" marR="9525" marT="9525" marB="0" anchor="ctr">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extLst>
                  <a:ext uri="{0D108BD9-81ED-4DB2-BD59-A6C34878D82A}">
                    <a16:rowId xmlns:a16="http://schemas.microsoft.com/office/drawing/2014/main" val="2611875782"/>
                  </a:ext>
                </a:extLst>
              </a:tr>
              <a:tr h="256618">
                <a:tc>
                  <a:txBody>
                    <a:bodyPr/>
                    <a:lstStyle/>
                    <a:p>
                      <a:pPr algn="ctr" rtl="0" fontAlgn="b"/>
                      <a:r>
                        <a:rPr lang="nb-NO" sz="1400" b="0" i="0" u="none" strike="noStrike" noProof="0">
                          <a:solidFill>
                            <a:srgbClr val="000000"/>
                          </a:solidFill>
                          <a:effectLst/>
                          <a:latin typeface="Arial" panose="020B0604020202020204" pitchFamily="34" charset="0"/>
                        </a:rPr>
                        <a:t>6</a:t>
                      </a:r>
                    </a:p>
                  </a:txBody>
                  <a:tcPr marL="9525" marR="9525" marT="9525" marB="0" anchor="b">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tc>
                  <a:txBody>
                    <a:bodyPr/>
                    <a:lstStyle/>
                    <a:p>
                      <a:pPr algn="ctr" rtl="0" fontAlgn="b"/>
                      <a:r>
                        <a:rPr lang="nb-NO" sz="1400" b="0" i="0" u="none" strike="noStrike" noProof="0">
                          <a:solidFill>
                            <a:srgbClr val="000000"/>
                          </a:solidFill>
                          <a:effectLst/>
                          <a:latin typeface="Arial" panose="020B0604020202020204" pitchFamily="34" charset="0"/>
                        </a:rPr>
                        <a:t>Ja</a:t>
                      </a:r>
                    </a:p>
                  </a:txBody>
                  <a:tcPr marL="9525" marR="9525" marT="9525" marB="0" anchor="b">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tc>
                  <a:txBody>
                    <a:bodyPr/>
                    <a:lstStyle/>
                    <a:p>
                      <a:pPr algn="ctr" rtl="0" fontAlgn="ctr"/>
                      <a:r>
                        <a:rPr lang="nb-NO" sz="1400" b="0" i="0" u="none" strike="noStrike" noProof="0" dirty="0">
                          <a:solidFill>
                            <a:srgbClr val="000000"/>
                          </a:solidFill>
                          <a:effectLst/>
                          <a:latin typeface="Arial" panose="020B0604020202020204" pitchFamily="34" charset="0"/>
                        </a:rPr>
                        <a:t>Vestlandet</a:t>
                      </a:r>
                    </a:p>
                  </a:txBody>
                  <a:tcPr marL="9525" marR="9525" marT="9525" marB="0" anchor="ctr">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tc>
                  <a:txBody>
                    <a:bodyPr/>
                    <a:lstStyle/>
                    <a:p>
                      <a:pPr algn="ctr" rtl="0" fontAlgn="ctr"/>
                      <a:r>
                        <a:rPr lang="nb-NO" sz="1400" b="0" i="0" u="none" strike="noStrike" noProof="0" dirty="0">
                          <a:solidFill>
                            <a:srgbClr val="000000"/>
                          </a:solidFill>
                          <a:effectLst/>
                          <a:latin typeface="Arial" panose="020B0604020202020204" pitchFamily="34" charset="0"/>
                        </a:rPr>
                        <a:t>Liten</a:t>
                      </a:r>
                    </a:p>
                  </a:txBody>
                  <a:tcPr marL="9525" marR="9525" marT="9525" marB="0" anchor="ctr">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extLst>
                  <a:ext uri="{0D108BD9-81ED-4DB2-BD59-A6C34878D82A}">
                    <a16:rowId xmlns:a16="http://schemas.microsoft.com/office/drawing/2014/main" val="1479229036"/>
                  </a:ext>
                </a:extLst>
              </a:tr>
              <a:tr h="256618">
                <a:tc>
                  <a:txBody>
                    <a:bodyPr/>
                    <a:lstStyle/>
                    <a:p>
                      <a:pPr algn="ctr" rtl="0" fontAlgn="b"/>
                      <a:r>
                        <a:rPr lang="nb-NO" sz="1400" b="0" i="0" u="none" strike="noStrike" noProof="0">
                          <a:solidFill>
                            <a:srgbClr val="000000"/>
                          </a:solidFill>
                          <a:effectLst/>
                          <a:latin typeface="Arial" panose="020B0604020202020204" pitchFamily="34" charset="0"/>
                        </a:rPr>
                        <a:t>7</a:t>
                      </a:r>
                    </a:p>
                  </a:txBody>
                  <a:tcPr marL="9525" marR="9525" marT="9525" marB="0" anchor="b">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tc>
                  <a:txBody>
                    <a:bodyPr/>
                    <a:lstStyle/>
                    <a:p>
                      <a:pPr algn="ctr" rtl="0" fontAlgn="b"/>
                      <a:r>
                        <a:rPr lang="nb-NO" sz="1400" b="0" i="0" u="none" strike="noStrike" noProof="0">
                          <a:solidFill>
                            <a:srgbClr val="000000"/>
                          </a:solidFill>
                          <a:effectLst/>
                          <a:latin typeface="Arial" panose="020B0604020202020204" pitchFamily="34" charset="0"/>
                        </a:rPr>
                        <a:t>Nei</a:t>
                      </a:r>
                    </a:p>
                  </a:txBody>
                  <a:tcPr marL="9525" marR="9525" marT="9525" marB="0" anchor="b">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tc>
                  <a:txBody>
                    <a:bodyPr/>
                    <a:lstStyle/>
                    <a:p>
                      <a:pPr algn="ctr" rtl="0" fontAlgn="ctr"/>
                      <a:r>
                        <a:rPr lang="nb-NO" sz="1400" b="0" i="0" u="none" strike="noStrike" noProof="0">
                          <a:solidFill>
                            <a:srgbClr val="000000"/>
                          </a:solidFill>
                          <a:effectLst/>
                          <a:latin typeface="Arial" panose="020B0604020202020204" pitchFamily="34" charset="0"/>
                        </a:rPr>
                        <a:t>Vestlandet</a:t>
                      </a:r>
                    </a:p>
                  </a:txBody>
                  <a:tcPr marL="9525" marR="9525" marT="9525" marB="0" anchor="ctr">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tc>
                  <a:txBody>
                    <a:bodyPr/>
                    <a:lstStyle/>
                    <a:p>
                      <a:pPr algn="ctr" rtl="0" fontAlgn="ctr"/>
                      <a:r>
                        <a:rPr lang="nb-NO" sz="1400" b="0" i="0" u="none" strike="noStrike" noProof="0" dirty="0">
                          <a:solidFill>
                            <a:srgbClr val="000000"/>
                          </a:solidFill>
                          <a:effectLst/>
                          <a:latin typeface="Arial" panose="020B0604020202020204" pitchFamily="34" charset="0"/>
                        </a:rPr>
                        <a:t>Stor</a:t>
                      </a:r>
                    </a:p>
                  </a:txBody>
                  <a:tcPr marL="9525" marR="9525" marT="9525" marB="0" anchor="ctr">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extLst>
                  <a:ext uri="{0D108BD9-81ED-4DB2-BD59-A6C34878D82A}">
                    <a16:rowId xmlns:a16="http://schemas.microsoft.com/office/drawing/2014/main" val="2613487817"/>
                  </a:ext>
                </a:extLst>
              </a:tr>
              <a:tr h="256618">
                <a:tc>
                  <a:txBody>
                    <a:bodyPr/>
                    <a:lstStyle/>
                    <a:p>
                      <a:pPr algn="ctr" rtl="0" fontAlgn="b"/>
                      <a:r>
                        <a:rPr lang="nb-NO" sz="1400" b="0" i="0" u="none" strike="noStrike" noProof="0">
                          <a:solidFill>
                            <a:srgbClr val="000000"/>
                          </a:solidFill>
                          <a:effectLst/>
                          <a:latin typeface="Arial" panose="020B0604020202020204" pitchFamily="34" charset="0"/>
                        </a:rPr>
                        <a:t>8</a:t>
                      </a:r>
                    </a:p>
                  </a:txBody>
                  <a:tcPr marL="9525" marR="9525" marT="9525" marB="0" anchor="b">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tc>
                  <a:txBody>
                    <a:bodyPr/>
                    <a:lstStyle/>
                    <a:p>
                      <a:pPr algn="ctr" rtl="0" fontAlgn="b"/>
                      <a:r>
                        <a:rPr lang="nb-NO" sz="1400" b="0" i="0" u="none" strike="noStrike" noProof="0">
                          <a:solidFill>
                            <a:srgbClr val="000000"/>
                          </a:solidFill>
                          <a:effectLst/>
                          <a:latin typeface="Arial" panose="020B0604020202020204" pitchFamily="34" charset="0"/>
                        </a:rPr>
                        <a:t>Nei</a:t>
                      </a:r>
                    </a:p>
                  </a:txBody>
                  <a:tcPr marL="9525" marR="9525" marT="9525" marB="0" anchor="b">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tc>
                  <a:txBody>
                    <a:bodyPr/>
                    <a:lstStyle/>
                    <a:p>
                      <a:pPr algn="ctr" rtl="0" fontAlgn="ctr"/>
                      <a:r>
                        <a:rPr lang="nb-NO" sz="1400" b="0" i="0" u="none" strike="noStrike" noProof="0">
                          <a:solidFill>
                            <a:srgbClr val="000000"/>
                          </a:solidFill>
                          <a:effectLst/>
                          <a:latin typeface="Arial" panose="020B0604020202020204" pitchFamily="34" charset="0"/>
                        </a:rPr>
                        <a:t>Østlandet</a:t>
                      </a:r>
                    </a:p>
                  </a:txBody>
                  <a:tcPr marL="9525" marR="9525" marT="9525" marB="0" anchor="ctr">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tc>
                  <a:txBody>
                    <a:bodyPr/>
                    <a:lstStyle/>
                    <a:p>
                      <a:pPr algn="ctr" rtl="0" fontAlgn="ctr"/>
                      <a:r>
                        <a:rPr lang="nb-NO" sz="1400" b="0" i="0" u="none" strike="noStrike" noProof="0" dirty="0">
                          <a:solidFill>
                            <a:srgbClr val="000000"/>
                          </a:solidFill>
                          <a:effectLst/>
                          <a:latin typeface="Arial" panose="020B0604020202020204" pitchFamily="34" charset="0"/>
                        </a:rPr>
                        <a:t>Stor</a:t>
                      </a:r>
                    </a:p>
                  </a:txBody>
                  <a:tcPr marL="9525" marR="9525" marT="9525" marB="0" anchor="ctr">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extLst>
                  <a:ext uri="{0D108BD9-81ED-4DB2-BD59-A6C34878D82A}">
                    <a16:rowId xmlns:a16="http://schemas.microsoft.com/office/drawing/2014/main" val="4120539761"/>
                  </a:ext>
                </a:extLst>
              </a:tr>
              <a:tr h="256618">
                <a:tc>
                  <a:txBody>
                    <a:bodyPr/>
                    <a:lstStyle/>
                    <a:p>
                      <a:pPr algn="ctr" rtl="0" fontAlgn="b"/>
                      <a:r>
                        <a:rPr lang="nb-NO" sz="1400" b="0" i="0" u="none" strike="noStrike" noProof="0">
                          <a:solidFill>
                            <a:srgbClr val="000000"/>
                          </a:solidFill>
                          <a:effectLst/>
                          <a:latin typeface="Arial" panose="020B0604020202020204" pitchFamily="34" charset="0"/>
                        </a:rPr>
                        <a:t>9</a:t>
                      </a:r>
                    </a:p>
                  </a:txBody>
                  <a:tcPr marL="9525" marR="9525" marT="9525" marB="0" anchor="b">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tc>
                  <a:txBody>
                    <a:bodyPr/>
                    <a:lstStyle/>
                    <a:p>
                      <a:pPr algn="ctr" rtl="0" fontAlgn="b"/>
                      <a:r>
                        <a:rPr lang="nb-NO" sz="1400" b="0" i="0" u="none" strike="noStrike" noProof="0">
                          <a:solidFill>
                            <a:srgbClr val="000000"/>
                          </a:solidFill>
                          <a:effectLst/>
                          <a:latin typeface="Arial" panose="020B0604020202020204" pitchFamily="34" charset="0"/>
                        </a:rPr>
                        <a:t>Nei</a:t>
                      </a:r>
                    </a:p>
                  </a:txBody>
                  <a:tcPr marL="9525" marR="9525" marT="9525" marB="0" anchor="b">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tc>
                  <a:txBody>
                    <a:bodyPr/>
                    <a:lstStyle/>
                    <a:p>
                      <a:pPr algn="ctr" rtl="0" fontAlgn="ctr"/>
                      <a:r>
                        <a:rPr lang="nb-NO" sz="1400" b="0" i="0" u="none" strike="noStrike" noProof="0">
                          <a:solidFill>
                            <a:srgbClr val="000000"/>
                          </a:solidFill>
                          <a:effectLst/>
                          <a:latin typeface="Arial" panose="020B0604020202020204" pitchFamily="34" charset="0"/>
                        </a:rPr>
                        <a:t>Østlandet</a:t>
                      </a:r>
                    </a:p>
                  </a:txBody>
                  <a:tcPr marL="9525" marR="9525" marT="9525" marB="0" anchor="ctr">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tc>
                  <a:txBody>
                    <a:bodyPr/>
                    <a:lstStyle/>
                    <a:p>
                      <a:pPr algn="ctr" rtl="0" fontAlgn="ctr"/>
                      <a:r>
                        <a:rPr lang="nb-NO" sz="1400" b="0" i="0" u="none" strike="noStrike" noProof="0" dirty="0">
                          <a:solidFill>
                            <a:srgbClr val="000000"/>
                          </a:solidFill>
                          <a:effectLst/>
                          <a:latin typeface="Arial" panose="020B0604020202020204" pitchFamily="34" charset="0"/>
                        </a:rPr>
                        <a:t>Stor</a:t>
                      </a:r>
                    </a:p>
                  </a:txBody>
                  <a:tcPr marL="9525" marR="9525" marT="9525" marB="0" anchor="ctr">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extLst>
                  <a:ext uri="{0D108BD9-81ED-4DB2-BD59-A6C34878D82A}">
                    <a16:rowId xmlns:a16="http://schemas.microsoft.com/office/drawing/2014/main" val="2653036449"/>
                  </a:ext>
                </a:extLst>
              </a:tr>
              <a:tr h="256618">
                <a:tc>
                  <a:txBody>
                    <a:bodyPr/>
                    <a:lstStyle/>
                    <a:p>
                      <a:pPr algn="ctr" rtl="0" fontAlgn="b"/>
                      <a:r>
                        <a:rPr lang="nb-NO" sz="1400" b="0" i="0" u="none" strike="noStrike" noProof="0">
                          <a:solidFill>
                            <a:srgbClr val="000000"/>
                          </a:solidFill>
                          <a:effectLst/>
                          <a:latin typeface="Arial" panose="020B0604020202020204" pitchFamily="34" charset="0"/>
                        </a:rPr>
                        <a:t>10</a:t>
                      </a:r>
                    </a:p>
                  </a:txBody>
                  <a:tcPr marL="9525" marR="9525" marT="9525" marB="0" anchor="b">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tc>
                  <a:txBody>
                    <a:bodyPr/>
                    <a:lstStyle/>
                    <a:p>
                      <a:pPr algn="ctr" rtl="0" fontAlgn="b"/>
                      <a:r>
                        <a:rPr lang="nb-NO" sz="1400" b="0" i="0" u="none" strike="noStrike" noProof="0" dirty="0">
                          <a:solidFill>
                            <a:srgbClr val="000000"/>
                          </a:solidFill>
                          <a:effectLst/>
                          <a:latin typeface="Arial" panose="020B0604020202020204" pitchFamily="34" charset="0"/>
                        </a:rPr>
                        <a:t>Nei</a:t>
                      </a:r>
                    </a:p>
                  </a:txBody>
                  <a:tcPr marL="9525" marR="9525" marT="9525" marB="0" anchor="b">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tc>
                  <a:txBody>
                    <a:bodyPr/>
                    <a:lstStyle/>
                    <a:p>
                      <a:pPr algn="ctr" rtl="0" fontAlgn="ctr"/>
                      <a:r>
                        <a:rPr lang="nb-NO" sz="1400" b="0" i="0" u="none" strike="noStrike" noProof="0" dirty="0">
                          <a:solidFill>
                            <a:srgbClr val="000000"/>
                          </a:solidFill>
                          <a:effectLst/>
                          <a:latin typeface="Arial" panose="020B0604020202020204" pitchFamily="34" charset="0"/>
                        </a:rPr>
                        <a:t>Vestlandet</a:t>
                      </a:r>
                    </a:p>
                  </a:txBody>
                  <a:tcPr marL="9525" marR="9525" marT="9525" marB="0" anchor="ctr">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tc>
                  <a:txBody>
                    <a:bodyPr/>
                    <a:lstStyle/>
                    <a:p>
                      <a:pPr algn="ctr" rtl="0" fontAlgn="ctr"/>
                      <a:r>
                        <a:rPr lang="nb-NO" sz="1400" b="0" i="0" u="none" strike="noStrike" noProof="0" dirty="0">
                          <a:solidFill>
                            <a:srgbClr val="000000"/>
                          </a:solidFill>
                          <a:effectLst/>
                          <a:latin typeface="Arial" panose="020B0604020202020204" pitchFamily="34" charset="0"/>
                        </a:rPr>
                        <a:t>Stor</a:t>
                      </a:r>
                    </a:p>
                  </a:txBody>
                  <a:tcPr marL="9525" marR="9525" marT="9525" marB="0" anchor="ctr">
                    <a:lnL w="12700" cap="flat" cmpd="sng" algn="ctr">
                      <a:solidFill>
                        <a:srgbClr val="002554"/>
                      </a:solidFill>
                      <a:prstDash val="solid"/>
                      <a:round/>
                      <a:headEnd type="none" w="med" len="med"/>
                      <a:tailEnd type="none" w="med" len="med"/>
                    </a:lnL>
                    <a:lnR w="12700" cap="flat" cmpd="sng" algn="ctr">
                      <a:solidFill>
                        <a:srgbClr val="002554"/>
                      </a:solidFill>
                      <a:prstDash val="solid"/>
                      <a:round/>
                      <a:headEnd type="none" w="med" len="med"/>
                      <a:tailEnd type="none" w="med" len="med"/>
                    </a:lnR>
                    <a:lnT w="12700" cap="flat" cmpd="sng" algn="ctr">
                      <a:solidFill>
                        <a:srgbClr val="002554"/>
                      </a:solidFill>
                      <a:prstDash val="solid"/>
                      <a:round/>
                      <a:headEnd type="none" w="med" len="med"/>
                      <a:tailEnd type="none" w="med" len="med"/>
                    </a:lnT>
                    <a:lnB w="12700" cap="flat" cmpd="sng" algn="ctr">
                      <a:solidFill>
                        <a:srgbClr val="002554"/>
                      </a:solidFill>
                      <a:prstDash val="solid"/>
                      <a:round/>
                      <a:headEnd type="none" w="med" len="med"/>
                      <a:tailEnd type="none" w="med" len="med"/>
                    </a:lnB>
                  </a:tcPr>
                </a:tc>
                <a:extLst>
                  <a:ext uri="{0D108BD9-81ED-4DB2-BD59-A6C34878D82A}">
                    <a16:rowId xmlns:a16="http://schemas.microsoft.com/office/drawing/2014/main" val="1703854174"/>
                  </a:ext>
                </a:extLst>
              </a:tr>
            </a:tbl>
          </a:graphicData>
        </a:graphic>
      </p:graphicFrame>
      <p:sp>
        <p:nvSpPr>
          <p:cNvPr id="3" name="Plassholder for lysbildenummer 2">
            <a:extLst>
              <a:ext uri="{FF2B5EF4-FFF2-40B4-BE49-F238E27FC236}">
                <a16:creationId xmlns:a16="http://schemas.microsoft.com/office/drawing/2014/main" id="{0BF85749-6CF3-43F4-9532-0CCADBFE8AFA}"/>
              </a:ext>
            </a:extLst>
          </p:cNvPr>
          <p:cNvSpPr>
            <a:spLocks noGrp="1"/>
          </p:cNvSpPr>
          <p:nvPr>
            <p:ph type="sldNum" sz="quarter" idx="18"/>
          </p:nvPr>
        </p:nvSpPr>
        <p:spPr/>
        <p:txBody>
          <a:bodyPr/>
          <a:lstStyle/>
          <a:p>
            <a:fld id="{D61AABEC-672F-4B68-B914-690DA978312C}" type="slidenum">
              <a:rPr lang="nb-NO" noProof="0" smtClean="0"/>
              <a:pPr/>
              <a:t>48</a:t>
            </a:fld>
            <a:r>
              <a:rPr lang="nb-NO" noProof="0"/>
              <a:t>  </a:t>
            </a:r>
            <a:endParaRPr lang="nb-NO" noProof="0" dirty="0"/>
          </a:p>
        </p:txBody>
      </p:sp>
      <p:sp>
        <p:nvSpPr>
          <p:cNvPr id="9" name="Rektangel 8">
            <a:extLst>
              <a:ext uri="{FF2B5EF4-FFF2-40B4-BE49-F238E27FC236}">
                <a16:creationId xmlns:a16="http://schemas.microsoft.com/office/drawing/2014/main" id="{16942753-C1F5-452F-AEF7-E7B2BF2264AE}"/>
              </a:ext>
            </a:extLst>
          </p:cNvPr>
          <p:cNvSpPr/>
          <p:nvPr/>
        </p:nvSpPr>
        <p:spPr>
          <a:xfrm>
            <a:off x="838200" y="6023370"/>
            <a:ext cx="8885853" cy="246221"/>
          </a:xfrm>
          <a:prstGeom prst="rect">
            <a:avLst/>
          </a:prstGeom>
        </p:spPr>
        <p:txBody>
          <a:bodyPr wrap="square">
            <a:spAutoFit/>
          </a:bodyPr>
          <a:lstStyle/>
          <a:p>
            <a:pPr algn="just"/>
            <a:r>
              <a:rPr lang="nb-NO" sz="1000" baseline="30000" dirty="0">
                <a:solidFill>
                  <a:prstClr val="black"/>
                </a:solidFill>
              </a:rPr>
              <a:t>1 </a:t>
            </a:r>
            <a:r>
              <a:rPr lang="nb-NO" sz="1000" dirty="0">
                <a:solidFill>
                  <a:prstClr val="black"/>
                </a:solidFill>
              </a:rPr>
              <a:t>Liten = under 3000, middels = 3000-9999 og stor = 10 000 eller flere innbyggere i kommunen  </a:t>
            </a:r>
          </a:p>
        </p:txBody>
      </p:sp>
    </p:spTree>
    <p:extLst>
      <p:ext uri="{BB962C8B-B14F-4D97-AF65-F5344CB8AC3E}">
        <p14:creationId xmlns:p14="http://schemas.microsoft.com/office/powerpoint/2010/main" val="41112899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E4AB8693-1DC6-4649-AE28-F3CD0D738C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32" imgH="530" progId="TCLayout.ActiveDocument.1">
                  <p:embed/>
                </p:oleObj>
              </mc:Choice>
              <mc:Fallback>
                <p:oleObj name="Diapositive think-cell" r:id="rId5" imgW="532" imgH="530" progId="TCLayout.ActiveDocument.1">
                  <p:embed/>
                  <p:pic>
                    <p:nvPicPr>
                      <p:cNvPr id="6" name="Objet 5" hidden="1">
                        <a:extLst>
                          <a:ext uri="{FF2B5EF4-FFF2-40B4-BE49-F238E27FC236}">
                            <a16:creationId xmlns:a16="http://schemas.microsoft.com/office/drawing/2014/main" id="{E4AB8693-1DC6-4649-AE28-F3CD0D738C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8B04EA4-ABA7-486E-82EE-527404769195}"/>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latin typeface="Arial Black" panose="020B0A04020102020204" pitchFamily="34" charset="0"/>
              <a:ea typeface="+mj-ea"/>
              <a:cs typeface="+mj-cs"/>
              <a:sym typeface="Arial Black" panose="020B0A04020102020204" pitchFamily="34" charset="0"/>
            </a:endParaRPr>
          </a:p>
        </p:txBody>
      </p:sp>
      <p:sp>
        <p:nvSpPr>
          <p:cNvPr id="9" name="Espace réservé du texte 8">
            <a:extLst>
              <a:ext uri="{FF2B5EF4-FFF2-40B4-BE49-F238E27FC236}">
                <a16:creationId xmlns:a16="http://schemas.microsoft.com/office/drawing/2014/main" id="{0C254CDB-CA3B-40F4-9EB0-333017465BFC}"/>
              </a:ext>
            </a:extLst>
          </p:cNvPr>
          <p:cNvSpPr>
            <a:spLocks noGrp="1"/>
          </p:cNvSpPr>
          <p:nvPr>
            <p:ph type="body" sz="quarter" idx="22"/>
          </p:nvPr>
        </p:nvSpPr>
        <p:spPr>
          <a:xfrm>
            <a:off x="576275" y="2730550"/>
            <a:ext cx="3121480" cy="1308050"/>
          </a:xfrm>
        </p:spPr>
        <p:txBody>
          <a:bodyPr/>
          <a:lstStyle/>
          <a:p>
            <a:r>
              <a:rPr lang="nb-NO" dirty="0"/>
              <a:t>LENE RATHE</a:t>
            </a:r>
          </a:p>
          <a:p>
            <a:pPr lvl="1"/>
            <a:r>
              <a:rPr lang="nb-NO" dirty="0"/>
              <a:t>Seniorkonsulent</a:t>
            </a:r>
          </a:p>
          <a:p>
            <a:pPr lvl="1"/>
            <a:r>
              <a:rPr lang="nb-NO" dirty="0"/>
              <a:t>   Lene.Rathe@ipsos.com</a:t>
            </a:r>
          </a:p>
          <a:p>
            <a:pPr lvl="1"/>
            <a:r>
              <a:rPr lang="nb-NO" dirty="0"/>
              <a:t>   +47 984 13 785</a:t>
            </a:r>
          </a:p>
        </p:txBody>
      </p:sp>
      <p:sp>
        <p:nvSpPr>
          <p:cNvPr id="10" name="Espace réservé du texte 9">
            <a:extLst>
              <a:ext uri="{FF2B5EF4-FFF2-40B4-BE49-F238E27FC236}">
                <a16:creationId xmlns:a16="http://schemas.microsoft.com/office/drawing/2014/main" id="{ACD44172-D36C-4C1F-A728-7B23D11FEDAB}"/>
              </a:ext>
            </a:extLst>
          </p:cNvPr>
          <p:cNvSpPr>
            <a:spLocks noGrp="1"/>
          </p:cNvSpPr>
          <p:nvPr>
            <p:ph type="body" sz="quarter" idx="23"/>
          </p:nvPr>
        </p:nvSpPr>
        <p:spPr>
          <a:xfrm>
            <a:off x="4616235" y="2730550"/>
            <a:ext cx="3121480" cy="1308050"/>
          </a:xfrm>
        </p:spPr>
        <p:txBody>
          <a:bodyPr/>
          <a:lstStyle/>
          <a:p>
            <a:r>
              <a:rPr lang="nb-NO" dirty="0"/>
              <a:t>SYNNE FONKALSRUD</a:t>
            </a:r>
          </a:p>
          <a:p>
            <a:pPr lvl="1"/>
            <a:r>
              <a:rPr lang="nb-NO" dirty="0"/>
              <a:t>Seniorkonsulent</a:t>
            </a:r>
          </a:p>
          <a:p>
            <a:pPr lvl="1"/>
            <a:r>
              <a:rPr lang="nb-NO" dirty="0"/>
              <a:t>   Synne.Fonkalsrud@ipsos.com</a:t>
            </a:r>
          </a:p>
          <a:p>
            <a:pPr lvl="1"/>
            <a:r>
              <a:rPr lang="nb-NO" dirty="0"/>
              <a:t>   +47 957 00 128</a:t>
            </a:r>
          </a:p>
        </p:txBody>
      </p:sp>
      <p:sp>
        <p:nvSpPr>
          <p:cNvPr id="11" name="Espace réservé du texte 10">
            <a:extLst>
              <a:ext uri="{FF2B5EF4-FFF2-40B4-BE49-F238E27FC236}">
                <a16:creationId xmlns:a16="http://schemas.microsoft.com/office/drawing/2014/main" id="{19BC91C6-BC8E-467A-AF27-44CD5492A785}"/>
              </a:ext>
            </a:extLst>
          </p:cNvPr>
          <p:cNvSpPr>
            <a:spLocks noGrp="1"/>
          </p:cNvSpPr>
          <p:nvPr>
            <p:ph type="body" sz="quarter" idx="24"/>
          </p:nvPr>
        </p:nvSpPr>
        <p:spPr>
          <a:xfrm>
            <a:off x="8656195" y="2730550"/>
            <a:ext cx="3121480" cy="1308050"/>
          </a:xfrm>
        </p:spPr>
        <p:txBody>
          <a:bodyPr/>
          <a:lstStyle/>
          <a:p>
            <a:r>
              <a:rPr lang="nb-NO" dirty="0"/>
              <a:t>DANIEL R. HERNES</a:t>
            </a:r>
          </a:p>
          <a:p>
            <a:pPr lvl="1"/>
            <a:r>
              <a:rPr lang="nb-NO" dirty="0"/>
              <a:t>Konsulent</a:t>
            </a:r>
          </a:p>
          <a:p>
            <a:pPr lvl="1"/>
            <a:r>
              <a:rPr lang="nb-NO" dirty="0"/>
              <a:t>   Daniel.Hernes@ipsos.com</a:t>
            </a:r>
          </a:p>
          <a:p>
            <a:pPr lvl="1"/>
            <a:r>
              <a:rPr lang="nb-NO" dirty="0"/>
              <a:t>   +47 920 61 281</a:t>
            </a:r>
          </a:p>
        </p:txBody>
      </p:sp>
      <p:grpSp>
        <p:nvGrpSpPr>
          <p:cNvPr id="3" name="Group 2">
            <a:extLst>
              <a:ext uri="{FF2B5EF4-FFF2-40B4-BE49-F238E27FC236}">
                <a16:creationId xmlns:a16="http://schemas.microsoft.com/office/drawing/2014/main" id="{99835F98-10AA-4627-9D37-B97057F5CC57}"/>
              </a:ext>
            </a:extLst>
          </p:cNvPr>
          <p:cNvGrpSpPr/>
          <p:nvPr/>
        </p:nvGrpSpPr>
        <p:grpSpPr>
          <a:xfrm>
            <a:off x="4678375" y="3772140"/>
            <a:ext cx="184150" cy="190260"/>
            <a:chOff x="3657600" y="2432290"/>
            <a:chExt cx="139196" cy="148688"/>
          </a:xfrm>
        </p:grpSpPr>
        <p:sp>
          <p:nvSpPr>
            <p:cNvPr id="83" name="Freeform 58">
              <a:extLst>
                <a:ext uri="{FF2B5EF4-FFF2-40B4-BE49-F238E27FC236}">
                  <a16:creationId xmlns:a16="http://schemas.microsoft.com/office/drawing/2014/main" id="{9D945950-C70D-4880-9A99-3DF88CE20C71}"/>
                </a:ext>
              </a:extLst>
            </p:cNvPr>
            <p:cNvSpPr>
              <a:spLocks/>
            </p:cNvSpPr>
            <p:nvPr/>
          </p:nvSpPr>
          <p:spPr bwMode="black">
            <a:xfrm flipH="1">
              <a:off x="3657600" y="2438400"/>
              <a:ext cx="105096" cy="13799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2">
                    <a:lumMod val="75000"/>
                  </a:schemeClr>
                </a:solidFill>
              </a:endParaRPr>
            </a:p>
          </p:txBody>
        </p:sp>
        <p:sp>
          <p:nvSpPr>
            <p:cNvPr id="84" name="Freeform 59">
              <a:extLst>
                <a:ext uri="{FF2B5EF4-FFF2-40B4-BE49-F238E27FC236}">
                  <a16:creationId xmlns:a16="http://schemas.microsoft.com/office/drawing/2014/main" id="{17BA2783-9C8A-47F9-826C-FDC471F4ABC3}"/>
                </a:ext>
              </a:extLst>
            </p:cNvPr>
            <p:cNvSpPr>
              <a:spLocks/>
            </p:cNvSpPr>
            <p:nvPr/>
          </p:nvSpPr>
          <p:spPr bwMode="black">
            <a:xfrm flipH="1">
              <a:off x="3746484" y="2534640"/>
              <a:ext cx="28510" cy="30552"/>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2">
                    <a:lumMod val="75000"/>
                  </a:schemeClr>
                </a:solidFill>
              </a:endParaRPr>
            </a:p>
          </p:txBody>
        </p:sp>
        <p:sp>
          <p:nvSpPr>
            <p:cNvPr id="85" name="Freeform 60">
              <a:extLst>
                <a:ext uri="{FF2B5EF4-FFF2-40B4-BE49-F238E27FC236}">
                  <a16:creationId xmlns:a16="http://schemas.microsoft.com/office/drawing/2014/main" id="{404E7D3D-0640-402E-BF4E-140E8DF38F9C}"/>
                </a:ext>
              </a:extLst>
            </p:cNvPr>
            <p:cNvSpPr>
              <a:spLocks/>
            </p:cNvSpPr>
            <p:nvPr/>
          </p:nvSpPr>
          <p:spPr bwMode="black">
            <a:xfrm flipH="1">
              <a:off x="3684433" y="2432290"/>
              <a:ext cx="26274" cy="32080"/>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2">
                    <a:lumMod val="75000"/>
                  </a:schemeClr>
                </a:solidFill>
              </a:endParaRPr>
            </a:p>
          </p:txBody>
        </p:sp>
        <p:sp>
          <p:nvSpPr>
            <p:cNvPr id="86" name="Freeform 61">
              <a:extLst>
                <a:ext uri="{FF2B5EF4-FFF2-40B4-BE49-F238E27FC236}">
                  <a16:creationId xmlns:a16="http://schemas.microsoft.com/office/drawing/2014/main" id="{67251621-4424-49A4-9A86-9F90D824A389}"/>
                </a:ext>
              </a:extLst>
            </p:cNvPr>
            <p:cNvSpPr>
              <a:spLocks/>
            </p:cNvSpPr>
            <p:nvPr/>
          </p:nvSpPr>
          <p:spPr bwMode="black">
            <a:xfrm flipH="1">
              <a:off x="3745925" y="2475063"/>
              <a:ext cx="50871" cy="105915"/>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2">
                    <a:lumMod val="75000"/>
                  </a:schemeClr>
                </a:solidFill>
              </a:endParaRPr>
            </a:p>
          </p:txBody>
        </p:sp>
      </p:grpSp>
      <p:grpSp>
        <p:nvGrpSpPr>
          <p:cNvPr id="91" name="Group 90">
            <a:extLst>
              <a:ext uri="{FF2B5EF4-FFF2-40B4-BE49-F238E27FC236}">
                <a16:creationId xmlns:a16="http://schemas.microsoft.com/office/drawing/2014/main" id="{1F42C11A-A026-41F2-9D8D-636DC70D47CD}"/>
              </a:ext>
            </a:extLst>
          </p:cNvPr>
          <p:cNvGrpSpPr/>
          <p:nvPr/>
        </p:nvGrpSpPr>
        <p:grpSpPr>
          <a:xfrm>
            <a:off x="8724595" y="3764520"/>
            <a:ext cx="184150" cy="190260"/>
            <a:chOff x="3657600" y="2432290"/>
            <a:chExt cx="139196" cy="148688"/>
          </a:xfrm>
        </p:grpSpPr>
        <p:sp>
          <p:nvSpPr>
            <p:cNvPr id="92" name="Freeform 58">
              <a:extLst>
                <a:ext uri="{FF2B5EF4-FFF2-40B4-BE49-F238E27FC236}">
                  <a16:creationId xmlns:a16="http://schemas.microsoft.com/office/drawing/2014/main" id="{2DEE32FC-BB10-4F48-A440-2EECD6EE3195}"/>
                </a:ext>
              </a:extLst>
            </p:cNvPr>
            <p:cNvSpPr>
              <a:spLocks/>
            </p:cNvSpPr>
            <p:nvPr/>
          </p:nvSpPr>
          <p:spPr bwMode="black">
            <a:xfrm flipH="1">
              <a:off x="3657600" y="2438400"/>
              <a:ext cx="105096" cy="13799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2">
                    <a:lumMod val="75000"/>
                  </a:schemeClr>
                </a:solidFill>
              </a:endParaRPr>
            </a:p>
          </p:txBody>
        </p:sp>
        <p:sp>
          <p:nvSpPr>
            <p:cNvPr id="93" name="Freeform 59">
              <a:extLst>
                <a:ext uri="{FF2B5EF4-FFF2-40B4-BE49-F238E27FC236}">
                  <a16:creationId xmlns:a16="http://schemas.microsoft.com/office/drawing/2014/main" id="{C76209DC-AC69-489D-BEC6-3EC6F9615F5F}"/>
                </a:ext>
              </a:extLst>
            </p:cNvPr>
            <p:cNvSpPr>
              <a:spLocks/>
            </p:cNvSpPr>
            <p:nvPr/>
          </p:nvSpPr>
          <p:spPr bwMode="black">
            <a:xfrm flipH="1">
              <a:off x="3746484" y="2534640"/>
              <a:ext cx="28510" cy="30552"/>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2">
                    <a:lumMod val="75000"/>
                  </a:schemeClr>
                </a:solidFill>
              </a:endParaRPr>
            </a:p>
          </p:txBody>
        </p:sp>
        <p:sp>
          <p:nvSpPr>
            <p:cNvPr id="94" name="Freeform 60">
              <a:extLst>
                <a:ext uri="{FF2B5EF4-FFF2-40B4-BE49-F238E27FC236}">
                  <a16:creationId xmlns:a16="http://schemas.microsoft.com/office/drawing/2014/main" id="{7E70963B-622F-4095-B215-F764686E6FB3}"/>
                </a:ext>
              </a:extLst>
            </p:cNvPr>
            <p:cNvSpPr>
              <a:spLocks/>
            </p:cNvSpPr>
            <p:nvPr/>
          </p:nvSpPr>
          <p:spPr bwMode="black">
            <a:xfrm flipH="1">
              <a:off x="3684433" y="2432290"/>
              <a:ext cx="26274" cy="32080"/>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2">
                    <a:lumMod val="75000"/>
                  </a:schemeClr>
                </a:solidFill>
              </a:endParaRPr>
            </a:p>
          </p:txBody>
        </p:sp>
        <p:sp>
          <p:nvSpPr>
            <p:cNvPr id="95" name="Freeform 61">
              <a:extLst>
                <a:ext uri="{FF2B5EF4-FFF2-40B4-BE49-F238E27FC236}">
                  <a16:creationId xmlns:a16="http://schemas.microsoft.com/office/drawing/2014/main" id="{A79FE223-5D40-48AF-82D4-55FF4E407907}"/>
                </a:ext>
              </a:extLst>
            </p:cNvPr>
            <p:cNvSpPr>
              <a:spLocks/>
            </p:cNvSpPr>
            <p:nvPr/>
          </p:nvSpPr>
          <p:spPr bwMode="black">
            <a:xfrm flipH="1">
              <a:off x="3745925" y="2475063"/>
              <a:ext cx="50871" cy="105915"/>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2">
                    <a:lumMod val="75000"/>
                  </a:schemeClr>
                </a:solidFill>
              </a:endParaRPr>
            </a:p>
          </p:txBody>
        </p:sp>
      </p:grpSp>
      <p:grpSp>
        <p:nvGrpSpPr>
          <p:cNvPr id="7" name="Gruppe 6">
            <a:extLst>
              <a:ext uri="{FF2B5EF4-FFF2-40B4-BE49-F238E27FC236}">
                <a16:creationId xmlns:a16="http://schemas.microsoft.com/office/drawing/2014/main" id="{67FA8AA6-7CF5-4911-A450-F5EBB968EAC7}"/>
              </a:ext>
            </a:extLst>
          </p:cNvPr>
          <p:cNvGrpSpPr/>
          <p:nvPr/>
        </p:nvGrpSpPr>
        <p:grpSpPr>
          <a:xfrm>
            <a:off x="8703861" y="3485238"/>
            <a:ext cx="138281" cy="96162"/>
            <a:chOff x="8703861" y="3485238"/>
            <a:chExt cx="138281" cy="96162"/>
          </a:xfrm>
        </p:grpSpPr>
        <p:sp>
          <p:nvSpPr>
            <p:cNvPr id="97" name="Freeform 7">
              <a:extLst>
                <a:ext uri="{FF2B5EF4-FFF2-40B4-BE49-F238E27FC236}">
                  <a16:creationId xmlns:a16="http://schemas.microsoft.com/office/drawing/2014/main" id="{CCFA99FB-A3E4-4DD0-B043-E843FC4BFA65}"/>
                </a:ext>
              </a:extLst>
            </p:cNvPr>
            <p:cNvSpPr>
              <a:spLocks/>
            </p:cNvSpPr>
            <p:nvPr/>
          </p:nvSpPr>
          <p:spPr bwMode="black">
            <a:xfrm>
              <a:off x="8703861" y="3485238"/>
              <a:ext cx="137433" cy="52548"/>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2">
                    <a:lumMod val="75000"/>
                  </a:schemeClr>
                </a:solidFill>
              </a:endParaRPr>
            </a:p>
          </p:txBody>
        </p:sp>
        <p:sp>
          <p:nvSpPr>
            <p:cNvPr id="98" name="Freeform 8">
              <a:extLst>
                <a:ext uri="{FF2B5EF4-FFF2-40B4-BE49-F238E27FC236}">
                  <a16:creationId xmlns:a16="http://schemas.microsoft.com/office/drawing/2014/main" id="{B8B2E34C-5EF7-4DC0-80EB-916AC3367E36}"/>
                </a:ext>
              </a:extLst>
            </p:cNvPr>
            <p:cNvSpPr>
              <a:spLocks/>
            </p:cNvSpPr>
            <p:nvPr/>
          </p:nvSpPr>
          <p:spPr bwMode="black">
            <a:xfrm>
              <a:off x="8789996" y="3499874"/>
              <a:ext cx="49204" cy="81526"/>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2">
                    <a:lumMod val="75000"/>
                  </a:schemeClr>
                </a:solidFill>
              </a:endParaRPr>
            </a:p>
          </p:txBody>
        </p:sp>
        <p:sp>
          <p:nvSpPr>
            <p:cNvPr id="99" name="Freeform 9">
              <a:extLst>
                <a:ext uri="{FF2B5EF4-FFF2-40B4-BE49-F238E27FC236}">
                  <a16:creationId xmlns:a16="http://schemas.microsoft.com/office/drawing/2014/main" id="{FB131656-FBD3-47C2-A574-2821A04D418A}"/>
                </a:ext>
              </a:extLst>
            </p:cNvPr>
            <p:cNvSpPr>
              <a:spLocks/>
            </p:cNvSpPr>
            <p:nvPr/>
          </p:nvSpPr>
          <p:spPr bwMode="black">
            <a:xfrm>
              <a:off x="8705283" y="3499874"/>
              <a:ext cx="49204" cy="81526"/>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2">
                    <a:lumMod val="75000"/>
                  </a:schemeClr>
                </a:solidFill>
              </a:endParaRPr>
            </a:p>
          </p:txBody>
        </p:sp>
        <p:sp>
          <p:nvSpPr>
            <p:cNvPr id="100" name="Freeform 10">
              <a:extLst>
                <a:ext uri="{FF2B5EF4-FFF2-40B4-BE49-F238E27FC236}">
                  <a16:creationId xmlns:a16="http://schemas.microsoft.com/office/drawing/2014/main" id="{0A811622-D438-4027-B47A-925F223D477F}"/>
                </a:ext>
              </a:extLst>
            </p:cNvPr>
            <p:cNvSpPr>
              <a:spLocks/>
            </p:cNvSpPr>
            <p:nvPr/>
          </p:nvSpPr>
          <p:spPr bwMode="black">
            <a:xfrm>
              <a:off x="8703861" y="3536194"/>
              <a:ext cx="138281" cy="45206"/>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2">
                    <a:lumMod val="75000"/>
                  </a:schemeClr>
                </a:solidFill>
              </a:endParaRPr>
            </a:p>
          </p:txBody>
        </p:sp>
      </p:grpSp>
      <p:grpSp>
        <p:nvGrpSpPr>
          <p:cNvPr id="101" name="Group 100">
            <a:extLst>
              <a:ext uri="{FF2B5EF4-FFF2-40B4-BE49-F238E27FC236}">
                <a16:creationId xmlns:a16="http://schemas.microsoft.com/office/drawing/2014/main" id="{D5082F4C-9AC1-4A11-8FD9-D8123F7F7DD2}"/>
              </a:ext>
            </a:extLst>
          </p:cNvPr>
          <p:cNvGrpSpPr/>
          <p:nvPr/>
        </p:nvGrpSpPr>
        <p:grpSpPr>
          <a:xfrm>
            <a:off x="632155" y="3749280"/>
            <a:ext cx="184150" cy="190260"/>
            <a:chOff x="3657600" y="2432290"/>
            <a:chExt cx="139196" cy="148688"/>
          </a:xfrm>
        </p:grpSpPr>
        <p:sp>
          <p:nvSpPr>
            <p:cNvPr id="102" name="Freeform 58">
              <a:extLst>
                <a:ext uri="{FF2B5EF4-FFF2-40B4-BE49-F238E27FC236}">
                  <a16:creationId xmlns:a16="http://schemas.microsoft.com/office/drawing/2014/main" id="{C02E4734-65E5-4067-BE3E-8987E92BA747}"/>
                </a:ext>
              </a:extLst>
            </p:cNvPr>
            <p:cNvSpPr>
              <a:spLocks/>
            </p:cNvSpPr>
            <p:nvPr/>
          </p:nvSpPr>
          <p:spPr bwMode="black">
            <a:xfrm flipH="1">
              <a:off x="3657600" y="2438400"/>
              <a:ext cx="105096" cy="13799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2">
                    <a:lumMod val="75000"/>
                  </a:schemeClr>
                </a:solidFill>
              </a:endParaRPr>
            </a:p>
          </p:txBody>
        </p:sp>
        <p:sp>
          <p:nvSpPr>
            <p:cNvPr id="103" name="Freeform 59">
              <a:extLst>
                <a:ext uri="{FF2B5EF4-FFF2-40B4-BE49-F238E27FC236}">
                  <a16:creationId xmlns:a16="http://schemas.microsoft.com/office/drawing/2014/main" id="{59F919BB-BC0F-490B-BBCD-DD3722ED136B}"/>
                </a:ext>
              </a:extLst>
            </p:cNvPr>
            <p:cNvSpPr>
              <a:spLocks/>
            </p:cNvSpPr>
            <p:nvPr/>
          </p:nvSpPr>
          <p:spPr bwMode="black">
            <a:xfrm flipH="1">
              <a:off x="3746484" y="2534640"/>
              <a:ext cx="28510" cy="30552"/>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2">
                    <a:lumMod val="75000"/>
                  </a:schemeClr>
                </a:solidFill>
              </a:endParaRPr>
            </a:p>
          </p:txBody>
        </p:sp>
        <p:sp>
          <p:nvSpPr>
            <p:cNvPr id="104" name="Freeform 60">
              <a:extLst>
                <a:ext uri="{FF2B5EF4-FFF2-40B4-BE49-F238E27FC236}">
                  <a16:creationId xmlns:a16="http://schemas.microsoft.com/office/drawing/2014/main" id="{E2CF0F1D-1CD8-4F6F-A061-4F4E7978FC80}"/>
                </a:ext>
              </a:extLst>
            </p:cNvPr>
            <p:cNvSpPr>
              <a:spLocks/>
            </p:cNvSpPr>
            <p:nvPr/>
          </p:nvSpPr>
          <p:spPr bwMode="black">
            <a:xfrm flipH="1">
              <a:off x="3684433" y="2432290"/>
              <a:ext cx="26274" cy="32080"/>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2">
                    <a:lumMod val="75000"/>
                  </a:schemeClr>
                </a:solidFill>
              </a:endParaRPr>
            </a:p>
          </p:txBody>
        </p:sp>
        <p:sp>
          <p:nvSpPr>
            <p:cNvPr id="105" name="Freeform 61">
              <a:extLst>
                <a:ext uri="{FF2B5EF4-FFF2-40B4-BE49-F238E27FC236}">
                  <a16:creationId xmlns:a16="http://schemas.microsoft.com/office/drawing/2014/main" id="{B39B716C-76B1-48A8-95CC-46AA38BE8124}"/>
                </a:ext>
              </a:extLst>
            </p:cNvPr>
            <p:cNvSpPr>
              <a:spLocks/>
            </p:cNvSpPr>
            <p:nvPr/>
          </p:nvSpPr>
          <p:spPr bwMode="black">
            <a:xfrm flipH="1">
              <a:off x="3745925" y="2475063"/>
              <a:ext cx="50871" cy="105915"/>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2">
                    <a:lumMod val="75000"/>
                  </a:schemeClr>
                </a:solidFill>
              </a:endParaRPr>
            </a:p>
          </p:txBody>
        </p:sp>
      </p:grpSp>
      <p:sp>
        <p:nvSpPr>
          <p:cNvPr id="43" name="Text Placeholder 1">
            <a:extLst>
              <a:ext uri="{FF2B5EF4-FFF2-40B4-BE49-F238E27FC236}">
                <a16:creationId xmlns:a16="http://schemas.microsoft.com/office/drawing/2014/main" id="{3E1DE610-B826-4D9E-A23F-2D9BD539BF82}"/>
              </a:ext>
            </a:extLst>
          </p:cNvPr>
          <p:cNvSpPr txBox="1">
            <a:spLocks/>
          </p:cNvSpPr>
          <p:nvPr/>
        </p:nvSpPr>
        <p:spPr>
          <a:xfrm>
            <a:off x="549153" y="102358"/>
            <a:ext cx="628377" cy="1446550"/>
          </a:xfrm>
          <a:prstGeom prst="rect">
            <a:avLst/>
          </a:prstGeom>
        </p:spPr>
        <p:txBody>
          <a:bodyPr vert="horz" wrap="none" lIns="0" tIns="45720" rIns="0" bIns="45720" rtlCol="0">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800" b="1" kern="1200">
                <a:solidFill>
                  <a:schemeClr val="bg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7"/>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5</a:t>
            </a:r>
            <a:endParaRPr lang="nb-NO" dirty="0"/>
          </a:p>
        </p:txBody>
      </p:sp>
      <p:sp>
        <p:nvSpPr>
          <p:cNvPr id="47" name="Title 2">
            <a:extLst>
              <a:ext uri="{FF2B5EF4-FFF2-40B4-BE49-F238E27FC236}">
                <a16:creationId xmlns:a16="http://schemas.microsoft.com/office/drawing/2014/main" id="{F1E6D043-38CE-4812-B007-4A3D38193491}"/>
              </a:ext>
            </a:extLst>
          </p:cNvPr>
          <p:cNvSpPr>
            <a:spLocks noGrp="1"/>
          </p:cNvSpPr>
          <p:nvPr>
            <p:ph type="title"/>
          </p:nvPr>
        </p:nvSpPr>
        <p:spPr>
          <a:xfrm>
            <a:off x="4191000" y="502467"/>
            <a:ext cx="6705600" cy="646331"/>
          </a:xfrm>
        </p:spPr>
        <p:txBody>
          <a:bodyPr/>
          <a:lstStyle/>
          <a:p>
            <a:r>
              <a:rPr lang="nb-NO" sz="4000" b="1" dirty="0"/>
              <a:t>kontakt</a:t>
            </a:r>
          </a:p>
        </p:txBody>
      </p:sp>
      <p:sp>
        <p:nvSpPr>
          <p:cNvPr id="15" name="Plassholder for lysbildenummer 14">
            <a:extLst>
              <a:ext uri="{FF2B5EF4-FFF2-40B4-BE49-F238E27FC236}">
                <a16:creationId xmlns:a16="http://schemas.microsoft.com/office/drawing/2014/main" id="{AF6896C1-83D8-407A-916F-D5004E453439}"/>
              </a:ext>
            </a:extLst>
          </p:cNvPr>
          <p:cNvSpPr>
            <a:spLocks noGrp="1"/>
          </p:cNvSpPr>
          <p:nvPr>
            <p:ph type="sldNum" sz="quarter" idx="25"/>
          </p:nvPr>
        </p:nvSpPr>
        <p:spPr/>
        <p:txBody>
          <a:bodyPr/>
          <a:lstStyle/>
          <a:p>
            <a:fld id="{D61AABEC-672F-4B68-B914-690DA978312C}" type="slidenum">
              <a:rPr lang="en-GB" smtClean="0"/>
              <a:pPr/>
              <a:t>49</a:t>
            </a:fld>
            <a:r>
              <a:rPr lang="en-GB" dirty="0"/>
              <a:t> </a:t>
            </a:r>
          </a:p>
        </p:txBody>
      </p:sp>
      <p:grpSp>
        <p:nvGrpSpPr>
          <p:cNvPr id="40" name="Gruppe 39">
            <a:extLst>
              <a:ext uri="{FF2B5EF4-FFF2-40B4-BE49-F238E27FC236}">
                <a16:creationId xmlns:a16="http://schemas.microsoft.com/office/drawing/2014/main" id="{6A20F14A-34E5-4315-A2F3-6BD3842AE762}"/>
              </a:ext>
            </a:extLst>
          </p:cNvPr>
          <p:cNvGrpSpPr/>
          <p:nvPr/>
        </p:nvGrpSpPr>
        <p:grpSpPr>
          <a:xfrm>
            <a:off x="4656944" y="3499874"/>
            <a:ext cx="138281" cy="96162"/>
            <a:chOff x="8703861" y="3485238"/>
            <a:chExt cx="138281" cy="96162"/>
          </a:xfrm>
        </p:grpSpPr>
        <p:sp>
          <p:nvSpPr>
            <p:cNvPr id="41" name="Freeform 7">
              <a:extLst>
                <a:ext uri="{FF2B5EF4-FFF2-40B4-BE49-F238E27FC236}">
                  <a16:creationId xmlns:a16="http://schemas.microsoft.com/office/drawing/2014/main" id="{8C561025-16B0-4354-B9E5-EC795FD1E3F7}"/>
                </a:ext>
              </a:extLst>
            </p:cNvPr>
            <p:cNvSpPr>
              <a:spLocks/>
            </p:cNvSpPr>
            <p:nvPr/>
          </p:nvSpPr>
          <p:spPr bwMode="black">
            <a:xfrm>
              <a:off x="8703861" y="3485238"/>
              <a:ext cx="137433" cy="52548"/>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2">
                    <a:lumMod val="75000"/>
                  </a:schemeClr>
                </a:solidFill>
              </a:endParaRPr>
            </a:p>
          </p:txBody>
        </p:sp>
        <p:sp>
          <p:nvSpPr>
            <p:cNvPr id="42" name="Freeform 8">
              <a:extLst>
                <a:ext uri="{FF2B5EF4-FFF2-40B4-BE49-F238E27FC236}">
                  <a16:creationId xmlns:a16="http://schemas.microsoft.com/office/drawing/2014/main" id="{AAA8E725-5209-4A65-83AC-A3B03C9DB416}"/>
                </a:ext>
              </a:extLst>
            </p:cNvPr>
            <p:cNvSpPr>
              <a:spLocks/>
            </p:cNvSpPr>
            <p:nvPr/>
          </p:nvSpPr>
          <p:spPr bwMode="black">
            <a:xfrm>
              <a:off x="8789996" y="3499874"/>
              <a:ext cx="49204" cy="81526"/>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2">
                    <a:lumMod val="75000"/>
                  </a:schemeClr>
                </a:solidFill>
              </a:endParaRPr>
            </a:p>
          </p:txBody>
        </p:sp>
        <p:sp>
          <p:nvSpPr>
            <p:cNvPr id="44" name="Freeform 9">
              <a:extLst>
                <a:ext uri="{FF2B5EF4-FFF2-40B4-BE49-F238E27FC236}">
                  <a16:creationId xmlns:a16="http://schemas.microsoft.com/office/drawing/2014/main" id="{06775EB8-5549-4D58-9410-F9382A2F1C4B}"/>
                </a:ext>
              </a:extLst>
            </p:cNvPr>
            <p:cNvSpPr>
              <a:spLocks/>
            </p:cNvSpPr>
            <p:nvPr/>
          </p:nvSpPr>
          <p:spPr bwMode="black">
            <a:xfrm>
              <a:off x="8705283" y="3499874"/>
              <a:ext cx="49204" cy="81526"/>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2">
                    <a:lumMod val="75000"/>
                  </a:schemeClr>
                </a:solidFill>
              </a:endParaRPr>
            </a:p>
          </p:txBody>
        </p:sp>
        <p:sp>
          <p:nvSpPr>
            <p:cNvPr id="45" name="Freeform 10">
              <a:extLst>
                <a:ext uri="{FF2B5EF4-FFF2-40B4-BE49-F238E27FC236}">
                  <a16:creationId xmlns:a16="http://schemas.microsoft.com/office/drawing/2014/main" id="{296FDDD0-4D19-49C1-82FF-A7C5169E7980}"/>
                </a:ext>
              </a:extLst>
            </p:cNvPr>
            <p:cNvSpPr>
              <a:spLocks/>
            </p:cNvSpPr>
            <p:nvPr/>
          </p:nvSpPr>
          <p:spPr bwMode="black">
            <a:xfrm>
              <a:off x="8703861" y="3536194"/>
              <a:ext cx="138281" cy="45206"/>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2">
                    <a:lumMod val="75000"/>
                  </a:schemeClr>
                </a:solidFill>
              </a:endParaRPr>
            </a:p>
          </p:txBody>
        </p:sp>
      </p:grpSp>
      <p:grpSp>
        <p:nvGrpSpPr>
          <p:cNvPr id="46" name="Gruppe 45">
            <a:extLst>
              <a:ext uri="{FF2B5EF4-FFF2-40B4-BE49-F238E27FC236}">
                <a16:creationId xmlns:a16="http://schemas.microsoft.com/office/drawing/2014/main" id="{1288B6E1-B52B-4D10-968A-B40C5BCFA9B9}"/>
              </a:ext>
            </a:extLst>
          </p:cNvPr>
          <p:cNvGrpSpPr/>
          <p:nvPr/>
        </p:nvGrpSpPr>
        <p:grpSpPr>
          <a:xfrm>
            <a:off x="615892" y="3509772"/>
            <a:ext cx="138281" cy="96162"/>
            <a:chOff x="8703861" y="3485238"/>
            <a:chExt cx="138281" cy="96162"/>
          </a:xfrm>
        </p:grpSpPr>
        <p:sp>
          <p:nvSpPr>
            <p:cNvPr id="48" name="Freeform 7">
              <a:extLst>
                <a:ext uri="{FF2B5EF4-FFF2-40B4-BE49-F238E27FC236}">
                  <a16:creationId xmlns:a16="http://schemas.microsoft.com/office/drawing/2014/main" id="{E29510F9-6AF8-446D-9027-E059098D049B}"/>
                </a:ext>
              </a:extLst>
            </p:cNvPr>
            <p:cNvSpPr>
              <a:spLocks/>
            </p:cNvSpPr>
            <p:nvPr/>
          </p:nvSpPr>
          <p:spPr bwMode="black">
            <a:xfrm>
              <a:off x="8703861" y="3485238"/>
              <a:ext cx="137433" cy="52548"/>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2">
                    <a:lumMod val="75000"/>
                  </a:schemeClr>
                </a:solidFill>
              </a:endParaRPr>
            </a:p>
          </p:txBody>
        </p:sp>
        <p:sp>
          <p:nvSpPr>
            <p:cNvPr id="49" name="Freeform 8">
              <a:extLst>
                <a:ext uri="{FF2B5EF4-FFF2-40B4-BE49-F238E27FC236}">
                  <a16:creationId xmlns:a16="http://schemas.microsoft.com/office/drawing/2014/main" id="{62701637-4FAB-4410-BC1B-3AD8E02E71E8}"/>
                </a:ext>
              </a:extLst>
            </p:cNvPr>
            <p:cNvSpPr>
              <a:spLocks/>
            </p:cNvSpPr>
            <p:nvPr/>
          </p:nvSpPr>
          <p:spPr bwMode="black">
            <a:xfrm>
              <a:off x="8789996" y="3499874"/>
              <a:ext cx="49204" cy="81526"/>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2">
                    <a:lumMod val="75000"/>
                  </a:schemeClr>
                </a:solidFill>
              </a:endParaRPr>
            </a:p>
          </p:txBody>
        </p:sp>
        <p:sp>
          <p:nvSpPr>
            <p:cNvPr id="50" name="Freeform 9">
              <a:extLst>
                <a:ext uri="{FF2B5EF4-FFF2-40B4-BE49-F238E27FC236}">
                  <a16:creationId xmlns:a16="http://schemas.microsoft.com/office/drawing/2014/main" id="{A8248DD2-FB50-4124-BFDD-0ABE0D3E1AC1}"/>
                </a:ext>
              </a:extLst>
            </p:cNvPr>
            <p:cNvSpPr>
              <a:spLocks/>
            </p:cNvSpPr>
            <p:nvPr/>
          </p:nvSpPr>
          <p:spPr bwMode="black">
            <a:xfrm>
              <a:off x="8705283" y="3499874"/>
              <a:ext cx="49204" cy="81526"/>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2">
                    <a:lumMod val="75000"/>
                  </a:schemeClr>
                </a:solidFill>
              </a:endParaRPr>
            </a:p>
          </p:txBody>
        </p:sp>
        <p:sp>
          <p:nvSpPr>
            <p:cNvPr id="51" name="Freeform 10">
              <a:extLst>
                <a:ext uri="{FF2B5EF4-FFF2-40B4-BE49-F238E27FC236}">
                  <a16:creationId xmlns:a16="http://schemas.microsoft.com/office/drawing/2014/main" id="{D1D4221A-DB55-4D7D-8051-0BFDECF3DA17}"/>
                </a:ext>
              </a:extLst>
            </p:cNvPr>
            <p:cNvSpPr>
              <a:spLocks/>
            </p:cNvSpPr>
            <p:nvPr/>
          </p:nvSpPr>
          <p:spPr bwMode="black">
            <a:xfrm>
              <a:off x="8703861" y="3536194"/>
              <a:ext cx="138281" cy="45206"/>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2">
                    <a:lumMod val="75000"/>
                  </a:schemeClr>
                </a:solidFill>
              </a:endParaRPr>
            </a:p>
          </p:txBody>
        </p:sp>
      </p:grpSp>
    </p:spTree>
    <p:extLst>
      <p:ext uri="{BB962C8B-B14F-4D97-AF65-F5344CB8AC3E}">
        <p14:creationId xmlns:p14="http://schemas.microsoft.com/office/powerpoint/2010/main" val="3492542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96092BC2-EDC5-48C7-AC59-CA9FB9ECF57B}"/>
              </a:ext>
            </a:extLst>
          </p:cNvPr>
          <p:cNvSpPr>
            <a:spLocks noGrp="1"/>
          </p:cNvSpPr>
          <p:nvPr>
            <p:ph type="body" sz="quarter" idx="18"/>
          </p:nvPr>
        </p:nvSpPr>
        <p:spPr>
          <a:xfrm>
            <a:off x="413077" y="990600"/>
            <a:ext cx="10698560" cy="5498300"/>
          </a:xfrm>
        </p:spPr>
        <p:txBody>
          <a:bodyPr/>
          <a:lstStyle/>
          <a:p>
            <a:pPr algn="just">
              <a:lnSpc>
                <a:spcPct val="107000"/>
              </a:lnSpc>
              <a:spcAft>
                <a:spcPts val="800"/>
              </a:spcAft>
            </a:pPr>
            <a:r>
              <a:rPr lang="nb-NO" sz="1400" dirty="0">
                <a:ea typeface="Calibri" panose="020F0502020204030204" pitchFamily="34" charset="0"/>
                <a:cs typeface="Times New Roman" panose="02020603050405020304" pitchFamily="18" charset="0"/>
              </a:rPr>
              <a:t>Prosjektet har en tredelt tilnærming. </a:t>
            </a:r>
          </a:p>
          <a:p>
            <a:pPr algn="just">
              <a:lnSpc>
                <a:spcPct val="107000"/>
              </a:lnSpc>
              <a:spcAft>
                <a:spcPts val="800"/>
              </a:spcAft>
            </a:pPr>
            <a:r>
              <a:rPr lang="nb-NO" sz="1400" b="1" dirty="0">
                <a:ea typeface="Calibri" panose="020F0502020204030204" pitchFamily="34" charset="0"/>
                <a:cs typeface="Times New Roman" panose="02020603050405020304" pitchFamily="18" charset="0"/>
              </a:rPr>
              <a:t>METODE 1: Deskriptiv analyse av foreliggende data</a:t>
            </a:r>
          </a:p>
          <a:p>
            <a:pPr algn="just">
              <a:lnSpc>
                <a:spcPct val="107000"/>
              </a:lnSpc>
              <a:spcAft>
                <a:spcPts val="800"/>
              </a:spcAft>
            </a:pPr>
            <a:r>
              <a:rPr lang="nb-NO" sz="1400" dirty="0">
                <a:ea typeface="Calibri" panose="020F0502020204030204" pitchFamily="34" charset="0"/>
                <a:cs typeface="Times New Roman" panose="02020603050405020304" pitchFamily="18" charset="0"/>
              </a:rPr>
              <a:t>I denne delen foretar vi en kort, deskriptiv analyse av utvalgte data fra 2020-målingen om variasjoner i finansiering av fastlegeordningen.</a:t>
            </a:r>
            <a:r>
              <a:rPr lang="nb-NO" sz="1400" baseline="30000" dirty="0">
                <a:ea typeface="Calibri" panose="020F0502020204030204" pitchFamily="34" charset="0"/>
                <a:cs typeface="Calibri" panose="020F0502020204030204" pitchFamily="34" charset="0"/>
              </a:rPr>
              <a:t>1</a:t>
            </a:r>
            <a:r>
              <a:rPr lang="nb-NO" sz="1400" dirty="0">
                <a:ea typeface="Calibri" panose="020F0502020204030204" pitchFamily="34" charset="0"/>
                <a:cs typeface="Times New Roman" panose="02020603050405020304" pitchFamily="18" charset="0"/>
              </a:rPr>
              <a:t> Spørreundersøkelsen fra 2020 inkluderte spørsmål om utbredelse av kommuner som har gitt økonomisk kompensasjon til leger ved overdragelse av hjemler i løpet av 2019 og størrelsen på den økonomiske kompensasjonen. Vi har nå hentet ut ytterligere innsikt om kommunene som har gitt slik kompensasjon (n=38 av totalt 229 kommuner som besvarte undersøkelsen).   </a:t>
            </a:r>
          </a:p>
          <a:p>
            <a:pPr algn="just">
              <a:lnSpc>
                <a:spcPct val="107000"/>
              </a:lnSpc>
              <a:spcAft>
                <a:spcPts val="800"/>
              </a:spcAft>
            </a:pPr>
            <a:r>
              <a:rPr lang="nb-NO" sz="1400" b="1" dirty="0">
                <a:ea typeface="Calibri" panose="020F0502020204030204" pitchFamily="34" charset="0"/>
                <a:cs typeface="Times New Roman" panose="02020603050405020304" pitchFamily="18" charset="0"/>
              </a:rPr>
              <a:t>METODE 2: Spørreundersøkelse blant kommuner som har gitt økonomisk kompensasjon til leger ved overdragelse av hjemler</a:t>
            </a:r>
          </a:p>
          <a:p>
            <a:pPr algn="just">
              <a:lnSpc>
                <a:spcPct val="107000"/>
              </a:lnSpc>
              <a:spcAft>
                <a:spcPts val="800"/>
              </a:spcAft>
            </a:pPr>
            <a:r>
              <a:rPr lang="nb-NO" sz="1400" dirty="0">
                <a:ea typeface="Calibri" panose="020F0502020204030204" pitchFamily="34" charset="0"/>
                <a:cs typeface="Times New Roman" panose="02020603050405020304" pitchFamily="18" charset="0"/>
              </a:rPr>
              <a:t>Formålet med spørreundersøkelsen er innsikt i kommunenes erfaringer og kostnader med innløsning/overdragelse av fastlegehjemler. Målgruppen er leder med økonomisk ansvar for fastlegeordningen i kommunene som i 2020-målingen oppga at de hadde gitt økonomisk kompensasjon til leger ved overdragelse av hjemler i løpet av 2019 (n=38). Undersøkelsen er sendt ut elektronisk til utvalget på 38 kommuner via deres postmottak. Vi har påminnet elektronisk og pr. telefon. </a:t>
            </a:r>
            <a:r>
              <a:rPr lang="nb-NO" sz="1400" dirty="0"/>
              <a:t>Det er oppnådd 20 svar (53 %) i perioden fra 22. mars til 14. april 2021. </a:t>
            </a:r>
            <a:r>
              <a:rPr lang="nb-NO" sz="1400" dirty="0">
                <a:solidFill>
                  <a:prstClr val="black"/>
                </a:solidFill>
              </a:rPr>
              <a:t>Resultatene fra spørreundersøkelsen er uvektet. </a:t>
            </a:r>
          </a:p>
          <a:p>
            <a:pPr algn="just">
              <a:lnSpc>
                <a:spcPct val="107000"/>
              </a:lnSpc>
              <a:spcAft>
                <a:spcPts val="800"/>
              </a:spcAft>
            </a:pPr>
            <a:r>
              <a:rPr lang="nb-NO" sz="1400" b="1" dirty="0">
                <a:ea typeface="Calibri" panose="020F0502020204030204" pitchFamily="34" charset="0"/>
                <a:cs typeface="Times New Roman" panose="02020603050405020304" pitchFamily="18" charset="0"/>
              </a:rPr>
              <a:t>METODE 3: Kvalitativ dybdeundersøkelse i et utvalg kommuner </a:t>
            </a:r>
          </a:p>
          <a:p>
            <a:pPr algn="just">
              <a:lnSpc>
                <a:spcPct val="107000"/>
              </a:lnSpc>
              <a:spcAft>
                <a:spcPts val="800"/>
              </a:spcAft>
            </a:pPr>
            <a:r>
              <a:rPr lang="nb-NO" sz="1400" dirty="0">
                <a:ea typeface="Calibri" panose="020F0502020204030204" pitchFamily="34" charset="0"/>
                <a:cs typeface="Times New Roman" panose="02020603050405020304" pitchFamily="18" charset="0"/>
              </a:rPr>
              <a:t>Gjennom et kvalitativt dypdykk undersøkes konsekvenser, hindringer og muligheter ved omgjøring av fastlegehjemler fra næringsdrift til ansettelse. Det er gjennomført totalt 10 dybdeintervju med leder med økonomisk ansvar for fastlegeordningen i kommuner med erfaring (6 intervju) og kommuner uten erfaring (4 intervju) med økonomisk kompensasjon til leger ved overdragelse av hjemler. </a:t>
            </a:r>
            <a:r>
              <a:rPr lang="nb-NO" sz="1400" dirty="0">
                <a:solidFill>
                  <a:prstClr val="black"/>
                </a:solidFill>
              </a:rPr>
              <a:t>Vi har mottatt kontaktinformasjon til enkelte intervjuobjekter fra KS. Øvrige er hentet fra undersøkelsen om variasjoner i finansiering av fastlegeordningen fra 2020. I</a:t>
            </a:r>
            <a:r>
              <a:rPr lang="nb-NO" sz="1400" dirty="0">
                <a:ea typeface="Calibri" panose="020F0502020204030204" pitchFamily="34" charset="0"/>
                <a:cs typeface="Times New Roman" panose="02020603050405020304" pitchFamily="18" charset="0"/>
              </a:rPr>
              <a:t>ntervjuene er utført i perioden fra 24. mars til 14. april 2021. </a:t>
            </a:r>
          </a:p>
          <a:p>
            <a:pPr algn="just">
              <a:spcBef>
                <a:spcPts val="0"/>
              </a:spcBef>
              <a:defRPr/>
            </a:pPr>
            <a:r>
              <a:rPr lang="nb-NO" sz="10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nb-NO" sz="1000" baseline="30000" dirty="0">
                <a:solidFill>
                  <a:prstClr val="black"/>
                </a:solidFill>
              </a:rPr>
              <a:t>1 </a:t>
            </a:r>
            <a:r>
              <a:rPr lang="nb-NO" sz="1000" dirty="0"/>
              <a:t>Ipsos og Samfunnsøkonomisk analyse (2020),</a:t>
            </a:r>
            <a:r>
              <a:rPr lang="nb-NO" sz="1000" i="1" dirty="0">
                <a:hlinkClick r:id="rId3"/>
              </a:rPr>
              <a:t>Variasjoner i finansiering av fastlegeordningen – andre oppfølgingsundersøkelse</a:t>
            </a:r>
            <a:endParaRPr lang="nb-NO" sz="1000" i="1" dirty="0"/>
          </a:p>
          <a:p>
            <a:pPr lvl="0" algn="just">
              <a:spcBef>
                <a:spcPts val="0"/>
              </a:spcBef>
              <a:defRPr/>
            </a:pPr>
            <a:endParaRPr lang="nb-NO" sz="1000" dirty="0">
              <a:ea typeface="Calibri" panose="020F0502020204030204" pitchFamily="34" charset="0"/>
              <a:cs typeface="Times New Roman" panose="02020603050405020304" pitchFamily="18" charset="0"/>
            </a:endParaRPr>
          </a:p>
        </p:txBody>
      </p:sp>
      <p:sp>
        <p:nvSpPr>
          <p:cNvPr id="5" name="Titre 4">
            <a:extLst>
              <a:ext uri="{FF2B5EF4-FFF2-40B4-BE49-F238E27FC236}">
                <a16:creationId xmlns:a16="http://schemas.microsoft.com/office/drawing/2014/main" id="{F6F63A45-B2C8-4319-9958-FF99EA51292F}"/>
              </a:ext>
            </a:extLst>
          </p:cNvPr>
          <p:cNvSpPr>
            <a:spLocks noGrp="1"/>
          </p:cNvSpPr>
          <p:nvPr>
            <p:ph type="title"/>
          </p:nvPr>
        </p:nvSpPr>
        <p:spPr>
          <a:xfrm>
            <a:off x="304800" y="382816"/>
            <a:ext cx="11382428" cy="519886"/>
          </a:xfrm>
        </p:spPr>
        <p:txBody>
          <a:bodyPr/>
          <a:lstStyle/>
          <a:p>
            <a:pPr algn="just">
              <a:lnSpc>
                <a:spcPct val="107000"/>
              </a:lnSpc>
              <a:spcAft>
                <a:spcPts val="800"/>
              </a:spcAft>
            </a:pPr>
            <a:r>
              <a:rPr lang="nb-NO" dirty="0">
                <a:ea typeface="Calibri" panose="020F0502020204030204" pitchFamily="34" charset="0"/>
                <a:cs typeface="Times New Roman" panose="02020603050405020304" pitchFamily="18" charset="0"/>
              </a:rPr>
              <a:t>tredelt metodisk tilnærming</a:t>
            </a:r>
          </a:p>
        </p:txBody>
      </p:sp>
      <p:sp>
        <p:nvSpPr>
          <p:cNvPr id="3" name="Plassholder for lysbildenummer 2">
            <a:extLst>
              <a:ext uri="{FF2B5EF4-FFF2-40B4-BE49-F238E27FC236}">
                <a16:creationId xmlns:a16="http://schemas.microsoft.com/office/drawing/2014/main" id="{C8C6A15C-8C95-4FDC-A522-05D7C95B59D5}"/>
              </a:ext>
            </a:extLst>
          </p:cNvPr>
          <p:cNvSpPr>
            <a:spLocks noGrp="1"/>
          </p:cNvSpPr>
          <p:nvPr>
            <p:ph type="sldNum" sz="quarter" idx="20"/>
          </p:nvPr>
        </p:nvSpPr>
        <p:spPr/>
        <p:txBody>
          <a:bodyPr/>
          <a:lstStyle/>
          <a:p>
            <a:fld id="{D61AABEC-672F-4B68-B914-690DA978312C}" type="slidenum">
              <a:rPr lang="en-GB" smtClean="0"/>
              <a:pPr/>
              <a:t>5</a:t>
            </a:fld>
            <a:r>
              <a:rPr lang="en-GB" dirty="0"/>
              <a:t>  </a:t>
            </a:r>
          </a:p>
        </p:txBody>
      </p:sp>
    </p:spTree>
    <p:extLst>
      <p:ext uri="{BB962C8B-B14F-4D97-AF65-F5344CB8AC3E}">
        <p14:creationId xmlns:p14="http://schemas.microsoft.com/office/powerpoint/2010/main" val="2612631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409E3CD3-81D1-4C63-83E0-B27457C420C1}"/>
              </a:ext>
            </a:extLst>
          </p:cNvPr>
          <p:cNvSpPr>
            <a:spLocks noGrp="1"/>
          </p:cNvSpPr>
          <p:nvPr>
            <p:ph type="body" sz="quarter" idx="17"/>
          </p:nvPr>
        </p:nvSpPr>
        <p:spPr>
          <a:xfrm>
            <a:off x="381000" y="1295400"/>
            <a:ext cx="10820400" cy="5309146"/>
          </a:xfrm>
        </p:spPr>
        <p:txBody>
          <a:bodyPr/>
          <a:lstStyle/>
          <a:p>
            <a:pPr lvl="1" algn="just"/>
            <a:r>
              <a:rPr lang="nb-NO" sz="1400" dirty="0"/>
              <a:t>De kvantitative og kvalitative delene av undersøkelsen er analysert og skrevet sammen i denne rapporten. </a:t>
            </a:r>
          </a:p>
          <a:p>
            <a:pPr lvl="1" algn="just"/>
            <a:endParaRPr lang="nb-NO" sz="1400" dirty="0"/>
          </a:p>
          <a:p>
            <a:pPr lvl="1" algn="just"/>
            <a:r>
              <a:rPr lang="nb-NO" sz="1400" b="1" dirty="0"/>
              <a:t>Kvantitative data</a:t>
            </a:r>
          </a:p>
          <a:p>
            <a:pPr lvl="1" algn="just"/>
            <a:r>
              <a:rPr lang="nb-NO" sz="1400" dirty="0"/>
              <a:t>Resultatene fra den deskriptive analysen av data fra 2020-undersøkelsen og spørreundersøkelsen presenteres ved grafiske fremstillinger. Spørsmålene er brutt ned på ulike demografiske variabler og analysevariabler. Funn for undergruppene kommenteres der vi ser relevante og større forskjeller. </a:t>
            </a:r>
          </a:p>
          <a:p>
            <a:pPr lvl="1" algn="just"/>
            <a:r>
              <a:rPr lang="nb-NO" sz="1400" dirty="0"/>
              <a:t>Merk at spørreundersøkelsene til grunn for analysene består av få intervju (små baser/lite utvalg). Små utvalg gir store feilmarginer og begrenser mulighetene til å analysere resultatene for mer finfordelte undergrupper med stor sikkerhet. Feilmarginene på utvalg under 50 respondenter er opptil +/- 14 prosent.</a:t>
            </a:r>
          </a:p>
          <a:p>
            <a:pPr lvl="1" algn="just"/>
            <a:r>
              <a:rPr lang="nb-NO" sz="1400" dirty="0">
                <a:solidFill>
                  <a:prstClr val="black"/>
                </a:solidFill>
              </a:rPr>
              <a:t>Utvalgsundersøkelser er alltid beheftet med usikkerhet. Resultatene fra spørreundersøkelsen tolkes med bakgrunn i </a:t>
            </a:r>
            <a:r>
              <a:rPr lang="nb-NO" sz="1400" dirty="0" err="1">
                <a:solidFill>
                  <a:prstClr val="black"/>
                </a:solidFill>
              </a:rPr>
              <a:t>kji</a:t>
            </a:r>
            <a:r>
              <a:rPr lang="nb-NO" sz="1400" dirty="0">
                <a:solidFill>
                  <a:prstClr val="black"/>
                </a:solidFill>
              </a:rPr>
              <a:t>-kvadrattesting med 95 % signifikansnivå. En signifikanstest tester hvor godt dataene «passer» med nullhypotesen, og en signifikanstest på 95 % sier at det er en 5 % sannsynlighet for at undersøkelsen produserer de foreliggende dataene når det ikke er en faktisk sammenheng i den virkelige verden. En signifikanstest antar alltid at nullhypotesen er sann, og indikerer på det grunnlaget hvor sannsynlige de observerte dataene er.</a:t>
            </a:r>
            <a:endParaRPr lang="nb-NO" sz="1400" dirty="0">
              <a:ea typeface="Calibri" panose="020F0502020204030204" pitchFamily="34" charset="0"/>
              <a:cs typeface="Times New Roman" panose="02020603050405020304" pitchFamily="18" charset="0"/>
            </a:endParaRPr>
          </a:p>
          <a:p>
            <a:pPr lvl="1" algn="just"/>
            <a:endParaRPr lang="nb-NO" sz="1400" dirty="0"/>
          </a:p>
          <a:p>
            <a:pPr lvl="1" algn="just"/>
            <a:r>
              <a:rPr lang="nb-NO" sz="1400" b="1" dirty="0"/>
              <a:t>Kvalitative data </a:t>
            </a:r>
          </a:p>
          <a:p>
            <a:pPr lvl="1" algn="just"/>
            <a:r>
              <a:rPr lang="nb-NO" sz="1400" dirty="0"/>
              <a:t>Resultatene fra dybdeintervjuene er merket med følgende ikon: </a:t>
            </a:r>
          </a:p>
          <a:p>
            <a:pPr lvl="1" algn="just"/>
            <a:endParaRPr lang="nb-NO" sz="1400" dirty="0"/>
          </a:p>
          <a:p>
            <a:pPr lvl="1" algn="just"/>
            <a:r>
              <a:rPr lang="nb-NO" sz="1400" dirty="0"/>
              <a:t>Oversikt over undergrupper finnes i «Om utvalgene» sist i rapporten. </a:t>
            </a:r>
          </a:p>
          <a:p>
            <a:pPr lvl="1" algn="just"/>
            <a:endParaRPr lang="nb-NO" sz="1400" dirty="0"/>
          </a:p>
        </p:txBody>
      </p:sp>
      <p:sp>
        <p:nvSpPr>
          <p:cNvPr id="5" name="Titre 4">
            <a:extLst>
              <a:ext uri="{FF2B5EF4-FFF2-40B4-BE49-F238E27FC236}">
                <a16:creationId xmlns:a16="http://schemas.microsoft.com/office/drawing/2014/main" id="{F6F63A45-B2C8-4319-9958-FF99EA51292F}"/>
              </a:ext>
            </a:extLst>
          </p:cNvPr>
          <p:cNvSpPr>
            <a:spLocks noGrp="1"/>
          </p:cNvSpPr>
          <p:nvPr>
            <p:ph type="title"/>
          </p:nvPr>
        </p:nvSpPr>
        <p:spPr>
          <a:xfrm>
            <a:off x="404786" y="382816"/>
            <a:ext cx="11382428" cy="480131"/>
          </a:xfrm>
        </p:spPr>
        <p:txBody>
          <a:bodyPr/>
          <a:lstStyle/>
          <a:p>
            <a:r>
              <a:rPr lang="nb-NO" dirty="0"/>
              <a:t>om rapporten</a:t>
            </a:r>
          </a:p>
        </p:txBody>
      </p:sp>
      <p:grpSp>
        <p:nvGrpSpPr>
          <p:cNvPr id="8" name="Group 7">
            <a:extLst>
              <a:ext uri="{FF2B5EF4-FFF2-40B4-BE49-F238E27FC236}">
                <a16:creationId xmlns:a16="http://schemas.microsoft.com/office/drawing/2014/main" id="{EC678F1E-131B-40ED-A1D8-398649F14803}"/>
              </a:ext>
            </a:extLst>
          </p:cNvPr>
          <p:cNvGrpSpPr>
            <a:grpSpLocks noChangeAspect="1"/>
          </p:cNvGrpSpPr>
          <p:nvPr/>
        </p:nvGrpSpPr>
        <p:grpSpPr>
          <a:xfrm>
            <a:off x="5562600" y="5285328"/>
            <a:ext cx="457200" cy="304068"/>
            <a:chOff x="3209925" y="3861048"/>
            <a:chExt cx="2824150" cy="1878244"/>
          </a:xfrm>
          <a:solidFill>
            <a:schemeClr val="bg2"/>
          </a:solidFill>
        </p:grpSpPr>
        <p:grpSp>
          <p:nvGrpSpPr>
            <p:cNvPr id="11" name="Group 22">
              <a:extLst>
                <a:ext uri="{FF2B5EF4-FFF2-40B4-BE49-F238E27FC236}">
                  <a16:creationId xmlns:a16="http://schemas.microsoft.com/office/drawing/2014/main" id="{E05809EA-A162-400C-B120-799810A590AD}"/>
                </a:ext>
              </a:extLst>
            </p:cNvPr>
            <p:cNvGrpSpPr/>
            <p:nvPr/>
          </p:nvGrpSpPr>
          <p:grpSpPr>
            <a:xfrm>
              <a:off x="3209925" y="4172037"/>
              <a:ext cx="931452" cy="1453063"/>
              <a:chOff x="2925833" y="3877765"/>
              <a:chExt cx="931452" cy="1453063"/>
            </a:xfrm>
            <a:grpFill/>
          </p:grpSpPr>
          <p:sp>
            <p:nvSpPr>
              <p:cNvPr id="13" name="Freeform 475">
                <a:extLst>
                  <a:ext uri="{FF2B5EF4-FFF2-40B4-BE49-F238E27FC236}">
                    <a16:creationId xmlns:a16="http://schemas.microsoft.com/office/drawing/2014/main" id="{5AD512DE-3426-42D4-A796-3F48D9973237}"/>
                  </a:ext>
                </a:extLst>
              </p:cNvPr>
              <p:cNvSpPr>
                <a:spLocks/>
              </p:cNvSpPr>
              <p:nvPr/>
            </p:nvSpPr>
            <p:spPr bwMode="auto">
              <a:xfrm>
                <a:off x="3670995" y="4343490"/>
                <a:ext cx="186290" cy="502982"/>
              </a:xfrm>
              <a:custGeom>
                <a:avLst/>
                <a:gdLst/>
                <a:ahLst/>
                <a:cxnLst>
                  <a:cxn ang="0">
                    <a:pos x="24" y="0"/>
                  </a:cxn>
                  <a:cxn ang="0">
                    <a:pos x="32" y="8"/>
                  </a:cxn>
                  <a:cxn ang="0">
                    <a:pos x="17" y="44"/>
                  </a:cxn>
                  <a:cxn ang="0">
                    <a:pos x="32" y="79"/>
                  </a:cxn>
                  <a:cxn ang="0">
                    <a:pos x="24" y="87"/>
                  </a:cxn>
                  <a:cxn ang="0">
                    <a:pos x="24" y="0"/>
                  </a:cxn>
                </a:cxnLst>
                <a:rect l="0" t="0" r="r" b="b"/>
                <a:pathLst>
                  <a:path w="32" h="87">
                    <a:moveTo>
                      <a:pt x="24" y="0"/>
                    </a:moveTo>
                    <a:cubicBezTo>
                      <a:pt x="32" y="8"/>
                      <a:pt x="32" y="8"/>
                      <a:pt x="32" y="8"/>
                    </a:cubicBezTo>
                    <a:cubicBezTo>
                      <a:pt x="22" y="18"/>
                      <a:pt x="17" y="31"/>
                      <a:pt x="17" y="44"/>
                    </a:cubicBezTo>
                    <a:cubicBezTo>
                      <a:pt x="17" y="57"/>
                      <a:pt x="22" y="69"/>
                      <a:pt x="32" y="79"/>
                    </a:cubicBezTo>
                    <a:cubicBezTo>
                      <a:pt x="24" y="87"/>
                      <a:pt x="24" y="87"/>
                      <a:pt x="24" y="87"/>
                    </a:cubicBezTo>
                    <a:cubicBezTo>
                      <a:pt x="0" y="63"/>
                      <a:pt x="0" y="24"/>
                      <a:pt x="2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477">
                <a:extLst>
                  <a:ext uri="{FF2B5EF4-FFF2-40B4-BE49-F238E27FC236}">
                    <a16:creationId xmlns:a16="http://schemas.microsoft.com/office/drawing/2014/main" id="{4FFA8981-01A4-4B1D-96C4-07DEEA3654EB}"/>
                  </a:ext>
                </a:extLst>
              </p:cNvPr>
              <p:cNvSpPr>
                <a:spLocks/>
              </p:cNvSpPr>
              <p:nvPr/>
            </p:nvSpPr>
            <p:spPr bwMode="auto">
              <a:xfrm>
                <a:off x="3298416" y="4119942"/>
                <a:ext cx="326010" cy="968710"/>
              </a:xfrm>
              <a:custGeom>
                <a:avLst/>
                <a:gdLst/>
                <a:ahLst/>
                <a:cxnLst>
                  <a:cxn ang="0">
                    <a:pos x="46" y="2"/>
                  </a:cxn>
                  <a:cxn ang="0">
                    <a:pos x="48" y="0"/>
                  </a:cxn>
                  <a:cxn ang="0">
                    <a:pos x="56" y="8"/>
                  </a:cxn>
                  <a:cxn ang="0">
                    <a:pos x="54" y="10"/>
                  </a:cxn>
                  <a:cxn ang="0">
                    <a:pos x="22" y="86"/>
                  </a:cxn>
                  <a:cxn ang="0">
                    <a:pos x="54" y="161"/>
                  </a:cxn>
                  <a:cxn ang="0">
                    <a:pos x="46" y="169"/>
                  </a:cxn>
                  <a:cxn ang="0">
                    <a:pos x="46" y="2"/>
                  </a:cxn>
                </a:cxnLst>
                <a:rect l="0" t="0" r="r" b="b"/>
                <a:pathLst>
                  <a:path w="56" h="169">
                    <a:moveTo>
                      <a:pt x="46" y="2"/>
                    </a:moveTo>
                    <a:cubicBezTo>
                      <a:pt x="47" y="1"/>
                      <a:pt x="47" y="1"/>
                      <a:pt x="48" y="0"/>
                    </a:cubicBezTo>
                    <a:cubicBezTo>
                      <a:pt x="56" y="8"/>
                      <a:pt x="56" y="8"/>
                      <a:pt x="56" y="8"/>
                    </a:cubicBezTo>
                    <a:cubicBezTo>
                      <a:pt x="55" y="8"/>
                      <a:pt x="54" y="9"/>
                      <a:pt x="54" y="10"/>
                    </a:cubicBezTo>
                    <a:cubicBezTo>
                      <a:pt x="33" y="31"/>
                      <a:pt x="22" y="58"/>
                      <a:pt x="22" y="86"/>
                    </a:cubicBezTo>
                    <a:cubicBezTo>
                      <a:pt x="22" y="113"/>
                      <a:pt x="33" y="141"/>
                      <a:pt x="54" y="161"/>
                    </a:cubicBezTo>
                    <a:cubicBezTo>
                      <a:pt x="46" y="169"/>
                      <a:pt x="46" y="169"/>
                      <a:pt x="46" y="169"/>
                    </a:cubicBezTo>
                    <a:cubicBezTo>
                      <a:pt x="0" y="123"/>
                      <a:pt x="0" y="48"/>
                      <a:pt x="46"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479">
                <a:extLst>
                  <a:ext uri="{FF2B5EF4-FFF2-40B4-BE49-F238E27FC236}">
                    <a16:creationId xmlns:a16="http://schemas.microsoft.com/office/drawing/2014/main" id="{CC60521C-9073-4663-B6D3-8F3F6A03B801}"/>
                  </a:ext>
                </a:extLst>
              </p:cNvPr>
              <p:cNvSpPr>
                <a:spLocks/>
              </p:cNvSpPr>
              <p:nvPr/>
            </p:nvSpPr>
            <p:spPr bwMode="auto">
              <a:xfrm>
                <a:off x="2925833" y="3877765"/>
                <a:ext cx="456413" cy="1453063"/>
              </a:xfrm>
              <a:custGeom>
                <a:avLst/>
                <a:gdLst/>
                <a:ahLst/>
                <a:cxnLst>
                  <a:cxn ang="0">
                    <a:pos x="69" y="2"/>
                  </a:cxn>
                  <a:cxn ang="0">
                    <a:pos x="71" y="0"/>
                  </a:cxn>
                  <a:cxn ang="0">
                    <a:pos x="79" y="8"/>
                  </a:cxn>
                  <a:cxn ang="0">
                    <a:pos x="77" y="10"/>
                  </a:cxn>
                  <a:cxn ang="0">
                    <a:pos x="28" y="127"/>
                  </a:cxn>
                  <a:cxn ang="0">
                    <a:pos x="77" y="244"/>
                  </a:cxn>
                  <a:cxn ang="0">
                    <a:pos x="69" y="251"/>
                  </a:cxn>
                  <a:cxn ang="0">
                    <a:pos x="69" y="2"/>
                  </a:cxn>
                </a:cxnLst>
                <a:rect l="0" t="0" r="r" b="b"/>
                <a:pathLst>
                  <a:path w="79" h="251">
                    <a:moveTo>
                      <a:pt x="69" y="2"/>
                    </a:moveTo>
                    <a:cubicBezTo>
                      <a:pt x="70" y="1"/>
                      <a:pt x="70" y="1"/>
                      <a:pt x="71" y="0"/>
                    </a:cubicBezTo>
                    <a:cubicBezTo>
                      <a:pt x="79" y="8"/>
                      <a:pt x="79" y="8"/>
                      <a:pt x="79" y="8"/>
                    </a:cubicBezTo>
                    <a:cubicBezTo>
                      <a:pt x="78" y="8"/>
                      <a:pt x="77" y="9"/>
                      <a:pt x="77" y="10"/>
                    </a:cubicBezTo>
                    <a:cubicBezTo>
                      <a:pt x="44" y="42"/>
                      <a:pt x="28" y="84"/>
                      <a:pt x="28" y="127"/>
                    </a:cubicBezTo>
                    <a:cubicBezTo>
                      <a:pt x="28" y="169"/>
                      <a:pt x="44" y="211"/>
                      <a:pt x="77" y="244"/>
                    </a:cubicBezTo>
                    <a:cubicBezTo>
                      <a:pt x="69" y="251"/>
                      <a:pt x="69" y="251"/>
                      <a:pt x="69" y="251"/>
                    </a:cubicBezTo>
                    <a:cubicBezTo>
                      <a:pt x="0" y="182"/>
                      <a:pt x="0" y="71"/>
                      <a:pt x="69"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2" name="Freeform 13">
              <a:extLst>
                <a:ext uri="{FF2B5EF4-FFF2-40B4-BE49-F238E27FC236}">
                  <a16:creationId xmlns:a16="http://schemas.microsoft.com/office/drawing/2014/main" id="{84ED974E-DBF3-46B6-892A-8D33CFA707D3}"/>
                </a:ext>
              </a:extLst>
            </p:cNvPr>
            <p:cNvSpPr>
              <a:spLocks/>
            </p:cNvSpPr>
            <p:nvPr/>
          </p:nvSpPr>
          <p:spPr bwMode="auto">
            <a:xfrm>
              <a:off x="4233875" y="3861048"/>
              <a:ext cx="1800200" cy="1878244"/>
            </a:xfrm>
            <a:custGeom>
              <a:avLst/>
              <a:gdLst/>
              <a:ahLst/>
              <a:cxnLst>
                <a:cxn ang="0">
                  <a:pos x="1306" y="164"/>
                </a:cxn>
                <a:cxn ang="0">
                  <a:pos x="1124" y="64"/>
                </a:cxn>
                <a:cxn ang="0">
                  <a:pos x="843" y="5"/>
                </a:cxn>
                <a:cxn ang="0">
                  <a:pos x="648" y="29"/>
                </a:cxn>
                <a:cxn ang="0">
                  <a:pos x="336" y="168"/>
                </a:cxn>
                <a:cxn ang="0">
                  <a:pos x="165" y="447"/>
                </a:cxn>
                <a:cxn ang="0">
                  <a:pos x="239" y="370"/>
                </a:cxn>
                <a:cxn ang="0">
                  <a:pos x="146" y="571"/>
                </a:cxn>
                <a:cxn ang="0">
                  <a:pos x="157" y="720"/>
                </a:cxn>
                <a:cxn ang="0">
                  <a:pos x="122" y="852"/>
                </a:cxn>
                <a:cxn ang="0">
                  <a:pos x="73" y="920"/>
                </a:cxn>
                <a:cxn ang="0">
                  <a:pos x="1" y="1025"/>
                </a:cxn>
                <a:cxn ang="0">
                  <a:pos x="77" y="1081"/>
                </a:cxn>
                <a:cxn ang="0">
                  <a:pos x="112" y="1126"/>
                </a:cxn>
                <a:cxn ang="0">
                  <a:pos x="123" y="1197"/>
                </a:cxn>
                <a:cxn ang="0">
                  <a:pos x="141" y="1222"/>
                </a:cxn>
                <a:cxn ang="0">
                  <a:pos x="153" y="1296"/>
                </a:cxn>
                <a:cxn ang="0">
                  <a:pos x="188" y="1347"/>
                </a:cxn>
                <a:cxn ang="0">
                  <a:pos x="173" y="1455"/>
                </a:cxn>
                <a:cxn ang="0">
                  <a:pos x="265" y="1546"/>
                </a:cxn>
                <a:cxn ang="0">
                  <a:pos x="433" y="1564"/>
                </a:cxn>
                <a:cxn ang="0">
                  <a:pos x="604" y="1639"/>
                </a:cxn>
                <a:cxn ang="0">
                  <a:pos x="643" y="1783"/>
                </a:cxn>
                <a:cxn ang="0">
                  <a:pos x="1277" y="1856"/>
                </a:cxn>
                <a:cxn ang="0">
                  <a:pos x="1272" y="1375"/>
                </a:cxn>
                <a:cxn ang="0">
                  <a:pos x="1295" y="1331"/>
                </a:cxn>
                <a:cxn ang="0">
                  <a:pos x="1384" y="1214"/>
                </a:cxn>
                <a:cxn ang="0">
                  <a:pos x="1515" y="990"/>
                </a:cxn>
                <a:cxn ang="0">
                  <a:pos x="1561" y="800"/>
                </a:cxn>
                <a:cxn ang="0">
                  <a:pos x="1570" y="698"/>
                </a:cxn>
                <a:cxn ang="0">
                  <a:pos x="1587" y="732"/>
                </a:cxn>
                <a:cxn ang="0">
                  <a:pos x="1469" y="383"/>
                </a:cxn>
                <a:cxn ang="0">
                  <a:pos x="1377" y="319"/>
                </a:cxn>
                <a:cxn ang="0">
                  <a:pos x="1383" y="210"/>
                </a:cxn>
                <a:cxn ang="0">
                  <a:pos x="1347" y="126"/>
                </a:cxn>
                <a:cxn ang="0">
                  <a:pos x="1335" y="191"/>
                </a:cxn>
              </a:cxnLst>
              <a:rect l="0" t="0" r="r" b="b"/>
              <a:pathLst>
                <a:path w="1590" h="1856">
                  <a:moveTo>
                    <a:pt x="1335" y="191"/>
                  </a:moveTo>
                  <a:cubicBezTo>
                    <a:pt x="1325" y="182"/>
                    <a:pt x="1317" y="172"/>
                    <a:pt x="1306" y="164"/>
                  </a:cubicBezTo>
                  <a:cubicBezTo>
                    <a:pt x="1275" y="138"/>
                    <a:pt x="1240" y="118"/>
                    <a:pt x="1203" y="98"/>
                  </a:cubicBezTo>
                  <a:cubicBezTo>
                    <a:pt x="1179" y="85"/>
                    <a:pt x="1152" y="74"/>
                    <a:pt x="1124" y="64"/>
                  </a:cubicBezTo>
                  <a:cubicBezTo>
                    <a:pt x="1096" y="53"/>
                    <a:pt x="1067" y="45"/>
                    <a:pt x="1036" y="38"/>
                  </a:cubicBezTo>
                  <a:cubicBezTo>
                    <a:pt x="977" y="25"/>
                    <a:pt x="913" y="11"/>
                    <a:pt x="843" y="5"/>
                  </a:cubicBezTo>
                  <a:cubicBezTo>
                    <a:pt x="772" y="0"/>
                    <a:pt x="698" y="5"/>
                    <a:pt x="625" y="9"/>
                  </a:cubicBezTo>
                  <a:cubicBezTo>
                    <a:pt x="635" y="13"/>
                    <a:pt x="644" y="18"/>
                    <a:pt x="648" y="29"/>
                  </a:cubicBezTo>
                  <a:cubicBezTo>
                    <a:pt x="582" y="38"/>
                    <a:pt x="524" y="56"/>
                    <a:pt x="472" y="78"/>
                  </a:cubicBezTo>
                  <a:cubicBezTo>
                    <a:pt x="419" y="100"/>
                    <a:pt x="375" y="131"/>
                    <a:pt x="336" y="168"/>
                  </a:cubicBezTo>
                  <a:cubicBezTo>
                    <a:pt x="298" y="203"/>
                    <a:pt x="264" y="246"/>
                    <a:pt x="235" y="292"/>
                  </a:cubicBezTo>
                  <a:cubicBezTo>
                    <a:pt x="207" y="339"/>
                    <a:pt x="179" y="389"/>
                    <a:pt x="165" y="447"/>
                  </a:cubicBezTo>
                  <a:cubicBezTo>
                    <a:pt x="181" y="427"/>
                    <a:pt x="198" y="404"/>
                    <a:pt x="217" y="386"/>
                  </a:cubicBezTo>
                  <a:cubicBezTo>
                    <a:pt x="223" y="380"/>
                    <a:pt x="230" y="373"/>
                    <a:pt x="239" y="370"/>
                  </a:cubicBezTo>
                  <a:cubicBezTo>
                    <a:pt x="225" y="397"/>
                    <a:pt x="209" y="420"/>
                    <a:pt x="195" y="445"/>
                  </a:cubicBezTo>
                  <a:cubicBezTo>
                    <a:pt x="175" y="482"/>
                    <a:pt x="157" y="525"/>
                    <a:pt x="146" y="571"/>
                  </a:cubicBezTo>
                  <a:cubicBezTo>
                    <a:pt x="142" y="586"/>
                    <a:pt x="139" y="603"/>
                    <a:pt x="138" y="622"/>
                  </a:cubicBezTo>
                  <a:cubicBezTo>
                    <a:pt x="136" y="658"/>
                    <a:pt x="150" y="687"/>
                    <a:pt x="157" y="720"/>
                  </a:cubicBezTo>
                  <a:cubicBezTo>
                    <a:pt x="161" y="736"/>
                    <a:pt x="163" y="758"/>
                    <a:pt x="161" y="773"/>
                  </a:cubicBezTo>
                  <a:cubicBezTo>
                    <a:pt x="156" y="807"/>
                    <a:pt x="138" y="829"/>
                    <a:pt x="122" y="852"/>
                  </a:cubicBezTo>
                  <a:cubicBezTo>
                    <a:pt x="118" y="858"/>
                    <a:pt x="115" y="864"/>
                    <a:pt x="110" y="870"/>
                  </a:cubicBezTo>
                  <a:cubicBezTo>
                    <a:pt x="98" y="887"/>
                    <a:pt x="86" y="903"/>
                    <a:pt x="73" y="920"/>
                  </a:cubicBezTo>
                  <a:cubicBezTo>
                    <a:pt x="56" y="942"/>
                    <a:pt x="38" y="963"/>
                    <a:pt x="21" y="987"/>
                  </a:cubicBezTo>
                  <a:cubicBezTo>
                    <a:pt x="14" y="996"/>
                    <a:pt x="0" y="1011"/>
                    <a:pt x="1" y="1025"/>
                  </a:cubicBezTo>
                  <a:cubicBezTo>
                    <a:pt x="2" y="1034"/>
                    <a:pt x="15" y="1046"/>
                    <a:pt x="20" y="1050"/>
                  </a:cubicBezTo>
                  <a:cubicBezTo>
                    <a:pt x="37" y="1065"/>
                    <a:pt x="56" y="1072"/>
                    <a:pt x="77" y="1081"/>
                  </a:cubicBezTo>
                  <a:cubicBezTo>
                    <a:pt x="88" y="1085"/>
                    <a:pt x="100" y="1089"/>
                    <a:pt x="106" y="1096"/>
                  </a:cubicBezTo>
                  <a:cubicBezTo>
                    <a:pt x="113" y="1104"/>
                    <a:pt x="115" y="1117"/>
                    <a:pt x="112" y="1126"/>
                  </a:cubicBezTo>
                  <a:cubicBezTo>
                    <a:pt x="110" y="1131"/>
                    <a:pt x="106" y="1134"/>
                    <a:pt x="103" y="1140"/>
                  </a:cubicBezTo>
                  <a:cubicBezTo>
                    <a:pt x="95" y="1164"/>
                    <a:pt x="109" y="1186"/>
                    <a:pt x="123" y="1197"/>
                  </a:cubicBezTo>
                  <a:cubicBezTo>
                    <a:pt x="128" y="1201"/>
                    <a:pt x="144" y="1209"/>
                    <a:pt x="145" y="1216"/>
                  </a:cubicBezTo>
                  <a:cubicBezTo>
                    <a:pt x="145" y="1219"/>
                    <a:pt x="142" y="1221"/>
                    <a:pt x="141" y="1222"/>
                  </a:cubicBezTo>
                  <a:cubicBezTo>
                    <a:pt x="140" y="1224"/>
                    <a:pt x="139" y="1227"/>
                    <a:pt x="139" y="1229"/>
                  </a:cubicBezTo>
                  <a:cubicBezTo>
                    <a:pt x="132" y="1258"/>
                    <a:pt x="143" y="1280"/>
                    <a:pt x="153" y="1296"/>
                  </a:cubicBezTo>
                  <a:cubicBezTo>
                    <a:pt x="159" y="1304"/>
                    <a:pt x="164" y="1312"/>
                    <a:pt x="172" y="1320"/>
                  </a:cubicBezTo>
                  <a:cubicBezTo>
                    <a:pt x="179" y="1327"/>
                    <a:pt x="186" y="1337"/>
                    <a:pt x="188" y="1347"/>
                  </a:cubicBezTo>
                  <a:cubicBezTo>
                    <a:pt x="191" y="1366"/>
                    <a:pt x="183" y="1385"/>
                    <a:pt x="179" y="1399"/>
                  </a:cubicBezTo>
                  <a:cubicBezTo>
                    <a:pt x="174" y="1415"/>
                    <a:pt x="172" y="1434"/>
                    <a:pt x="173" y="1455"/>
                  </a:cubicBezTo>
                  <a:cubicBezTo>
                    <a:pt x="174" y="1473"/>
                    <a:pt x="180" y="1488"/>
                    <a:pt x="189" y="1500"/>
                  </a:cubicBezTo>
                  <a:cubicBezTo>
                    <a:pt x="211" y="1529"/>
                    <a:pt x="214" y="1530"/>
                    <a:pt x="265" y="1546"/>
                  </a:cubicBezTo>
                  <a:cubicBezTo>
                    <a:pt x="298" y="1557"/>
                    <a:pt x="333" y="1561"/>
                    <a:pt x="373" y="1562"/>
                  </a:cubicBezTo>
                  <a:cubicBezTo>
                    <a:pt x="393" y="1563"/>
                    <a:pt x="413" y="1562"/>
                    <a:pt x="433" y="1564"/>
                  </a:cubicBezTo>
                  <a:cubicBezTo>
                    <a:pt x="472" y="1567"/>
                    <a:pt x="504" y="1573"/>
                    <a:pt x="533" y="1586"/>
                  </a:cubicBezTo>
                  <a:cubicBezTo>
                    <a:pt x="562" y="1599"/>
                    <a:pt x="586" y="1615"/>
                    <a:pt x="604" y="1639"/>
                  </a:cubicBezTo>
                  <a:cubicBezTo>
                    <a:pt x="621" y="1661"/>
                    <a:pt x="637" y="1690"/>
                    <a:pt x="642" y="1724"/>
                  </a:cubicBezTo>
                  <a:cubicBezTo>
                    <a:pt x="644" y="1742"/>
                    <a:pt x="643" y="1763"/>
                    <a:pt x="643" y="1783"/>
                  </a:cubicBezTo>
                  <a:cubicBezTo>
                    <a:pt x="643" y="1802"/>
                    <a:pt x="634" y="1837"/>
                    <a:pt x="630" y="1856"/>
                  </a:cubicBezTo>
                  <a:cubicBezTo>
                    <a:pt x="717" y="1856"/>
                    <a:pt x="1206" y="1856"/>
                    <a:pt x="1277" y="1856"/>
                  </a:cubicBezTo>
                  <a:cubicBezTo>
                    <a:pt x="1237" y="1758"/>
                    <a:pt x="1225" y="1587"/>
                    <a:pt x="1252" y="1465"/>
                  </a:cubicBezTo>
                  <a:cubicBezTo>
                    <a:pt x="1258" y="1436"/>
                    <a:pt x="1266" y="1405"/>
                    <a:pt x="1272" y="1375"/>
                  </a:cubicBezTo>
                  <a:cubicBezTo>
                    <a:pt x="1274" y="1365"/>
                    <a:pt x="1277" y="1355"/>
                    <a:pt x="1280" y="1347"/>
                  </a:cubicBezTo>
                  <a:cubicBezTo>
                    <a:pt x="1283" y="1341"/>
                    <a:pt x="1289" y="1337"/>
                    <a:pt x="1295" y="1331"/>
                  </a:cubicBezTo>
                  <a:cubicBezTo>
                    <a:pt x="1300" y="1326"/>
                    <a:pt x="1304" y="1319"/>
                    <a:pt x="1308" y="1314"/>
                  </a:cubicBezTo>
                  <a:cubicBezTo>
                    <a:pt x="1334" y="1281"/>
                    <a:pt x="1360" y="1247"/>
                    <a:pt x="1384" y="1214"/>
                  </a:cubicBezTo>
                  <a:cubicBezTo>
                    <a:pt x="1401" y="1191"/>
                    <a:pt x="1418" y="1169"/>
                    <a:pt x="1433" y="1144"/>
                  </a:cubicBezTo>
                  <a:cubicBezTo>
                    <a:pt x="1462" y="1095"/>
                    <a:pt x="1492" y="1046"/>
                    <a:pt x="1515" y="990"/>
                  </a:cubicBezTo>
                  <a:cubicBezTo>
                    <a:pt x="1527" y="962"/>
                    <a:pt x="1536" y="932"/>
                    <a:pt x="1544" y="901"/>
                  </a:cubicBezTo>
                  <a:cubicBezTo>
                    <a:pt x="1552" y="870"/>
                    <a:pt x="1558" y="835"/>
                    <a:pt x="1561" y="800"/>
                  </a:cubicBezTo>
                  <a:cubicBezTo>
                    <a:pt x="1564" y="765"/>
                    <a:pt x="1569" y="725"/>
                    <a:pt x="1561" y="690"/>
                  </a:cubicBezTo>
                  <a:cubicBezTo>
                    <a:pt x="1567" y="689"/>
                    <a:pt x="1568" y="695"/>
                    <a:pt x="1570" y="698"/>
                  </a:cubicBezTo>
                  <a:cubicBezTo>
                    <a:pt x="1572" y="702"/>
                    <a:pt x="1575" y="705"/>
                    <a:pt x="1577" y="708"/>
                  </a:cubicBezTo>
                  <a:cubicBezTo>
                    <a:pt x="1581" y="716"/>
                    <a:pt x="1583" y="725"/>
                    <a:pt x="1587" y="732"/>
                  </a:cubicBezTo>
                  <a:cubicBezTo>
                    <a:pt x="1590" y="623"/>
                    <a:pt x="1569" y="543"/>
                    <a:pt x="1534" y="474"/>
                  </a:cubicBezTo>
                  <a:cubicBezTo>
                    <a:pt x="1516" y="441"/>
                    <a:pt x="1496" y="408"/>
                    <a:pt x="1469" y="383"/>
                  </a:cubicBezTo>
                  <a:cubicBezTo>
                    <a:pt x="1450" y="365"/>
                    <a:pt x="1426" y="348"/>
                    <a:pt x="1402" y="334"/>
                  </a:cubicBezTo>
                  <a:cubicBezTo>
                    <a:pt x="1393" y="329"/>
                    <a:pt x="1379" y="326"/>
                    <a:pt x="1377" y="319"/>
                  </a:cubicBezTo>
                  <a:cubicBezTo>
                    <a:pt x="1376" y="313"/>
                    <a:pt x="1380" y="301"/>
                    <a:pt x="1382" y="294"/>
                  </a:cubicBezTo>
                  <a:cubicBezTo>
                    <a:pt x="1386" y="268"/>
                    <a:pt x="1389" y="236"/>
                    <a:pt x="1383" y="210"/>
                  </a:cubicBezTo>
                  <a:cubicBezTo>
                    <a:pt x="1379" y="194"/>
                    <a:pt x="1373" y="180"/>
                    <a:pt x="1368" y="166"/>
                  </a:cubicBezTo>
                  <a:cubicBezTo>
                    <a:pt x="1362" y="152"/>
                    <a:pt x="1355" y="139"/>
                    <a:pt x="1347" y="126"/>
                  </a:cubicBezTo>
                  <a:cubicBezTo>
                    <a:pt x="1347" y="126"/>
                    <a:pt x="1347" y="125"/>
                    <a:pt x="1346" y="126"/>
                  </a:cubicBezTo>
                  <a:cubicBezTo>
                    <a:pt x="1350" y="149"/>
                    <a:pt x="1347" y="179"/>
                    <a:pt x="1335" y="19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3" name="Plassholder for lysbildenummer 2">
            <a:extLst>
              <a:ext uri="{FF2B5EF4-FFF2-40B4-BE49-F238E27FC236}">
                <a16:creationId xmlns:a16="http://schemas.microsoft.com/office/drawing/2014/main" id="{51EB901F-2179-4821-9049-F4E101849181}"/>
              </a:ext>
            </a:extLst>
          </p:cNvPr>
          <p:cNvSpPr>
            <a:spLocks noGrp="1"/>
          </p:cNvSpPr>
          <p:nvPr>
            <p:ph type="sldNum" sz="quarter" idx="20"/>
          </p:nvPr>
        </p:nvSpPr>
        <p:spPr/>
        <p:txBody>
          <a:bodyPr/>
          <a:lstStyle/>
          <a:p>
            <a:fld id="{D61AABEC-672F-4B68-B914-690DA978312C}" type="slidenum">
              <a:rPr lang="en-GB" smtClean="0"/>
              <a:pPr/>
              <a:t>6</a:t>
            </a:fld>
            <a:r>
              <a:rPr lang="en-GB" dirty="0"/>
              <a:t> </a:t>
            </a:r>
          </a:p>
        </p:txBody>
      </p:sp>
    </p:spTree>
    <p:extLst>
      <p:ext uri="{BB962C8B-B14F-4D97-AF65-F5344CB8AC3E}">
        <p14:creationId xmlns:p14="http://schemas.microsoft.com/office/powerpoint/2010/main" val="1656714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946F51-580C-4B1D-A217-7EE32364FCAC}"/>
              </a:ext>
            </a:extLst>
          </p:cNvPr>
          <p:cNvSpPr>
            <a:spLocks noGrp="1"/>
          </p:cNvSpPr>
          <p:nvPr>
            <p:ph type="body" sz="quarter" idx="13"/>
          </p:nvPr>
        </p:nvSpPr>
        <p:spPr>
          <a:xfrm>
            <a:off x="544392" y="463036"/>
            <a:ext cx="628377" cy="1446550"/>
          </a:xfrm>
        </p:spPr>
        <p:txBody>
          <a:bodyPr/>
          <a:lstStyle/>
          <a:p>
            <a:r>
              <a:rPr lang="nb-NO" dirty="0"/>
              <a:t>2</a:t>
            </a:r>
          </a:p>
        </p:txBody>
      </p:sp>
      <p:sp>
        <p:nvSpPr>
          <p:cNvPr id="3" name="Title 2">
            <a:extLst>
              <a:ext uri="{FF2B5EF4-FFF2-40B4-BE49-F238E27FC236}">
                <a16:creationId xmlns:a16="http://schemas.microsoft.com/office/drawing/2014/main" id="{CA04FF43-0F46-4D40-B5BC-4FB3EC0A1B76}"/>
              </a:ext>
            </a:extLst>
          </p:cNvPr>
          <p:cNvSpPr>
            <a:spLocks noGrp="1"/>
          </p:cNvSpPr>
          <p:nvPr>
            <p:ph type="title"/>
          </p:nvPr>
        </p:nvSpPr>
        <p:spPr>
          <a:xfrm>
            <a:off x="551384" y="1808820"/>
            <a:ext cx="10497616" cy="707886"/>
          </a:xfrm>
        </p:spPr>
        <p:txBody>
          <a:bodyPr/>
          <a:lstStyle/>
          <a:p>
            <a:r>
              <a:rPr lang="nb-NO" sz="4000" dirty="0">
                <a:solidFill>
                  <a:schemeClr val="bg1"/>
                </a:solidFill>
              </a:rPr>
              <a:t>oppsummering</a:t>
            </a:r>
          </a:p>
        </p:txBody>
      </p:sp>
      <p:sp>
        <p:nvSpPr>
          <p:cNvPr id="4" name="Plassholder for lysbildenummer 3">
            <a:extLst>
              <a:ext uri="{FF2B5EF4-FFF2-40B4-BE49-F238E27FC236}">
                <a16:creationId xmlns:a16="http://schemas.microsoft.com/office/drawing/2014/main" id="{2CA366EF-3453-4259-85C9-A9C0E0B5436F}"/>
              </a:ext>
            </a:extLst>
          </p:cNvPr>
          <p:cNvSpPr>
            <a:spLocks noGrp="1"/>
          </p:cNvSpPr>
          <p:nvPr>
            <p:ph type="sldNum" sz="quarter" idx="14"/>
          </p:nvPr>
        </p:nvSpPr>
        <p:spPr/>
        <p:txBody>
          <a:bodyPr/>
          <a:lstStyle/>
          <a:p>
            <a:fld id="{D61AABEC-672F-4B68-B914-690DA978312C}" type="slidenum">
              <a:rPr lang="nb-NO" noProof="0" smtClean="0"/>
              <a:pPr/>
              <a:t>7</a:t>
            </a:fld>
            <a:r>
              <a:rPr lang="nb-NO" noProof="0"/>
              <a:t> ‒ </a:t>
            </a:r>
          </a:p>
        </p:txBody>
      </p:sp>
    </p:spTree>
    <p:extLst>
      <p:ext uri="{BB962C8B-B14F-4D97-AF65-F5344CB8AC3E}">
        <p14:creationId xmlns:p14="http://schemas.microsoft.com/office/powerpoint/2010/main" val="1818766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DA48D8-8110-4710-9922-60BAFA7FB28F}"/>
              </a:ext>
            </a:extLst>
          </p:cNvPr>
          <p:cNvSpPr>
            <a:spLocks noGrp="1"/>
          </p:cNvSpPr>
          <p:nvPr>
            <p:ph idx="1"/>
          </p:nvPr>
        </p:nvSpPr>
        <p:spPr>
          <a:xfrm>
            <a:off x="404786" y="1600200"/>
            <a:ext cx="11580468" cy="5165178"/>
          </a:xfrm>
        </p:spPr>
        <p:txBody>
          <a:bodyPr/>
          <a:lstStyle/>
          <a:p>
            <a:pPr algn="just">
              <a:buFont typeface="Arial" panose="020B0604020202020204" pitchFamily="34" charset="0"/>
              <a:buChar char="•"/>
            </a:pPr>
            <a:r>
              <a:rPr lang="nb-NO" dirty="0">
                <a:ea typeface="Calibri" panose="020F0502020204030204" pitchFamily="34" charset="0"/>
                <a:cs typeface="Times New Roman" panose="02020603050405020304" pitchFamily="18" charset="0"/>
              </a:rPr>
              <a:t>En deskriptiv analyse av utvalgte data fra 2020-målingen om variasjoner i finansieringen av fastlegeordningen viser at 17 % (38 av totalt 229 kommuner som besvarte undersøkelsen) hadde gitt </a:t>
            </a:r>
            <a:r>
              <a:rPr lang="nb-NO" b="1" dirty="0">
                <a:ea typeface="Calibri" panose="020F0502020204030204" pitchFamily="34" charset="0"/>
                <a:cs typeface="Times New Roman" panose="02020603050405020304" pitchFamily="18" charset="0"/>
              </a:rPr>
              <a:t>økonomisk kompensasjon til lege(r) </a:t>
            </a:r>
            <a:r>
              <a:rPr lang="nb-NO" b="1" dirty="0"/>
              <a:t>ved overdragelse </a:t>
            </a:r>
            <a:r>
              <a:rPr lang="nb-NO" dirty="0"/>
              <a:t>av én eller flere hjemler i løpet av 2019. </a:t>
            </a:r>
          </a:p>
          <a:p>
            <a:pPr algn="just">
              <a:buFont typeface="Arial" panose="020B0604020202020204" pitchFamily="34" charset="0"/>
              <a:buChar char="•"/>
            </a:pPr>
            <a:r>
              <a:rPr lang="nb-NO" dirty="0"/>
              <a:t>Det er de </a:t>
            </a:r>
            <a:r>
              <a:rPr lang="nb-NO" b="1" dirty="0"/>
              <a:t>mer sentrale og største kommunene </a:t>
            </a:r>
            <a:r>
              <a:rPr lang="nb-NO" dirty="0"/>
              <a:t>målt i antall innbyggere som oftest har gitt økonomisk kompensasjon til lege(r) ved overdragelse av hjemmel. Videre vokser andelen kommuner som har gitt denne typen økonomisk kompensasjon med </a:t>
            </a:r>
            <a:r>
              <a:rPr lang="nb-NO" b="1" dirty="0"/>
              <a:t>økende antall fastlegehjemler </a:t>
            </a:r>
            <a:r>
              <a:rPr lang="nb-NO" dirty="0"/>
              <a:t>i kommunen.</a:t>
            </a:r>
          </a:p>
          <a:p>
            <a:pPr algn="just">
              <a:buFont typeface="Arial" panose="020B0604020202020204" pitchFamily="34" charset="0"/>
              <a:buChar char="•"/>
            </a:pPr>
            <a:r>
              <a:rPr lang="nb-NO" dirty="0">
                <a:ea typeface="Arial" panose="020B0604020202020204" pitchFamily="34" charset="0"/>
                <a:cs typeface="Times New Roman" panose="02020603050405020304" pitchFamily="18" charset="0"/>
              </a:rPr>
              <a:t>35 av 38 kommuner har anslått kommunens kostnader ved økonomisk kompensasjon til lege(r) ved overdragelse av hjemmel i 2019. Kommunenes kostnadsanslag </a:t>
            </a:r>
            <a:r>
              <a:rPr lang="nb-NO" b="1" dirty="0">
                <a:ea typeface="Arial" panose="020B0604020202020204" pitchFamily="34" charset="0"/>
                <a:cs typeface="Times New Roman" panose="02020603050405020304" pitchFamily="18" charset="0"/>
              </a:rPr>
              <a:t>spenner</a:t>
            </a:r>
            <a:r>
              <a:rPr lang="nb-NO" dirty="0">
                <a:ea typeface="Arial" panose="020B0604020202020204" pitchFamily="34" charset="0"/>
                <a:cs typeface="Times New Roman" panose="02020603050405020304" pitchFamily="18" charset="0"/>
              </a:rPr>
              <a:t> fra 60 000 til 4 000 000 kr. Gjennomsnittkostnaden er 815 000 kr og medianen 550 000 kr. Kostnadene øker med antall hjemler kommunene har gitt økonomisk kompensasjon for.</a:t>
            </a:r>
          </a:p>
          <a:p>
            <a:pPr algn="just">
              <a:buFont typeface="Arial" panose="020B0604020202020204" pitchFamily="34" charset="0"/>
              <a:buChar char="•"/>
            </a:pPr>
            <a:r>
              <a:rPr lang="nb-NO" dirty="0"/>
              <a:t>35 av de 38 kommunene (92 %) som i 2020-undersøkelsen oppga at de </a:t>
            </a:r>
            <a:r>
              <a:rPr lang="nb-NO" dirty="0">
                <a:ea typeface="Calibri" panose="020F0502020204030204" pitchFamily="34" charset="0"/>
                <a:cs typeface="Times New Roman" panose="02020603050405020304" pitchFamily="18" charset="0"/>
              </a:rPr>
              <a:t>hadde gitt økonomisk kompensasjon til lege(r) </a:t>
            </a:r>
            <a:r>
              <a:rPr lang="nb-NO" dirty="0"/>
              <a:t>ved overdragelse av én eller flere hjemler i løpet av 2019, subsidierte fastlegeordningen utover den ordinære fastlegeordningen (hovedmodellen). 80 % av disse hadde subsidiert fastlegeordningen </a:t>
            </a:r>
            <a:r>
              <a:rPr lang="nb-NO" b="1" dirty="0"/>
              <a:t>over flere år</a:t>
            </a:r>
            <a:r>
              <a:rPr lang="nb-NO" dirty="0"/>
              <a:t>. Videre oppga 91 % av de 35 kommunene at omfanget av subsidieringen hadde </a:t>
            </a:r>
            <a:r>
              <a:rPr lang="nb-NO" b="1" dirty="0"/>
              <a:t>økt over tid</a:t>
            </a:r>
            <a:r>
              <a:rPr lang="nb-NO" dirty="0"/>
              <a:t>. 6 % opplevde at den hadde forholdt seg stabil, mens ingen av kommunene oppga at subsidieringsomfanget hadde avtatt.</a:t>
            </a:r>
          </a:p>
          <a:p>
            <a:pPr algn="just"/>
            <a:endParaRPr lang="nb-NO" dirty="0"/>
          </a:p>
          <a:p>
            <a:pPr marL="0" indent="0" algn="just">
              <a:buNone/>
            </a:pPr>
            <a:endParaRPr lang="nb-NO" dirty="0">
              <a:ea typeface="Arial" panose="020B0604020202020204" pitchFamily="34" charset="0"/>
              <a:cs typeface="Times New Roman" panose="02020603050405020304" pitchFamily="18" charset="0"/>
            </a:endParaRPr>
          </a:p>
          <a:p>
            <a:pPr algn="just"/>
            <a:endParaRPr lang="nb-NO" dirty="0">
              <a:ea typeface="Calibri" panose="020F0502020204030204" pitchFamily="34" charset="0"/>
              <a:cs typeface="Times New Roman" panose="02020603050405020304" pitchFamily="18" charset="0"/>
            </a:endParaRPr>
          </a:p>
          <a:p>
            <a:pPr algn="just"/>
            <a:endParaRPr lang="nb-NO" dirty="0">
              <a:ea typeface="Calibri" panose="020F0502020204030204" pitchFamily="34" charset="0"/>
              <a:cs typeface="Times New Roman" panose="02020603050405020304" pitchFamily="18" charset="0"/>
            </a:endParaRPr>
          </a:p>
          <a:p>
            <a:pPr algn="just"/>
            <a:endParaRPr lang="nb-NO" dirty="0">
              <a:ea typeface="Calibri" panose="020F0502020204030204" pitchFamily="34" charset="0"/>
              <a:cs typeface="Times New Roman" panose="02020603050405020304" pitchFamily="18" charset="0"/>
            </a:endParaRPr>
          </a:p>
          <a:p>
            <a:pPr algn="just">
              <a:buFont typeface="Arial" panose="020B0604020202020204" pitchFamily="34" charset="0"/>
              <a:buChar char="•"/>
            </a:pPr>
            <a:endParaRPr lang="nb-NO" dirty="0"/>
          </a:p>
          <a:p>
            <a:pPr algn="just">
              <a:buFont typeface="Arial" panose="020B0604020202020204" pitchFamily="34" charset="0"/>
              <a:buChar char="•"/>
            </a:pPr>
            <a:r>
              <a:rPr lang="nb-NO" dirty="0"/>
              <a:t> </a:t>
            </a:r>
          </a:p>
          <a:p>
            <a:pPr algn="just">
              <a:buFont typeface="Arial" panose="020B0604020202020204" pitchFamily="34" charset="0"/>
              <a:buChar char="•"/>
            </a:pPr>
            <a:endParaRPr lang="nb-NO" dirty="0"/>
          </a:p>
        </p:txBody>
      </p:sp>
      <p:sp>
        <p:nvSpPr>
          <p:cNvPr id="3" name="Text Placeholder 2">
            <a:extLst>
              <a:ext uri="{FF2B5EF4-FFF2-40B4-BE49-F238E27FC236}">
                <a16:creationId xmlns:a16="http://schemas.microsoft.com/office/drawing/2014/main" id="{41927C5F-8CD5-42D3-B69F-CFF55022CBBC}"/>
              </a:ext>
            </a:extLst>
          </p:cNvPr>
          <p:cNvSpPr>
            <a:spLocks noGrp="1"/>
          </p:cNvSpPr>
          <p:nvPr>
            <p:ph type="body" sz="quarter" idx="15"/>
          </p:nvPr>
        </p:nvSpPr>
        <p:spPr>
          <a:xfrm>
            <a:off x="404786" y="1066800"/>
            <a:ext cx="11887200" cy="661720"/>
          </a:xfrm>
        </p:spPr>
        <p:txBody>
          <a:bodyPr/>
          <a:lstStyle/>
          <a:p>
            <a:r>
              <a:rPr lang="nb-NO" dirty="0"/>
              <a:t>De største kommunene har oftest gitt økonomisk kompensasjon til lege(r) ved overdragelse av hjemmel</a:t>
            </a:r>
          </a:p>
        </p:txBody>
      </p:sp>
      <p:sp>
        <p:nvSpPr>
          <p:cNvPr id="6" name="Title 5">
            <a:extLst>
              <a:ext uri="{FF2B5EF4-FFF2-40B4-BE49-F238E27FC236}">
                <a16:creationId xmlns:a16="http://schemas.microsoft.com/office/drawing/2014/main" id="{375FA1D4-5E4A-43EB-ADDC-8021F29B862D}"/>
              </a:ext>
            </a:extLst>
          </p:cNvPr>
          <p:cNvSpPr>
            <a:spLocks noGrp="1"/>
          </p:cNvSpPr>
          <p:nvPr>
            <p:ph type="title"/>
          </p:nvPr>
        </p:nvSpPr>
        <p:spPr>
          <a:xfrm>
            <a:off x="404786" y="434431"/>
            <a:ext cx="11656668" cy="867930"/>
          </a:xfrm>
        </p:spPr>
        <p:txBody>
          <a:bodyPr/>
          <a:lstStyle/>
          <a:p>
            <a:r>
              <a:rPr lang="nb-NO" dirty="0"/>
              <a:t>Oppsummering av Deskriptiv analyse av 2020-DATA</a:t>
            </a:r>
            <a:br>
              <a:rPr lang="nb-NO" dirty="0"/>
            </a:br>
            <a:endParaRPr lang="nb-NO" dirty="0"/>
          </a:p>
        </p:txBody>
      </p:sp>
      <p:sp>
        <p:nvSpPr>
          <p:cNvPr id="4" name="Plassholder for lysbildenummer 3">
            <a:extLst>
              <a:ext uri="{FF2B5EF4-FFF2-40B4-BE49-F238E27FC236}">
                <a16:creationId xmlns:a16="http://schemas.microsoft.com/office/drawing/2014/main" id="{64C548BF-6E3B-4B16-BDC2-E9BB4F15BEA3}"/>
              </a:ext>
            </a:extLst>
          </p:cNvPr>
          <p:cNvSpPr>
            <a:spLocks noGrp="1"/>
          </p:cNvSpPr>
          <p:nvPr>
            <p:ph type="sldNum" sz="quarter" idx="18"/>
          </p:nvPr>
        </p:nvSpPr>
        <p:spPr/>
        <p:txBody>
          <a:bodyPr/>
          <a:lstStyle/>
          <a:p>
            <a:fld id="{D61AABEC-672F-4B68-B914-690DA978312C}" type="slidenum">
              <a:rPr lang="nb-NO" noProof="0" smtClean="0"/>
              <a:pPr/>
              <a:t>8</a:t>
            </a:fld>
            <a:r>
              <a:rPr lang="nb-NO" noProof="0"/>
              <a:t>  </a:t>
            </a:r>
            <a:endParaRPr lang="nb-NO" noProof="0" dirty="0"/>
          </a:p>
        </p:txBody>
      </p:sp>
    </p:spTree>
    <p:extLst>
      <p:ext uri="{BB962C8B-B14F-4D97-AF65-F5344CB8AC3E}">
        <p14:creationId xmlns:p14="http://schemas.microsoft.com/office/powerpoint/2010/main" val="2777827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DA48D8-8110-4710-9922-60BAFA7FB28F}"/>
              </a:ext>
            </a:extLst>
          </p:cNvPr>
          <p:cNvSpPr>
            <a:spLocks noGrp="1"/>
          </p:cNvSpPr>
          <p:nvPr>
            <p:ph idx="1"/>
          </p:nvPr>
        </p:nvSpPr>
        <p:spPr>
          <a:xfrm>
            <a:off x="409984" y="1561958"/>
            <a:ext cx="11248616" cy="5372242"/>
          </a:xfrm>
        </p:spPr>
        <p:txBody>
          <a:bodyPr/>
          <a:lstStyle/>
          <a:p>
            <a:pPr algn="just">
              <a:buFont typeface="Arial" panose="020B0604020202020204" pitchFamily="34" charset="0"/>
              <a:buChar char="•"/>
            </a:pPr>
            <a:r>
              <a:rPr lang="nb-NO" dirty="0"/>
              <a:t>Vi har gjennomført en </a:t>
            </a:r>
            <a:r>
              <a:rPr lang="nb-NO" dirty="0">
                <a:ea typeface="Calibri" panose="020F0502020204030204" pitchFamily="34" charset="0"/>
                <a:cs typeface="Times New Roman" panose="02020603050405020304" pitchFamily="18" charset="0"/>
              </a:rPr>
              <a:t>spørreundersøkelse blant ledere med økonomisk ansvar for fastlegeordningen i kommunene som i 2020-målingen</a:t>
            </a:r>
            <a:r>
              <a:rPr lang="nb-NO" baseline="30000" dirty="0">
                <a:ea typeface="Calibri" panose="020F0502020204030204" pitchFamily="34" charset="0"/>
                <a:cs typeface="Times New Roman" panose="02020603050405020304" pitchFamily="18" charset="0"/>
              </a:rPr>
              <a:t>1</a:t>
            </a:r>
            <a:r>
              <a:rPr lang="nb-NO" dirty="0">
                <a:ea typeface="Calibri" panose="020F0502020204030204" pitchFamily="34" charset="0"/>
                <a:cs typeface="Times New Roman" panose="02020603050405020304" pitchFamily="18" charset="0"/>
              </a:rPr>
              <a:t> oppga at de hadde gitt økonomisk kompensasjon til leger ved overdragelse av hjemler i løpet av 2019 (n=38). Av disse 38 kommunene, har 20 besvart denne oppfølgingsundersøkelsen. </a:t>
            </a:r>
          </a:p>
          <a:p>
            <a:pPr algn="just">
              <a:buFont typeface="Arial" panose="020B0604020202020204" pitchFamily="34" charset="0"/>
              <a:buChar char="•"/>
            </a:pPr>
            <a:r>
              <a:rPr lang="nb-NO" b="1" dirty="0">
                <a:cs typeface="Times New Roman" panose="02020603050405020304" pitchFamily="18" charset="0"/>
              </a:rPr>
              <a:t>85 % av kommunene subsidierer fastlegeordningen </a:t>
            </a:r>
            <a:r>
              <a:rPr lang="nb-NO" dirty="0">
                <a:cs typeface="Times New Roman" panose="02020603050405020304" pitchFamily="18" charset="0"/>
              </a:rPr>
              <a:t>utover den ordinære fastlegeordningen (hovedmodellen). Det er kun hos de mest sentrale kommunene (sentralitetsnivå 1-3) og blant største kommunene målt i antall innbyggere (10 000 eller flere) at vi finner enkelte kommuner som </a:t>
            </a:r>
            <a:r>
              <a:rPr lang="nb-NO" i="1" dirty="0">
                <a:cs typeface="Times New Roman" panose="02020603050405020304" pitchFamily="18" charset="0"/>
              </a:rPr>
              <a:t>ikke</a:t>
            </a:r>
            <a:r>
              <a:rPr lang="nb-NO" dirty="0">
                <a:cs typeface="Times New Roman" panose="02020603050405020304" pitchFamily="18" charset="0"/>
              </a:rPr>
              <a:t> subsidierer fastlegeordningen. </a:t>
            </a:r>
          </a:p>
          <a:p>
            <a:pPr algn="just">
              <a:buFont typeface="Arial" panose="020B0604020202020204" pitchFamily="34" charset="0"/>
              <a:buChar char="•"/>
            </a:pPr>
            <a:r>
              <a:rPr lang="nb-NO" dirty="0"/>
              <a:t>Blant kommunene som subsidierer fastlegeordningen benytter majoriteten seg av </a:t>
            </a:r>
            <a:r>
              <a:rPr lang="nb-NO" b="1" dirty="0"/>
              <a:t>bruk av fastlønn</a:t>
            </a:r>
            <a:r>
              <a:rPr lang="nb-NO" dirty="0"/>
              <a:t>, </a:t>
            </a:r>
            <a:r>
              <a:rPr lang="nb-NO" b="1" dirty="0"/>
              <a:t>gunstige avtaler om leie av praksislokaler og/eller utstyr til næringsdrivende </a:t>
            </a:r>
            <a:r>
              <a:rPr lang="nb-NO" dirty="0"/>
              <a:t>eller </a:t>
            </a:r>
            <a:r>
              <a:rPr lang="nb-NO" b="1" dirty="0"/>
              <a:t>bruk av vikarer og vikarbyrå</a:t>
            </a:r>
            <a:r>
              <a:rPr lang="nb-NO" dirty="0"/>
              <a:t>. </a:t>
            </a:r>
          </a:p>
          <a:p>
            <a:pPr algn="just">
              <a:buFont typeface="Arial" panose="020B0604020202020204" pitchFamily="34" charset="0"/>
              <a:buChar char="•"/>
            </a:pPr>
            <a:r>
              <a:rPr lang="nb-NO" b="1" dirty="0">
                <a:ea typeface="Calibri" panose="020F0502020204030204" pitchFamily="34" charset="0"/>
                <a:cs typeface="Times New Roman" panose="02020603050405020304" pitchFamily="18" charset="0"/>
              </a:rPr>
              <a:t>94 % av kommunene </a:t>
            </a:r>
            <a:r>
              <a:rPr lang="nb-NO" dirty="0">
                <a:ea typeface="Calibri" panose="020F0502020204030204" pitchFamily="34" charset="0"/>
                <a:cs typeface="Times New Roman" panose="02020603050405020304" pitchFamily="18" charset="0"/>
              </a:rPr>
              <a:t>som subsidierte fastlegeordningen i 2020 hadde </a:t>
            </a:r>
            <a:r>
              <a:rPr lang="nb-NO" b="1" dirty="0">
                <a:ea typeface="Calibri" panose="020F0502020204030204" pitchFamily="34" charset="0"/>
                <a:cs typeface="Times New Roman" panose="02020603050405020304" pitchFamily="18" charset="0"/>
              </a:rPr>
              <a:t>merkostnader </a:t>
            </a:r>
            <a:r>
              <a:rPr lang="nb-NO" dirty="0">
                <a:ea typeface="Calibri" panose="020F0502020204030204" pitchFamily="34" charset="0"/>
                <a:cs typeface="Times New Roman" panose="02020603050405020304" pitchFamily="18" charset="0"/>
              </a:rPr>
              <a:t>forbundet med dette. Én kommune (6 %) ikke vet om den hadde slike kostnader.  </a:t>
            </a:r>
          </a:p>
          <a:p>
            <a:pPr algn="just">
              <a:buFont typeface="Arial" panose="020B0604020202020204" pitchFamily="34" charset="0"/>
              <a:buChar char="•"/>
            </a:pPr>
            <a:r>
              <a:rPr lang="nb-NO" dirty="0">
                <a:ea typeface="Calibri" panose="020F0502020204030204" pitchFamily="34" charset="0"/>
                <a:cs typeface="Times New Roman" panose="02020603050405020304" pitchFamily="18" charset="0"/>
              </a:rPr>
              <a:t>Det er et </a:t>
            </a:r>
            <a:r>
              <a:rPr lang="nb-NO" b="1" dirty="0">
                <a:ea typeface="Calibri" panose="020F0502020204030204" pitchFamily="34" charset="0"/>
                <a:cs typeface="Times New Roman" panose="02020603050405020304" pitchFamily="18" charset="0"/>
              </a:rPr>
              <a:t>spenn</a:t>
            </a:r>
            <a:r>
              <a:rPr lang="nb-NO" dirty="0">
                <a:ea typeface="Calibri" panose="020F0502020204030204" pitchFamily="34" charset="0"/>
                <a:cs typeface="Times New Roman" panose="02020603050405020304" pitchFamily="18" charset="0"/>
              </a:rPr>
              <a:t> i kommunenes anslag både for </a:t>
            </a:r>
            <a:r>
              <a:rPr lang="nb-NO" b="1" dirty="0">
                <a:ea typeface="Calibri" panose="020F0502020204030204" pitchFamily="34" charset="0"/>
                <a:cs typeface="Times New Roman" panose="02020603050405020304" pitchFamily="18" charset="0"/>
              </a:rPr>
              <a:t>merkostnader knyttet til subsidieringsordninger </a:t>
            </a:r>
            <a:r>
              <a:rPr lang="nb-NO" dirty="0">
                <a:ea typeface="Calibri" panose="020F0502020204030204" pitchFamily="34" charset="0"/>
                <a:cs typeface="Times New Roman" panose="02020603050405020304" pitchFamily="18" charset="0"/>
              </a:rPr>
              <a:t>av fastlegeordningen i 2020 (gjennomsnitt: 4 500 000 kr, median: 2 500 000 kr) og </a:t>
            </a:r>
            <a:r>
              <a:rPr lang="nb-NO" b="1" dirty="0">
                <a:ea typeface="Calibri" panose="020F0502020204030204" pitchFamily="34" charset="0"/>
                <a:cs typeface="Times New Roman" panose="02020603050405020304" pitchFamily="18" charset="0"/>
              </a:rPr>
              <a:t>merkostnader ved fastlønnsdrift </a:t>
            </a:r>
            <a:r>
              <a:rPr lang="nb-NO" dirty="0">
                <a:ea typeface="Calibri" panose="020F0502020204030204" pitchFamily="34" charset="0"/>
                <a:cs typeface="Times New Roman" panose="02020603050405020304" pitchFamily="18" charset="0"/>
              </a:rPr>
              <a:t>knyttet til subsidieringsordninger av fastlegeordningen i 2020 (gjennomsnitt: 4 700 000 kr, median: 1 875 000 kr). Enkelte høye kostnadsanslag trekker gjennomsnittene opp.   </a:t>
            </a:r>
            <a:endParaRPr lang="nb-NO" dirty="0">
              <a:latin typeface="Arial" panose="020B0604020202020204" pitchFamily="34" charset="0"/>
              <a:ea typeface="Arial" panose="020B0604020202020204" pitchFamily="34" charset="0"/>
              <a:cs typeface="Times New Roman" panose="02020603050405020304" pitchFamily="18" charset="0"/>
            </a:endParaRPr>
          </a:p>
          <a:p>
            <a:pPr marL="0" indent="0" algn="just">
              <a:buNone/>
            </a:pPr>
            <a:endParaRPr lang="nb-NO" dirty="0"/>
          </a:p>
          <a:p>
            <a:pPr algn="just">
              <a:buSzPct val="100000"/>
              <a:buFont typeface="Arial" panose="020B0604020202020204" pitchFamily="34" charset="0"/>
              <a:buChar char="•"/>
            </a:pPr>
            <a:endParaRPr lang="nb-NO" dirty="0"/>
          </a:p>
          <a:p>
            <a:pPr algn="just">
              <a:buSzPct val="100000"/>
              <a:buFont typeface="Arial" panose="020B0604020202020204" pitchFamily="34" charset="0"/>
              <a:buChar char="•"/>
            </a:pPr>
            <a:endParaRPr lang="nb-NO" dirty="0"/>
          </a:p>
          <a:p>
            <a:pPr algn="just">
              <a:buSzPct val="100000"/>
              <a:buFont typeface="Arial" panose="020B0604020202020204" pitchFamily="34" charset="0"/>
              <a:buChar char="•"/>
            </a:pPr>
            <a:endParaRPr lang="nb-NO" dirty="0"/>
          </a:p>
          <a:p>
            <a:pPr>
              <a:buSzPct val="100000"/>
              <a:buFont typeface="Arial" panose="020B0604020202020204" pitchFamily="34" charset="0"/>
              <a:buChar char="•"/>
            </a:pPr>
            <a:endParaRPr lang="nb-NO" dirty="0"/>
          </a:p>
          <a:p>
            <a:pPr>
              <a:buSzPct val="100000"/>
              <a:buFont typeface="Arial" panose="020B0604020202020204" pitchFamily="34" charset="0"/>
              <a:buChar char="•"/>
            </a:pPr>
            <a:endParaRPr lang="nb-NO" dirty="0"/>
          </a:p>
        </p:txBody>
      </p:sp>
      <p:sp>
        <p:nvSpPr>
          <p:cNvPr id="3" name="Text Placeholder 2">
            <a:extLst>
              <a:ext uri="{FF2B5EF4-FFF2-40B4-BE49-F238E27FC236}">
                <a16:creationId xmlns:a16="http://schemas.microsoft.com/office/drawing/2014/main" id="{41927C5F-8CD5-42D3-B69F-CFF55022CBBC}"/>
              </a:ext>
            </a:extLst>
          </p:cNvPr>
          <p:cNvSpPr>
            <a:spLocks noGrp="1"/>
          </p:cNvSpPr>
          <p:nvPr>
            <p:ph type="body" sz="quarter" idx="15"/>
          </p:nvPr>
        </p:nvSpPr>
        <p:spPr>
          <a:xfrm>
            <a:off x="382932" y="1093857"/>
            <a:ext cx="11426136" cy="353943"/>
          </a:xfrm>
        </p:spPr>
        <p:txBody>
          <a:bodyPr/>
          <a:lstStyle/>
          <a:p>
            <a:r>
              <a:rPr lang="nb-NO" dirty="0"/>
              <a:t>Omtrent</a:t>
            </a:r>
            <a:r>
              <a:rPr lang="en-GB" dirty="0"/>
              <a:t> alle </a:t>
            </a:r>
            <a:r>
              <a:rPr lang="nb-NO" dirty="0"/>
              <a:t>kommunene</a:t>
            </a:r>
            <a:r>
              <a:rPr lang="en-GB" dirty="0"/>
              <a:t> </a:t>
            </a:r>
            <a:r>
              <a:rPr lang="nb-NO" dirty="0"/>
              <a:t>som</a:t>
            </a:r>
            <a:r>
              <a:rPr lang="en-GB" dirty="0"/>
              <a:t> </a:t>
            </a:r>
            <a:r>
              <a:rPr lang="nb-NO" dirty="0">
                <a:ea typeface="Calibri" panose="020F0502020204030204" pitchFamily="34" charset="0"/>
                <a:cs typeface="Times New Roman" panose="02020603050405020304" pitchFamily="18" charset="0"/>
              </a:rPr>
              <a:t>subsidierte fastlegeordningen i 2020 hadde merkostnader ved dette</a:t>
            </a:r>
            <a:endParaRPr lang="nb-NO" dirty="0"/>
          </a:p>
        </p:txBody>
      </p:sp>
      <p:sp>
        <p:nvSpPr>
          <p:cNvPr id="6" name="Title 5">
            <a:extLst>
              <a:ext uri="{FF2B5EF4-FFF2-40B4-BE49-F238E27FC236}">
                <a16:creationId xmlns:a16="http://schemas.microsoft.com/office/drawing/2014/main" id="{375FA1D4-5E4A-43EB-ADDC-8021F29B862D}"/>
              </a:ext>
            </a:extLst>
          </p:cNvPr>
          <p:cNvSpPr>
            <a:spLocks noGrp="1"/>
          </p:cNvSpPr>
          <p:nvPr>
            <p:ph type="title"/>
          </p:nvPr>
        </p:nvSpPr>
        <p:spPr>
          <a:xfrm>
            <a:off x="404786" y="382816"/>
            <a:ext cx="12015814" cy="480131"/>
          </a:xfrm>
        </p:spPr>
        <p:txBody>
          <a:bodyPr/>
          <a:lstStyle/>
          <a:p>
            <a:r>
              <a:rPr lang="nb-NO" dirty="0"/>
              <a:t>Oppsummering av Subsidiering av fastlegeordningen</a:t>
            </a:r>
          </a:p>
        </p:txBody>
      </p:sp>
      <p:sp>
        <p:nvSpPr>
          <p:cNvPr id="4" name="Plassholder for lysbildenummer 3">
            <a:extLst>
              <a:ext uri="{FF2B5EF4-FFF2-40B4-BE49-F238E27FC236}">
                <a16:creationId xmlns:a16="http://schemas.microsoft.com/office/drawing/2014/main" id="{E6D16721-4826-4DCD-BADF-9A90E370EB6D}"/>
              </a:ext>
            </a:extLst>
          </p:cNvPr>
          <p:cNvSpPr>
            <a:spLocks noGrp="1"/>
          </p:cNvSpPr>
          <p:nvPr>
            <p:ph type="sldNum" sz="quarter" idx="18"/>
          </p:nvPr>
        </p:nvSpPr>
        <p:spPr/>
        <p:txBody>
          <a:bodyPr/>
          <a:lstStyle/>
          <a:p>
            <a:fld id="{D61AABEC-672F-4B68-B914-690DA978312C}" type="slidenum">
              <a:rPr lang="nb-NO" noProof="0" smtClean="0"/>
              <a:pPr/>
              <a:t>9</a:t>
            </a:fld>
            <a:r>
              <a:rPr lang="nb-NO" noProof="0"/>
              <a:t>  </a:t>
            </a:r>
            <a:endParaRPr lang="nb-NO" noProof="0" dirty="0"/>
          </a:p>
        </p:txBody>
      </p:sp>
      <p:sp>
        <p:nvSpPr>
          <p:cNvPr id="5" name="Rektangel 4">
            <a:extLst>
              <a:ext uri="{FF2B5EF4-FFF2-40B4-BE49-F238E27FC236}">
                <a16:creationId xmlns:a16="http://schemas.microsoft.com/office/drawing/2014/main" id="{DAE8DBC2-703D-45DD-BBBD-B9CCEB213E69}"/>
              </a:ext>
            </a:extLst>
          </p:cNvPr>
          <p:cNvSpPr/>
          <p:nvPr/>
        </p:nvSpPr>
        <p:spPr>
          <a:xfrm>
            <a:off x="1447800" y="6154579"/>
            <a:ext cx="8458200" cy="246221"/>
          </a:xfrm>
          <a:prstGeom prst="rect">
            <a:avLst/>
          </a:prstGeom>
        </p:spPr>
        <p:txBody>
          <a:bodyPr wrap="square">
            <a:spAutoFit/>
          </a:bodyPr>
          <a:lstStyle/>
          <a:p>
            <a:pPr lvl="0" algn="just">
              <a:buSzPct val="50000"/>
              <a:defRPr/>
            </a:pPr>
            <a:r>
              <a:rPr lang="nb-NO" sz="10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nb-NO" sz="1000" baseline="30000" dirty="0">
                <a:solidFill>
                  <a:prstClr val="black"/>
                </a:solidFill>
              </a:rPr>
              <a:t>1 </a:t>
            </a:r>
            <a:r>
              <a:rPr lang="nb-NO" sz="1000" dirty="0">
                <a:solidFill>
                  <a:prstClr val="black"/>
                </a:solidFill>
              </a:rPr>
              <a:t>Ipsos og Samfunnsøkonomisk analyse (2020),</a:t>
            </a:r>
            <a:r>
              <a:rPr lang="nb-NO" sz="1000" i="1" dirty="0">
                <a:solidFill>
                  <a:prstClr val="black"/>
                </a:solidFill>
                <a:hlinkClick r:id="rId3">
                  <a:extLst>
                    <a:ext uri="{A12FA001-AC4F-418D-AE19-62706E023703}">
                      <ahyp:hlinkClr xmlns:ahyp="http://schemas.microsoft.com/office/drawing/2018/hyperlinkcolor" val="tx"/>
                    </a:ext>
                  </a:extLst>
                </a:hlinkClick>
              </a:rPr>
              <a:t>Variasjoner i finansiering av fastlegeordningen – andre oppfølgingsundersøkelse</a:t>
            </a:r>
            <a:endParaRPr lang="nb-NO" sz="1000" i="1" dirty="0">
              <a:solidFill>
                <a:prstClr val="black"/>
              </a:solidFill>
            </a:endParaRPr>
          </a:p>
        </p:txBody>
      </p:sp>
    </p:spTree>
    <p:extLst>
      <p:ext uri="{BB962C8B-B14F-4D97-AF65-F5344CB8AC3E}">
        <p14:creationId xmlns:p14="http://schemas.microsoft.com/office/powerpoint/2010/main" val="9142523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gr71HMP7fNoYDxlK3KovN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gr71HMP7fNoYDxlK3KovN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SbbMedBILG7fnKOnUQPxO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Xu0GSn1LdlQ6T0jRJKpow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PSOS - Classical Template - 16x9">
  <a:themeElements>
    <a:clrScheme name="Personnalisé 183">
      <a:dk1>
        <a:sysClr val="windowText" lastClr="000000"/>
      </a:dk1>
      <a:lt1>
        <a:sysClr val="window" lastClr="FFFFFF"/>
      </a:lt1>
      <a:dk2>
        <a:srgbClr val="009D9C"/>
      </a:dk2>
      <a:lt2>
        <a:srgbClr val="2F469C"/>
      </a:lt2>
      <a:accent1>
        <a:srgbClr val="002554"/>
      </a:accent1>
      <a:accent2>
        <a:srgbClr val="F1BE48"/>
      </a:accent2>
      <a:accent3>
        <a:srgbClr val="E87722"/>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1583192F-6959-4FBD-802A-59E4F0598AB2}" vid="{EE1B097D-4602-45A6-8389-728945298E59}"/>
    </a:ext>
  </a:extLst>
</a:theme>
</file>

<file path=ppt/theme/theme2.xml><?xml version="1.0" encoding="utf-8"?>
<a:theme xmlns:a="http://schemas.openxmlformats.org/drawingml/2006/main" name="1_IPSOS - Classical Template - 16x9">
  <a:themeElements>
    <a:clrScheme name="Personnalisé 183">
      <a:dk1>
        <a:sysClr val="windowText" lastClr="000000"/>
      </a:dk1>
      <a:lt1>
        <a:sysClr val="window" lastClr="FFFFFF"/>
      </a:lt1>
      <a:dk2>
        <a:srgbClr val="009D9C"/>
      </a:dk2>
      <a:lt2>
        <a:srgbClr val="2F469C"/>
      </a:lt2>
      <a:accent1>
        <a:srgbClr val="002554"/>
      </a:accent1>
      <a:accent2>
        <a:srgbClr val="F1BE48"/>
      </a:accent2>
      <a:accent3>
        <a:srgbClr val="E87722"/>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psos presentasjonsmal_NO 070819" id="{E3F9960B-5313-478D-B4CB-40409A7B96B9}" vid="{06CFE41A-17E3-4191-BB92-2AC522E84A72}"/>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kens tall">
    <a:dk1>
      <a:srgbClr val="000000"/>
    </a:dk1>
    <a:lt1>
      <a:srgbClr val="FFFFFF"/>
    </a:lt1>
    <a:dk2>
      <a:srgbClr val="1F497D"/>
    </a:dk2>
    <a:lt2>
      <a:srgbClr val="BCBEC0"/>
    </a:lt2>
    <a:accent1>
      <a:srgbClr val="008E94"/>
    </a:accent1>
    <a:accent2>
      <a:srgbClr val="FBB040"/>
    </a:accent2>
    <a:accent3>
      <a:srgbClr val="ED6737"/>
    </a:accent3>
    <a:accent4>
      <a:srgbClr val="A8CCDD"/>
    </a:accent4>
    <a:accent5>
      <a:srgbClr val="A1C46B"/>
    </a:accent5>
    <a:accent6>
      <a:srgbClr val="281051"/>
    </a:accent6>
    <a:hlink>
      <a:srgbClr val="1F497D"/>
    </a:hlink>
    <a:folHlink>
      <a:srgbClr val="008E94"/>
    </a:folHlink>
  </a:clrScheme>
  <a:fontScheme name="Ukens ta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Ukens tall">
    <a:dk1>
      <a:srgbClr val="000000"/>
    </a:dk1>
    <a:lt1>
      <a:srgbClr val="FFFFFF"/>
    </a:lt1>
    <a:dk2>
      <a:srgbClr val="1F497D"/>
    </a:dk2>
    <a:lt2>
      <a:srgbClr val="BCBEC0"/>
    </a:lt2>
    <a:accent1>
      <a:srgbClr val="008E94"/>
    </a:accent1>
    <a:accent2>
      <a:srgbClr val="FBB040"/>
    </a:accent2>
    <a:accent3>
      <a:srgbClr val="ED6737"/>
    </a:accent3>
    <a:accent4>
      <a:srgbClr val="A8CCDD"/>
    </a:accent4>
    <a:accent5>
      <a:srgbClr val="A1C46B"/>
    </a:accent5>
    <a:accent6>
      <a:srgbClr val="281051"/>
    </a:accent6>
    <a:hlink>
      <a:srgbClr val="1F497D"/>
    </a:hlink>
    <a:folHlink>
      <a:srgbClr val="008E94"/>
    </a:folHlink>
  </a:clrScheme>
  <a:fontScheme name="Ukens ta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Ukens tall">
    <a:dk1>
      <a:srgbClr val="000000"/>
    </a:dk1>
    <a:lt1>
      <a:srgbClr val="FFFFFF"/>
    </a:lt1>
    <a:dk2>
      <a:srgbClr val="1F497D"/>
    </a:dk2>
    <a:lt2>
      <a:srgbClr val="BCBEC0"/>
    </a:lt2>
    <a:accent1>
      <a:srgbClr val="008E94"/>
    </a:accent1>
    <a:accent2>
      <a:srgbClr val="FBB040"/>
    </a:accent2>
    <a:accent3>
      <a:srgbClr val="ED6737"/>
    </a:accent3>
    <a:accent4>
      <a:srgbClr val="A8CCDD"/>
    </a:accent4>
    <a:accent5>
      <a:srgbClr val="A1C46B"/>
    </a:accent5>
    <a:accent6>
      <a:srgbClr val="281051"/>
    </a:accent6>
    <a:hlink>
      <a:srgbClr val="1F497D"/>
    </a:hlink>
    <a:folHlink>
      <a:srgbClr val="008E94"/>
    </a:folHlink>
  </a:clrScheme>
  <a:fontScheme name="Ukens ta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Ukens tall">
    <a:dk1>
      <a:srgbClr val="000000"/>
    </a:dk1>
    <a:lt1>
      <a:srgbClr val="FFFFFF"/>
    </a:lt1>
    <a:dk2>
      <a:srgbClr val="1F497D"/>
    </a:dk2>
    <a:lt2>
      <a:srgbClr val="BCBEC0"/>
    </a:lt2>
    <a:accent1>
      <a:srgbClr val="008E94"/>
    </a:accent1>
    <a:accent2>
      <a:srgbClr val="FBB040"/>
    </a:accent2>
    <a:accent3>
      <a:srgbClr val="ED6737"/>
    </a:accent3>
    <a:accent4>
      <a:srgbClr val="A8CCDD"/>
    </a:accent4>
    <a:accent5>
      <a:srgbClr val="A1C46B"/>
    </a:accent5>
    <a:accent6>
      <a:srgbClr val="281051"/>
    </a:accent6>
    <a:hlink>
      <a:srgbClr val="1F497D"/>
    </a:hlink>
    <a:folHlink>
      <a:srgbClr val="008E94"/>
    </a:folHlink>
  </a:clrScheme>
  <a:fontScheme name="Ukens ta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kument" ma:contentTypeID="0x01010008221739BD95C94BA0E593797BAADFB3" ma:contentTypeVersion="0" ma:contentTypeDescription="Opprett et nytt dokument." ma:contentTypeScope="" ma:versionID="f835192fc9643d704df08e65e3dfe65e">
  <xsd:schema xmlns:xsd="http://www.w3.org/2001/XMLSchema" xmlns:xs="http://www.w3.org/2001/XMLSchema" xmlns:p="http://schemas.microsoft.com/office/2006/metadata/properties" xmlns:ns2="a0c403bc-df03-43c8-915b-d2d6e5c89d57" targetNamespace="http://schemas.microsoft.com/office/2006/metadata/properties" ma:root="true" ma:fieldsID="5db89a3defed8ee1d9b5bb2c63cd987f" ns2:_="">
    <xsd:import namespace="a0c403bc-df03-43c8-915b-d2d6e5c89d57"/>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c403bc-df03-43c8-915b-d2d6e5c89d57" elementFormDefault="qualified">
    <xsd:import namespace="http://schemas.microsoft.com/office/2006/documentManagement/types"/>
    <xsd:import namespace="http://schemas.microsoft.com/office/infopath/2007/PartnerControls"/>
    <xsd:element name="_dlc_DocId" ma:index="8" nillable="true" ma:displayName="Dokument-ID-verdi" ma:description="Verdien for dokument-IDen som er tilordnet elementet." ma:internalName="_dlc_DocId" ma:readOnly="true">
      <xsd:simpleType>
        <xsd:restriction base="dms:Text"/>
      </xsd:simpleType>
    </xsd:element>
    <xsd:element name="_dlc_DocIdUrl" ma:index="9"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Fast ID" ma:description="Behold IDen ved tillegging."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a0c403bc-df03-43c8-915b-d2d6e5c89d57">DMFW2D44QQMK-258114504-2</_dlc_DocId>
    <_dlc_DocIdUrl xmlns="a0c403bc-df03-43c8-915b-d2d6e5c89d57">
      <Url>https://ksiskyen.sharepoint.com/sites/FoU/prosjekter/214034/_layouts/15/DocIdRedir.aspx?ID=DMFW2D44QQMK-258114504-2</Url>
      <Description>DMFW2D44QQMK-258114504-2</Description>
    </_dlc_DocIdUrl>
  </documentManagement>
</p:properties>
</file>

<file path=customXml/item4.xml><?xml version="1.0" encoding="utf-8"?>
<?mso-contentType ?>
<FormTemplates xmlns="http://schemas.microsoft.com/sharepoint/v3/contenttype/forms"/>
</file>

<file path=customXml/itemProps1.xml><?xml version="1.0" encoding="utf-8"?>
<ds:datastoreItem xmlns:ds="http://schemas.openxmlformats.org/officeDocument/2006/customXml" ds:itemID="{AF56FDB4-11AB-4772-BF70-71D1FD7078D9}"/>
</file>

<file path=customXml/itemProps2.xml><?xml version="1.0" encoding="utf-8"?>
<ds:datastoreItem xmlns:ds="http://schemas.openxmlformats.org/officeDocument/2006/customXml" ds:itemID="{CE2A0EF0-C5D4-4E1B-ACC8-F63C8A235516}"/>
</file>

<file path=customXml/itemProps3.xml><?xml version="1.0" encoding="utf-8"?>
<ds:datastoreItem xmlns:ds="http://schemas.openxmlformats.org/officeDocument/2006/customXml" ds:itemID="{CC58A6C7-708D-44E5-A0FE-D25AA2CAD579}">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www.w3.org/XML/1998/namespace"/>
  </ds:schemaRefs>
</ds:datastoreItem>
</file>

<file path=customXml/itemProps4.xml><?xml version="1.0" encoding="utf-8"?>
<ds:datastoreItem xmlns:ds="http://schemas.openxmlformats.org/officeDocument/2006/customXml" ds:itemID="{0AC63062-EA3E-4C87-B8BE-AC3003DA1EC4}"/>
</file>

<file path=docProps/app.xml><?xml version="1.0" encoding="utf-8"?>
<Properties xmlns="http://schemas.openxmlformats.org/officeDocument/2006/extended-properties" xmlns:vt="http://schemas.openxmlformats.org/officeDocument/2006/docPropsVTypes">
  <Template>Rapport Språkrådet</Template>
  <TotalTime>10671</TotalTime>
  <Words>7811</Words>
  <Application>Microsoft Office PowerPoint</Application>
  <PresentationFormat>Widescreen</PresentationFormat>
  <Paragraphs>584</Paragraphs>
  <Slides>49</Slides>
  <Notes>38</Notes>
  <HiddenSlides>0</HiddenSlides>
  <MMClips>0</MMClips>
  <ScaleCrop>false</ScaleCrop>
  <HeadingPairs>
    <vt:vector size="8" baseType="variant">
      <vt:variant>
        <vt:lpstr>Brukte skrifter</vt:lpstr>
      </vt:variant>
      <vt:variant>
        <vt:i4>4</vt:i4>
      </vt:variant>
      <vt:variant>
        <vt:lpstr>Tema</vt:lpstr>
      </vt:variant>
      <vt:variant>
        <vt:i4>2</vt:i4>
      </vt:variant>
      <vt:variant>
        <vt:lpstr>Innebygde OLE-servere</vt:lpstr>
      </vt:variant>
      <vt:variant>
        <vt:i4>1</vt:i4>
      </vt:variant>
      <vt:variant>
        <vt:lpstr>Lysbildetitler</vt:lpstr>
      </vt:variant>
      <vt:variant>
        <vt:i4>49</vt:i4>
      </vt:variant>
    </vt:vector>
  </HeadingPairs>
  <TitlesOfParts>
    <vt:vector size="56" baseType="lpstr">
      <vt:lpstr>Arial Black</vt:lpstr>
      <vt:lpstr>Calibri</vt:lpstr>
      <vt:lpstr>HelveticaNeueLT Std Lt Cn</vt:lpstr>
      <vt:lpstr>Arial</vt:lpstr>
      <vt:lpstr>IPSOS - Classical Template - 16x9</vt:lpstr>
      <vt:lpstr>1_IPSOS - Classical Template - 16x9</vt:lpstr>
      <vt:lpstr>Diapositive think-cell</vt:lpstr>
      <vt:lpstr>PowerPoint-presentasjon</vt:lpstr>
      <vt:lpstr>INNHOLD</vt:lpstr>
      <vt:lpstr>Prosjektinformasjon</vt:lpstr>
      <vt:lpstr>Bakgrunn og formål</vt:lpstr>
      <vt:lpstr>tredelt metodisk tilnærming</vt:lpstr>
      <vt:lpstr>om rapporten</vt:lpstr>
      <vt:lpstr>oppsummering</vt:lpstr>
      <vt:lpstr>Oppsummering av Deskriptiv analyse av 2020-DATA </vt:lpstr>
      <vt:lpstr>Oppsummering av Subsidiering av fastlegeordningen</vt:lpstr>
      <vt:lpstr>Oppsummering av Erfaringer og vurderinger rundt innløsning/overdragelse av fastlegehjemler (1 av 2) </vt:lpstr>
      <vt:lpstr>Oppsummering av Erfaringer og vurderinger rundt innløsning/overdragelse av fastlegehjemler (2 av 2) </vt:lpstr>
      <vt:lpstr>RESULTATER</vt:lpstr>
      <vt:lpstr>Deskriptiv analyse av foreliggende data  </vt:lpstr>
      <vt:lpstr>Hva vet vi fra 2020-målingen? </vt:lpstr>
      <vt:lpstr>De største kommunene har oftest gitt økonomisk kompensasjon</vt:lpstr>
      <vt:lpstr>Variasjon I STØRRELSEN PÅ kommunenes kostnader </vt:lpstr>
      <vt:lpstr>tiltakende og flerårig subsidiering av fastlegeordningen for de fleste kommunene</vt:lpstr>
      <vt:lpstr>Subsidiering av fastlegeordningen</vt:lpstr>
      <vt:lpstr>85 % av kommunene subsidierer fastlegeordningen</vt:lpstr>
      <vt:lpstr>Bruk av fastlønn mest utbredte SUBSIDIERINGSLØSNING</vt:lpstr>
      <vt:lpstr>Subsidieringsordninger gir merkostnader for nær alle kommunene</vt:lpstr>
      <vt:lpstr>Stort spenn i merkostnader ved subsidiering av fastlegeordningen</vt:lpstr>
      <vt:lpstr>Store forskjeller i kommunenes merkostnader ved fastlønnsdrift</vt:lpstr>
      <vt:lpstr>Erfaringer og vurderinger rundt innløsning/overdragelse av fastlegehjemler      </vt:lpstr>
      <vt:lpstr>Kvantitativ innsikt      </vt:lpstr>
      <vt:lpstr>40 % av kommunene har gitt økonomisk kompensasjon til fratredende lege ved innløsning..</vt:lpstr>
      <vt:lpstr>.. OG majoriteten AV DISSE har omgjort  hjemler til fastlønn</vt:lpstr>
      <vt:lpstr>SPENN I STØRRELSEN PÅ kommunenes kostnader </vt:lpstr>
      <vt:lpstr>utbredt opplevelse blant kommunene  at legen setter prisen</vt:lpstr>
      <vt:lpstr>Tidsbruk ved rekruttering av nye fastleger er hyppigste utfordring ved dagens situasjon</vt:lpstr>
      <vt:lpstr>PowerPoint-presentasjon</vt:lpstr>
      <vt:lpstr>PowerPoint-presentasjon</vt:lpstr>
      <vt:lpstr>PowerPoint-presentasjon</vt:lpstr>
      <vt:lpstr>PowerPoint-presentasjon</vt:lpstr>
      <vt:lpstr>kvalitativ innsikt      </vt:lpstr>
      <vt:lpstr>BEHOVSENDRINGER HOS FASTLEGENE ER EN «GAME CHANGER»</vt:lpstr>
      <vt:lpstr>Sitat fra Kvalitativt studie</vt:lpstr>
      <vt:lpstr>FASTLEGEORDNINGEN OPPLEVES SOM EN «GORDISK KNUTE»</vt:lpstr>
      <vt:lpstr>Sitat fra Kvalitativt studie</vt:lpstr>
      <vt:lpstr>UHELDIG UTVIKLING FOR KOMMUNEØKONOMIEN</vt:lpstr>
      <vt:lpstr>Sitat fra Kvalitativt studie</vt:lpstr>
      <vt:lpstr>UKLARE FØRINGER OG MANGLENDE FINANSIERING SKAPER BARRIERER</vt:lpstr>
      <vt:lpstr>MYE RESSURSBRUK RUNDT REKRUTTERING AV FASTLEGER</vt:lpstr>
      <vt:lpstr>Sitat fra Kvalitativt studie</vt:lpstr>
      <vt:lpstr>Om utvalgene</vt:lpstr>
      <vt:lpstr>Om utvalget i DEN DESKRIPTIVE ANALYSEN (METODE 1)</vt:lpstr>
      <vt:lpstr>Om utvalget i DEN DESKRIPTIVE ANALYSEN (METODE 2)</vt:lpstr>
      <vt:lpstr>Om utvalget i dybdeintervjuene (METODE 3) </vt:lpstr>
      <vt:lpstr>kontakt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Lene Rathe</dc:creator>
  <cp:lastModifiedBy>Jon Anders Drøpping</cp:lastModifiedBy>
  <cp:revision>483</cp:revision>
  <cp:lastPrinted>2020-02-07T13:31:43Z</cp:lastPrinted>
  <dcterms:created xsi:type="dcterms:W3CDTF">2019-12-19T10:52:29Z</dcterms:created>
  <dcterms:modified xsi:type="dcterms:W3CDTF">2021-08-11T08:46:13Z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0x01010008221739BD95C94BA0E593797BAADFB3</vt:lpwstr>
  </property>
  <property fmtid="{D5CDD505-2E9C-101B-9397-08002B2CF9AE}" pid="3" name="_dlc_DocIdItemGuid">
    <vt:lpwstr>29382b32-c572-448e-997b-8a4335bbf82a</vt:lpwstr>
  </property>
</Properties>
</file>