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559" r:id="rId5"/>
    <p:sldId id="560" r:id="rId6"/>
    <p:sldId id="550" r:id="rId7"/>
    <p:sldId id="541" r:id="rId8"/>
    <p:sldId id="549" r:id="rId9"/>
    <p:sldId id="539" r:id="rId10"/>
    <p:sldId id="561" r:id="rId11"/>
    <p:sldId id="538" r:id="rId12"/>
    <p:sldId id="552" r:id="rId13"/>
    <p:sldId id="562" r:id="rId14"/>
    <p:sldId id="563" r:id="rId15"/>
    <p:sldId id="565" r:id="rId16"/>
    <p:sldId id="56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ger" initials="R" lastIdx="3" clrIdx="0">
    <p:extLst>
      <p:ext uri="{19B8F6BF-5375-455C-9EA6-DF929625EA0E}">
        <p15:presenceInfo xmlns:p15="http://schemas.microsoft.com/office/powerpoint/2012/main" userId="Roger" providerId="None"/>
      </p:ext>
    </p:extLst>
  </p:cmAuthor>
  <p:cmAuthor id="2" name="Fernanda Winger Eggen" initials="FWE" lastIdx="2" clrIdx="1">
    <p:extLst>
      <p:ext uri="{19B8F6BF-5375-455C-9EA6-DF929625EA0E}">
        <p15:presenceInfo xmlns:p15="http://schemas.microsoft.com/office/powerpoint/2012/main" userId="Fernanda Winger Egg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emastil 1 -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813" autoAdjust="0"/>
  </p:normalViewPr>
  <p:slideViewPr>
    <p:cSldViewPr snapToGrid="0">
      <p:cViewPr varScale="1">
        <p:scale>
          <a:sx n="83" d="100"/>
          <a:sy n="83" d="100"/>
        </p:scale>
        <p:origin x="161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BDA6E657-3196-4F87-B1F1-EACB9965569F}" type="datetimeFigureOut">
              <a:rPr lang="nb-NO" smtClean="0"/>
              <a:pPr/>
              <a:t>24.02.2016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BA9976AF-10BC-4FB0-BE78-780DDAA28C3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3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AFF8340F-418F-4CA0-9A34-E1F7E7FB8E30}" type="datetimeFigureOut">
              <a:rPr lang="nb-NO" smtClean="0"/>
              <a:pPr/>
              <a:t>24.02.2016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2CAA535-D886-4611-B099-23C87A8B715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17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45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171450" indent="-171450">
              <a:buFontTx/>
              <a:buChar char="-"/>
            </a:pPr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94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8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34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54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1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76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AA535-D886-4611-B099-23C87A8B7155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32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0" i="0" u="none" strike="noStrike" kern="1200" cap="none" spc="0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64959" y="6231583"/>
            <a:ext cx="120304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F385EDA9-4348-4C1B-85EC-40DE82900008}" type="datetime1">
              <a:rPr lang="nb-NO" smtClean="0"/>
              <a:pPr/>
              <a:t>24.02.2016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|   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6" y="6223828"/>
            <a:ext cx="537637" cy="3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0007" y="6223828"/>
            <a:ext cx="120304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dirty="0" smtClean="0"/>
              <a:t>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6" y="6223828"/>
            <a:ext cx="537637" cy="3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0007" y="6223828"/>
            <a:ext cx="1203040" cy="365125"/>
          </a:xfrm>
        </p:spPr>
        <p:txBody>
          <a:bodyPr/>
          <a:lstStyle/>
          <a:p>
            <a:fld id="{EFDF22AB-3646-4BEA-95C9-9688BAA3FCFC}" type="datetime1">
              <a:rPr lang="nb-NO" smtClean="0"/>
              <a:t>24.02.2016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|  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err="1" smtClean="0"/>
              <a:t>Samfunnsøkonomisk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67360" y="228006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74196" y="6223828"/>
            <a:ext cx="120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nb-NO" dirty="0" smtClean="0"/>
              <a:t>Samfunnsøkonomisk analyse AS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41527" y="6223828"/>
            <a:ext cx="894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6" y="6223828"/>
            <a:ext cx="537637" cy="358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Bruk av sosiale medier til profilering og rekruttering</a:t>
            </a:r>
            <a:endParaRPr lang="nb-NO" dirty="0"/>
          </a:p>
        </p:txBody>
      </p:sp>
      <p:sp>
        <p:nvSpPr>
          <p:cNvPr id="11" name="Undertit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Resultater fra analyse gjennomført av Samfunnsøkonomisk analyse</a:t>
            </a:r>
          </a:p>
          <a:p>
            <a:r>
              <a:rPr lang="nb-NO" dirty="0" smtClean="0"/>
              <a:t>22.2.2016</a:t>
            </a:r>
          </a:p>
          <a:p>
            <a:r>
              <a:rPr lang="nb-NO" dirty="0" smtClean="0"/>
              <a:t>Prosjektleder: Hanne Jordell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6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910818" y="248054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910818" y="320339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2910818" y="388692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3379131" y="1832868"/>
            <a:ext cx="5490549" cy="46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Bakgrunn,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problemstilling og definisjoner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3379131" y="2477752"/>
            <a:ext cx="5490549" cy="46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brukes sosiale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medier til profilering og rekruttering?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3379131" y="3206190"/>
            <a:ext cx="5490549" cy="463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I hvilken grad er sosiale medier et hensiktsmessig verktøy for profilering av og rekruttering til kommunesektoren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379132" y="3886924"/>
            <a:ext cx="5490548" cy="463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kan kommuner nyttiggjøre seg verktøyet bedre?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910818" y="183007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1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gevinster ved bruk av sosiale medier, men må brukes i helhetlig strategi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Gevinster av å bruke sosiale medier til rekruttering:</a:t>
            </a:r>
          </a:p>
          <a:p>
            <a:pPr lvl="1"/>
            <a:r>
              <a:rPr lang="nb-NO" dirty="0" smtClean="0"/>
              <a:t>Målretting av annonsering</a:t>
            </a:r>
          </a:p>
          <a:p>
            <a:pPr lvl="1"/>
            <a:r>
              <a:rPr lang="nb-NO" dirty="0" smtClean="0"/>
              <a:t>Kostnadsreduksjon</a:t>
            </a:r>
          </a:p>
          <a:p>
            <a:pPr lvl="1"/>
            <a:r>
              <a:rPr lang="nb-NO" dirty="0" smtClean="0"/>
              <a:t>Enkel å skaffe informasjon om personer som har fattet interesse for stillingen</a:t>
            </a:r>
          </a:p>
          <a:p>
            <a:r>
              <a:rPr lang="nb-NO" b="1" dirty="0" smtClean="0"/>
              <a:t>MEN</a:t>
            </a:r>
            <a:r>
              <a:rPr lang="nb-NO" dirty="0" smtClean="0"/>
              <a:t>: må tilpasses hver enkelt stilling. Ikke alle er på sosiale medier.</a:t>
            </a:r>
          </a:p>
          <a:p>
            <a:r>
              <a:rPr lang="nb-NO" dirty="0" smtClean="0"/>
              <a:t>Gevinster av å bruke sosiale medier til profilering</a:t>
            </a:r>
          </a:p>
          <a:p>
            <a:pPr lvl="1"/>
            <a:r>
              <a:rPr lang="nb-NO" dirty="0" smtClean="0"/>
              <a:t>Enkel måte å nå ut med informasjon på</a:t>
            </a:r>
          </a:p>
          <a:p>
            <a:r>
              <a:rPr lang="nb-NO" b="1" dirty="0" smtClean="0"/>
              <a:t>MEN</a:t>
            </a:r>
            <a:r>
              <a:rPr lang="nb-NO" dirty="0" smtClean="0"/>
              <a:t>: krever oppfølging og ressurser, og ikke minst et grunnleggende budskap som må ligge til grunn</a:t>
            </a:r>
          </a:p>
          <a:p>
            <a:pPr lvl="1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910818" y="248054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910818" y="320339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2910818" y="388692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3379131" y="1832868"/>
            <a:ext cx="5490549" cy="46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Bakgrunn,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problemstilling og definisjoner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3379131" y="2477752"/>
            <a:ext cx="5490549" cy="46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brukes sosiale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medier til profilering og rekruttering?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3379131" y="3206190"/>
            <a:ext cx="5490549" cy="46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I hvilken grad er sosiale medier et hensiktsmessig verktøy for profilering av og rekruttering til kommunesektoren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379132" y="3886924"/>
            <a:ext cx="5490548" cy="463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kan kommuner nyttiggjøre seg verktøyet bedre?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910818" y="183007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92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Ingenting kommer gratis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Sosiale medier gjør det enkelt å samle kunnskap som vil være relevant for framtidige rekrutteringskampanjer og i profileringsarbeidet</a:t>
            </a:r>
          </a:p>
          <a:p>
            <a:r>
              <a:rPr lang="nb-NO" dirty="0" smtClean="0"/>
              <a:t>Gevinsten kommer imidlertid først når interesse materialiserer seg i faktiske søknader.</a:t>
            </a:r>
          </a:p>
          <a:p>
            <a:r>
              <a:rPr lang="nb-NO" dirty="0" smtClean="0"/>
              <a:t>Kommuner bør derfor også samle inn informasjon selv, som de kan nyttiggjøre seg i profilerings- og rekrutteringssammenheng:</a:t>
            </a:r>
          </a:p>
          <a:p>
            <a:pPr lvl="1"/>
            <a:r>
              <a:rPr lang="nb-NO" b="1" dirty="0"/>
              <a:t>Hvor søkerne først ble oppmerksomme på annonsen</a:t>
            </a:r>
            <a:r>
              <a:rPr lang="nb-NO" dirty="0"/>
              <a:t> – for å få informasjon om hvilke kanaler som har fanget størst oppmerksomhet generelt.</a:t>
            </a:r>
          </a:p>
          <a:p>
            <a:pPr lvl="1"/>
            <a:r>
              <a:rPr lang="nb-NO" b="1" dirty="0"/>
              <a:t>Hvor de kandidatene man ville ha på intervju først ble oppmerksomme på annonsen </a:t>
            </a:r>
            <a:r>
              <a:rPr lang="nb-NO" dirty="0"/>
              <a:t>– for å få informasjon om hvilke kanaler de mest relevante søkerne har fanget opp annonsen.</a:t>
            </a:r>
          </a:p>
          <a:p>
            <a:pPr lvl="1"/>
            <a:r>
              <a:rPr lang="nb-NO" b="1" dirty="0"/>
              <a:t>Hvor den kandidaten man ansatte først ble oppmerksom på annonsen</a:t>
            </a:r>
            <a:r>
              <a:rPr lang="nb-NO" dirty="0"/>
              <a:t> – for å få informasjon om hvilken kanal søkerne som faktisk ble ansatt først fanget opp annonsen.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910818" y="248054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910818" y="320339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2910818" y="388692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3379131" y="1848535"/>
            <a:ext cx="5490549" cy="463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Bakgrunn,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problemstilling og definisjoner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3379131" y="2477752"/>
            <a:ext cx="5490549" cy="463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brukes sosiale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medier til profilering og rekruttering?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3379131" y="3187729"/>
            <a:ext cx="5490549" cy="463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I hvilken grad er sosiale medier et hensiktsmessig verktøy for profilering av og rekruttering til kommunesektoren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379132" y="3886924"/>
            <a:ext cx="5490548" cy="463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kan kommuner nyttiggjøre seg verktøyet bedre?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910818" y="183007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8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Teknologi gir muligheter – gripes disse av kommunesektoren?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7" name="Group 54"/>
          <p:cNvGrpSpPr/>
          <p:nvPr/>
        </p:nvGrpSpPr>
        <p:grpSpPr>
          <a:xfrm>
            <a:off x="836022" y="3341194"/>
            <a:ext cx="10319657" cy="1968945"/>
            <a:chOff x="395536" y="2773443"/>
            <a:chExt cx="8352928" cy="1459058"/>
          </a:xfrm>
        </p:grpSpPr>
        <p:cxnSp>
          <p:nvCxnSpPr>
            <p:cNvPr id="8" name="Straight Connector 6"/>
            <p:cNvCxnSpPr/>
            <p:nvPr/>
          </p:nvCxnSpPr>
          <p:spPr>
            <a:xfrm>
              <a:off x="395536" y="2967340"/>
              <a:ext cx="8352928" cy="0"/>
            </a:xfrm>
            <a:prstGeom prst="line">
              <a:avLst/>
            </a:prstGeom>
            <a:ln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7"/>
            <p:cNvSpPr/>
            <p:nvPr/>
          </p:nvSpPr>
          <p:spPr>
            <a:xfrm>
              <a:off x="606597" y="3434244"/>
              <a:ext cx="1800000" cy="437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a-DK" sz="2000" b="1" dirty="0" smtClean="0">
                  <a:solidFill>
                    <a:schemeClr val="accent2"/>
                  </a:solidFill>
                  <a:latin typeface="+mj-lt"/>
                </a:rPr>
                <a:t>Kommunikasjons-muligheter</a:t>
              </a:r>
              <a:endParaRPr lang="da-DK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2707057" y="3439480"/>
              <a:ext cx="1800000" cy="437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a-DK" sz="2000" b="1" dirty="0" smtClean="0">
                  <a:solidFill>
                    <a:schemeClr val="accent2"/>
                  </a:solidFill>
                  <a:latin typeface="+mj-lt"/>
                </a:rPr>
                <a:t>Profilerings-muligheter</a:t>
              </a:r>
              <a:endParaRPr lang="da-DK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1" name="Rectangle 9"/>
            <p:cNvSpPr/>
            <p:nvPr/>
          </p:nvSpPr>
          <p:spPr>
            <a:xfrm>
              <a:off x="4815799" y="3434244"/>
              <a:ext cx="1800000" cy="437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a-DK" sz="2000" b="1" dirty="0" smtClean="0">
                  <a:solidFill>
                    <a:schemeClr val="accent2"/>
                  </a:solidFill>
                  <a:latin typeface="+mj-lt"/>
                </a:rPr>
                <a:t>Rekrutterings-muligheter</a:t>
              </a:r>
              <a:endParaRPr lang="da-DK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6920400" y="3434244"/>
              <a:ext cx="1800000" cy="798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a-DK" sz="2000" b="1" dirty="0" smtClean="0">
                  <a:solidFill>
                    <a:schemeClr val="accent2"/>
                  </a:solidFill>
                  <a:latin typeface="+mj-lt"/>
                </a:rPr>
                <a:t>Økt konkurransekraft i kampen om arbeidstakere</a:t>
              </a:r>
              <a:endParaRPr lang="da-DK" sz="2000" b="1" dirty="0">
                <a:solidFill>
                  <a:schemeClr val="accent2"/>
                </a:solidFill>
                <a:latin typeface="+mj-lt"/>
              </a:endParaRPr>
            </a:p>
          </p:txBody>
        </p:sp>
        <p:grpSp>
          <p:nvGrpSpPr>
            <p:cNvPr id="21" name="Group 19"/>
            <p:cNvGrpSpPr/>
            <p:nvPr/>
          </p:nvGrpSpPr>
          <p:grpSpPr>
            <a:xfrm>
              <a:off x="1312700" y="2773443"/>
              <a:ext cx="387795" cy="387795"/>
              <a:chOff x="1240692" y="2515022"/>
              <a:chExt cx="387795" cy="387795"/>
            </a:xfrm>
          </p:grpSpPr>
          <p:sp>
            <p:nvSpPr>
              <p:cNvPr id="41" name="Oval 39"/>
              <p:cNvSpPr/>
              <p:nvPr/>
            </p:nvSpPr>
            <p:spPr bwMode="auto">
              <a:xfrm>
                <a:off x="1240692" y="2515022"/>
                <a:ext cx="387795" cy="38779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tratum1 Regular" pitchFamily="50" charset="0"/>
                </a:endParaRPr>
              </a:p>
            </p:txBody>
          </p:sp>
          <p:grpSp>
            <p:nvGrpSpPr>
              <p:cNvPr id="42" name="Group 40"/>
              <p:cNvGrpSpPr/>
              <p:nvPr/>
            </p:nvGrpSpPr>
            <p:grpSpPr>
              <a:xfrm>
                <a:off x="1309032" y="2583362"/>
                <a:ext cx="251114" cy="251114"/>
                <a:chOff x="1309030" y="2583362"/>
                <a:chExt cx="251114" cy="251114"/>
              </a:xfrm>
            </p:grpSpPr>
            <p:sp>
              <p:nvSpPr>
                <p:cNvPr id="43" name="Freeform 282"/>
                <p:cNvSpPr>
                  <a:spLocks noEditPoints="1"/>
                </p:cNvSpPr>
                <p:nvPr/>
              </p:nvSpPr>
              <p:spPr bwMode="auto">
                <a:xfrm>
                  <a:off x="1309030" y="2583362"/>
                  <a:ext cx="251114" cy="2511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83"/>
                <p:cNvSpPr>
                  <a:spLocks/>
                </p:cNvSpPr>
                <p:nvPr/>
              </p:nvSpPr>
              <p:spPr bwMode="auto">
                <a:xfrm rot="5400000">
                  <a:off x="1373973" y="2633874"/>
                  <a:ext cx="121228" cy="150091"/>
                </a:xfrm>
                <a:custGeom>
                  <a:avLst/>
                  <a:gdLst>
                    <a:gd name="T0" fmla="*/ 218 w 419"/>
                    <a:gd name="T1" fmla="*/ 4 h 521"/>
                    <a:gd name="T2" fmla="*/ 216 w 419"/>
                    <a:gd name="T3" fmla="*/ 3 h 521"/>
                    <a:gd name="T4" fmla="*/ 214 w 419"/>
                    <a:gd name="T5" fmla="*/ 1 h 521"/>
                    <a:gd name="T6" fmla="*/ 211 w 419"/>
                    <a:gd name="T7" fmla="*/ 0 h 521"/>
                    <a:gd name="T8" fmla="*/ 204 w 419"/>
                    <a:gd name="T9" fmla="*/ 0 h 521"/>
                    <a:gd name="T10" fmla="*/ 199 w 419"/>
                    <a:gd name="T11" fmla="*/ 2 h 521"/>
                    <a:gd name="T12" fmla="*/ 197 w 419"/>
                    <a:gd name="T13" fmla="*/ 4 h 521"/>
                    <a:gd name="T14" fmla="*/ 197 w 419"/>
                    <a:gd name="T15" fmla="*/ 4 h 521"/>
                    <a:gd name="T16" fmla="*/ 3 w 419"/>
                    <a:gd name="T17" fmla="*/ 214 h 521"/>
                    <a:gd name="T18" fmla="*/ 1 w 419"/>
                    <a:gd name="T19" fmla="*/ 220 h 521"/>
                    <a:gd name="T20" fmla="*/ 0 w 419"/>
                    <a:gd name="T21" fmla="*/ 225 h 521"/>
                    <a:gd name="T22" fmla="*/ 1 w 419"/>
                    <a:gd name="T23" fmla="*/ 231 h 521"/>
                    <a:gd name="T24" fmla="*/ 4 w 419"/>
                    <a:gd name="T25" fmla="*/ 236 h 521"/>
                    <a:gd name="T26" fmla="*/ 9 w 419"/>
                    <a:gd name="T27" fmla="*/ 239 h 521"/>
                    <a:gd name="T28" fmla="*/ 15 w 419"/>
                    <a:gd name="T29" fmla="*/ 240 h 521"/>
                    <a:gd name="T30" fmla="*/ 21 w 419"/>
                    <a:gd name="T31" fmla="*/ 238 h 521"/>
                    <a:gd name="T32" fmla="*/ 25 w 419"/>
                    <a:gd name="T33" fmla="*/ 235 h 521"/>
                    <a:gd name="T34" fmla="*/ 193 w 419"/>
                    <a:gd name="T35" fmla="*/ 506 h 521"/>
                    <a:gd name="T36" fmla="*/ 194 w 419"/>
                    <a:gd name="T37" fmla="*/ 512 h 521"/>
                    <a:gd name="T38" fmla="*/ 197 w 419"/>
                    <a:gd name="T39" fmla="*/ 517 h 521"/>
                    <a:gd name="T40" fmla="*/ 201 w 419"/>
                    <a:gd name="T41" fmla="*/ 520 h 521"/>
                    <a:gd name="T42" fmla="*/ 208 w 419"/>
                    <a:gd name="T43" fmla="*/ 521 h 521"/>
                    <a:gd name="T44" fmla="*/ 213 w 419"/>
                    <a:gd name="T45" fmla="*/ 520 h 521"/>
                    <a:gd name="T46" fmla="*/ 218 w 419"/>
                    <a:gd name="T47" fmla="*/ 517 h 521"/>
                    <a:gd name="T48" fmla="*/ 222 w 419"/>
                    <a:gd name="T49" fmla="*/ 512 h 521"/>
                    <a:gd name="T50" fmla="*/ 223 w 419"/>
                    <a:gd name="T51" fmla="*/ 506 h 521"/>
                    <a:gd name="T52" fmla="*/ 393 w 419"/>
                    <a:gd name="T53" fmla="*/ 235 h 521"/>
                    <a:gd name="T54" fmla="*/ 398 w 419"/>
                    <a:gd name="T55" fmla="*/ 238 h 521"/>
                    <a:gd name="T56" fmla="*/ 404 w 419"/>
                    <a:gd name="T57" fmla="*/ 240 h 521"/>
                    <a:gd name="T58" fmla="*/ 414 w 419"/>
                    <a:gd name="T59" fmla="*/ 236 h 521"/>
                    <a:gd name="T60" fmla="*/ 418 w 419"/>
                    <a:gd name="T61" fmla="*/ 231 h 521"/>
                    <a:gd name="T62" fmla="*/ 419 w 419"/>
                    <a:gd name="T63" fmla="*/ 225 h 521"/>
                    <a:gd name="T64" fmla="*/ 418 w 419"/>
                    <a:gd name="T65" fmla="*/ 220 h 521"/>
                    <a:gd name="T66" fmla="*/ 414 w 419"/>
                    <a:gd name="T67" fmla="*/ 214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19" h="521">
                      <a:moveTo>
                        <a:pt x="218" y="4"/>
                      </a:moveTo>
                      <a:lnTo>
                        <a:pt x="218" y="4"/>
                      </a:lnTo>
                      <a:lnTo>
                        <a:pt x="218" y="4"/>
                      </a:lnTo>
                      <a:lnTo>
                        <a:pt x="216" y="3"/>
                      </a:lnTo>
                      <a:lnTo>
                        <a:pt x="214" y="2"/>
                      </a:lnTo>
                      <a:lnTo>
                        <a:pt x="214" y="1"/>
                      </a:lnTo>
                      <a:lnTo>
                        <a:pt x="213" y="1"/>
                      </a:lnTo>
                      <a:lnTo>
                        <a:pt x="211" y="0"/>
                      </a:lnTo>
                      <a:lnTo>
                        <a:pt x="208" y="0"/>
                      </a:lnTo>
                      <a:lnTo>
                        <a:pt x="204" y="0"/>
                      </a:lnTo>
                      <a:lnTo>
                        <a:pt x="201" y="1"/>
                      </a:lnTo>
                      <a:lnTo>
                        <a:pt x="199" y="2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6" y="4"/>
                      </a:lnTo>
                      <a:lnTo>
                        <a:pt x="3" y="214"/>
                      </a:lnTo>
                      <a:lnTo>
                        <a:pt x="2" y="217"/>
                      </a:lnTo>
                      <a:lnTo>
                        <a:pt x="1" y="220"/>
                      </a:lnTo>
                      <a:lnTo>
                        <a:pt x="0" y="222"/>
                      </a:lnTo>
                      <a:lnTo>
                        <a:pt x="0" y="225"/>
                      </a:lnTo>
                      <a:lnTo>
                        <a:pt x="0" y="228"/>
                      </a:lnTo>
                      <a:lnTo>
                        <a:pt x="1" y="231"/>
                      </a:lnTo>
                      <a:lnTo>
                        <a:pt x="2" y="234"/>
                      </a:lnTo>
                      <a:lnTo>
                        <a:pt x="4" y="236"/>
                      </a:lnTo>
                      <a:lnTo>
                        <a:pt x="7" y="238"/>
                      </a:lnTo>
                      <a:lnTo>
                        <a:pt x="9" y="239"/>
                      </a:lnTo>
                      <a:lnTo>
                        <a:pt x="13" y="239"/>
                      </a:lnTo>
                      <a:lnTo>
                        <a:pt x="15" y="240"/>
                      </a:lnTo>
                      <a:lnTo>
                        <a:pt x="18" y="239"/>
                      </a:lnTo>
                      <a:lnTo>
                        <a:pt x="21" y="238"/>
                      </a:lnTo>
                      <a:lnTo>
                        <a:pt x="23" y="237"/>
                      </a:lnTo>
                      <a:lnTo>
                        <a:pt x="25" y="235"/>
                      </a:lnTo>
                      <a:lnTo>
                        <a:pt x="193" y="54"/>
                      </a:lnTo>
                      <a:lnTo>
                        <a:pt x="193" y="506"/>
                      </a:lnTo>
                      <a:lnTo>
                        <a:pt x="193" y="509"/>
                      </a:lnTo>
                      <a:lnTo>
                        <a:pt x="194" y="512"/>
                      </a:lnTo>
                      <a:lnTo>
                        <a:pt x="195" y="515"/>
                      </a:lnTo>
                      <a:lnTo>
                        <a:pt x="197" y="517"/>
                      </a:lnTo>
                      <a:lnTo>
                        <a:pt x="199" y="519"/>
                      </a:lnTo>
                      <a:lnTo>
                        <a:pt x="201" y="520"/>
                      </a:lnTo>
                      <a:lnTo>
                        <a:pt x="204" y="521"/>
                      </a:lnTo>
                      <a:lnTo>
                        <a:pt x="208" y="521"/>
                      </a:lnTo>
                      <a:lnTo>
                        <a:pt x="210" y="521"/>
                      </a:lnTo>
                      <a:lnTo>
                        <a:pt x="213" y="520"/>
                      </a:lnTo>
                      <a:lnTo>
                        <a:pt x="215" y="519"/>
                      </a:lnTo>
                      <a:lnTo>
                        <a:pt x="218" y="517"/>
                      </a:lnTo>
                      <a:lnTo>
                        <a:pt x="219" y="515"/>
                      </a:lnTo>
                      <a:lnTo>
                        <a:pt x="222" y="512"/>
                      </a:lnTo>
                      <a:lnTo>
                        <a:pt x="222" y="509"/>
                      </a:lnTo>
                      <a:lnTo>
                        <a:pt x="223" y="506"/>
                      </a:lnTo>
                      <a:lnTo>
                        <a:pt x="223" y="53"/>
                      </a:lnTo>
                      <a:lnTo>
                        <a:pt x="393" y="235"/>
                      </a:lnTo>
                      <a:lnTo>
                        <a:pt x="395" y="237"/>
                      </a:lnTo>
                      <a:lnTo>
                        <a:pt x="398" y="238"/>
                      </a:lnTo>
                      <a:lnTo>
                        <a:pt x="400" y="239"/>
                      </a:lnTo>
                      <a:lnTo>
                        <a:pt x="404" y="240"/>
                      </a:lnTo>
                      <a:lnTo>
                        <a:pt x="409" y="239"/>
                      </a:lnTo>
                      <a:lnTo>
                        <a:pt x="414" y="236"/>
                      </a:lnTo>
                      <a:lnTo>
                        <a:pt x="417" y="234"/>
                      </a:lnTo>
                      <a:lnTo>
                        <a:pt x="418" y="231"/>
                      </a:lnTo>
                      <a:lnTo>
                        <a:pt x="419" y="228"/>
                      </a:lnTo>
                      <a:lnTo>
                        <a:pt x="419" y="225"/>
                      </a:lnTo>
                      <a:lnTo>
                        <a:pt x="419" y="222"/>
                      </a:lnTo>
                      <a:lnTo>
                        <a:pt x="418" y="220"/>
                      </a:lnTo>
                      <a:lnTo>
                        <a:pt x="417" y="217"/>
                      </a:lnTo>
                      <a:lnTo>
                        <a:pt x="414" y="214"/>
                      </a:lnTo>
                      <a:lnTo>
                        <a:pt x="218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20"/>
            <p:cNvGrpSpPr/>
            <p:nvPr/>
          </p:nvGrpSpPr>
          <p:grpSpPr>
            <a:xfrm>
              <a:off x="3417272" y="2773443"/>
              <a:ext cx="387795" cy="387795"/>
              <a:chOff x="3345264" y="2515022"/>
              <a:chExt cx="387795" cy="387795"/>
            </a:xfrm>
          </p:grpSpPr>
          <p:sp>
            <p:nvSpPr>
              <p:cNvPr id="37" name="Oval 35"/>
              <p:cNvSpPr/>
              <p:nvPr/>
            </p:nvSpPr>
            <p:spPr bwMode="auto">
              <a:xfrm>
                <a:off x="3345264" y="2515022"/>
                <a:ext cx="387795" cy="38779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tratum1 Regular" pitchFamily="50" charset="0"/>
                </a:endParaRPr>
              </a:p>
            </p:txBody>
          </p:sp>
          <p:grpSp>
            <p:nvGrpSpPr>
              <p:cNvPr id="38" name="Group 36"/>
              <p:cNvGrpSpPr/>
              <p:nvPr/>
            </p:nvGrpSpPr>
            <p:grpSpPr>
              <a:xfrm>
                <a:off x="3413604" y="2583362"/>
                <a:ext cx="251114" cy="251114"/>
                <a:chOff x="3413605" y="2583362"/>
                <a:chExt cx="251114" cy="251114"/>
              </a:xfrm>
            </p:grpSpPr>
            <p:sp>
              <p:nvSpPr>
                <p:cNvPr id="39" name="Freeform 282"/>
                <p:cNvSpPr>
                  <a:spLocks noEditPoints="1"/>
                </p:cNvSpPr>
                <p:nvPr/>
              </p:nvSpPr>
              <p:spPr bwMode="auto">
                <a:xfrm>
                  <a:off x="3413605" y="2583362"/>
                  <a:ext cx="251114" cy="2511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83"/>
                <p:cNvSpPr>
                  <a:spLocks/>
                </p:cNvSpPr>
                <p:nvPr/>
              </p:nvSpPr>
              <p:spPr bwMode="auto">
                <a:xfrm rot="5400000">
                  <a:off x="3478548" y="2633874"/>
                  <a:ext cx="121228" cy="150091"/>
                </a:xfrm>
                <a:custGeom>
                  <a:avLst/>
                  <a:gdLst>
                    <a:gd name="T0" fmla="*/ 218 w 419"/>
                    <a:gd name="T1" fmla="*/ 4 h 521"/>
                    <a:gd name="T2" fmla="*/ 216 w 419"/>
                    <a:gd name="T3" fmla="*/ 3 h 521"/>
                    <a:gd name="T4" fmla="*/ 214 w 419"/>
                    <a:gd name="T5" fmla="*/ 1 h 521"/>
                    <a:gd name="T6" fmla="*/ 211 w 419"/>
                    <a:gd name="T7" fmla="*/ 0 h 521"/>
                    <a:gd name="T8" fmla="*/ 204 w 419"/>
                    <a:gd name="T9" fmla="*/ 0 h 521"/>
                    <a:gd name="T10" fmla="*/ 199 w 419"/>
                    <a:gd name="T11" fmla="*/ 2 h 521"/>
                    <a:gd name="T12" fmla="*/ 197 w 419"/>
                    <a:gd name="T13" fmla="*/ 4 h 521"/>
                    <a:gd name="T14" fmla="*/ 197 w 419"/>
                    <a:gd name="T15" fmla="*/ 4 h 521"/>
                    <a:gd name="T16" fmla="*/ 3 w 419"/>
                    <a:gd name="T17" fmla="*/ 214 h 521"/>
                    <a:gd name="T18" fmla="*/ 1 w 419"/>
                    <a:gd name="T19" fmla="*/ 220 h 521"/>
                    <a:gd name="T20" fmla="*/ 0 w 419"/>
                    <a:gd name="T21" fmla="*/ 225 h 521"/>
                    <a:gd name="T22" fmla="*/ 1 w 419"/>
                    <a:gd name="T23" fmla="*/ 231 h 521"/>
                    <a:gd name="T24" fmla="*/ 4 w 419"/>
                    <a:gd name="T25" fmla="*/ 236 h 521"/>
                    <a:gd name="T26" fmla="*/ 9 w 419"/>
                    <a:gd name="T27" fmla="*/ 239 h 521"/>
                    <a:gd name="T28" fmla="*/ 15 w 419"/>
                    <a:gd name="T29" fmla="*/ 240 h 521"/>
                    <a:gd name="T30" fmla="*/ 21 w 419"/>
                    <a:gd name="T31" fmla="*/ 238 h 521"/>
                    <a:gd name="T32" fmla="*/ 25 w 419"/>
                    <a:gd name="T33" fmla="*/ 235 h 521"/>
                    <a:gd name="T34" fmla="*/ 193 w 419"/>
                    <a:gd name="T35" fmla="*/ 506 h 521"/>
                    <a:gd name="T36" fmla="*/ 194 w 419"/>
                    <a:gd name="T37" fmla="*/ 512 h 521"/>
                    <a:gd name="T38" fmla="*/ 197 w 419"/>
                    <a:gd name="T39" fmla="*/ 517 h 521"/>
                    <a:gd name="T40" fmla="*/ 201 w 419"/>
                    <a:gd name="T41" fmla="*/ 520 h 521"/>
                    <a:gd name="T42" fmla="*/ 208 w 419"/>
                    <a:gd name="T43" fmla="*/ 521 h 521"/>
                    <a:gd name="T44" fmla="*/ 213 w 419"/>
                    <a:gd name="T45" fmla="*/ 520 h 521"/>
                    <a:gd name="T46" fmla="*/ 218 w 419"/>
                    <a:gd name="T47" fmla="*/ 517 h 521"/>
                    <a:gd name="T48" fmla="*/ 222 w 419"/>
                    <a:gd name="T49" fmla="*/ 512 h 521"/>
                    <a:gd name="T50" fmla="*/ 223 w 419"/>
                    <a:gd name="T51" fmla="*/ 506 h 521"/>
                    <a:gd name="T52" fmla="*/ 393 w 419"/>
                    <a:gd name="T53" fmla="*/ 235 h 521"/>
                    <a:gd name="T54" fmla="*/ 398 w 419"/>
                    <a:gd name="T55" fmla="*/ 238 h 521"/>
                    <a:gd name="T56" fmla="*/ 404 w 419"/>
                    <a:gd name="T57" fmla="*/ 240 h 521"/>
                    <a:gd name="T58" fmla="*/ 414 w 419"/>
                    <a:gd name="T59" fmla="*/ 236 h 521"/>
                    <a:gd name="T60" fmla="*/ 418 w 419"/>
                    <a:gd name="T61" fmla="*/ 231 h 521"/>
                    <a:gd name="T62" fmla="*/ 419 w 419"/>
                    <a:gd name="T63" fmla="*/ 225 h 521"/>
                    <a:gd name="T64" fmla="*/ 418 w 419"/>
                    <a:gd name="T65" fmla="*/ 220 h 521"/>
                    <a:gd name="T66" fmla="*/ 414 w 419"/>
                    <a:gd name="T67" fmla="*/ 214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19" h="521">
                      <a:moveTo>
                        <a:pt x="218" y="4"/>
                      </a:moveTo>
                      <a:lnTo>
                        <a:pt x="218" y="4"/>
                      </a:lnTo>
                      <a:lnTo>
                        <a:pt x="218" y="4"/>
                      </a:lnTo>
                      <a:lnTo>
                        <a:pt x="216" y="3"/>
                      </a:lnTo>
                      <a:lnTo>
                        <a:pt x="214" y="2"/>
                      </a:lnTo>
                      <a:lnTo>
                        <a:pt x="214" y="1"/>
                      </a:lnTo>
                      <a:lnTo>
                        <a:pt x="213" y="1"/>
                      </a:lnTo>
                      <a:lnTo>
                        <a:pt x="211" y="0"/>
                      </a:lnTo>
                      <a:lnTo>
                        <a:pt x="208" y="0"/>
                      </a:lnTo>
                      <a:lnTo>
                        <a:pt x="204" y="0"/>
                      </a:lnTo>
                      <a:lnTo>
                        <a:pt x="201" y="1"/>
                      </a:lnTo>
                      <a:lnTo>
                        <a:pt x="199" y="2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6" y="4"/>
                      </a:lnTo>
                      <a:lnTo>
                        <a:pt x="3" y="214"/>
                      </a:lnTo>
                      <a:lnTo>
                        <a:pt x="2" y="217"/>
                      </a:lnTo>
                      <a:lnTo>
                        <a:pt x="1" y="220"/>
                      </a:lnTo>
                      <a:lnTo>
                        <a:pt x="0" y="222"/>
                      </a:lnTo>
                      <a:lnTo>
                        <a:pt x="0" y="225"/>
                      </a:lnTo>
                      <a:lnTo>
                        <a:pt x="0" y="228"/>
                      </a:lnTo>
                      <a:lnTo>
                        <a:pt x="1" y="231"/>
                      </a:lnTo>
                      <a:lnTo>
                        <a:pt x="2" y="234"/>
                      </a:lnTo>
                      <a:lnTo>
                        <a:pt x="4" y="236"/>
                      </a:lnTo>
                      <a:lnTo>
                        <a:pt x="7" y="238"/>
                      </a:lnTo>
                      <a:lnTo>
                        <a:pt x="9" y="239"/>
                      </a:lnTo>
                      <a:lnTo>
                        <a:pt x="13" y="239"/>
                      </a:lnTo>
                      <a:lnTo>
                        <a:pt x="15" y="240"/>
                      </a:lnTo>
                      <a:lnTo>
                        <a:pt x="18" y="239"/>
                      </a:lnTo>
                      <a:lnTo>
                        <a:pt x="21" y="238"/>
                      </a:lnTo>
                      <a:lnTo>
                        <a:pt x="23" y="237"/>
                      </a:lnTo>
                      <a:lnTo>
                        <a:pt x="25" y="235"/>
                      </a:lnTo>
                      <a:lnTo>
                        <a:pt x="193" y="54"/>
                      </a:lnTo>
                      <a:lnTo>
                        <a:pt x="193" y="506"/>
                      </a:lnTo>
                      <a:lnTo>
                        <a:pt x="193" y="509"/>
                      </a:lnTo>
                      <a:lnTo>
                        <a:pt x="194" y="512"/>
                      </a:lnTo>
                      <a:lnTo>
                        <a:pt x="195" y="515"/>
                      </a:lnTo>
                      <a:lnTo>
                        <a:pt x="197" y="517"/>
                      </a:lnTo>
                      <a:lnTo>
                        <a:pt x="199" y="519"/>
                      </a:lnTo>
                      <a:lnTo>
                        <a:pt x="201" y="520"/>
                      </a:lnTo>
                      <a:lnTo>
                        <a:pt x="204" y="521"/>
                      </a:lnTo>
                      <a:lnTo>
                        <a:pt x="208" y="521"/>
                      </a:lnTo>
                      <a:lnTo>
                        <a:pt x="210" y="521"/>
                      </a:lnTo>
                      <a:lnTo>
                        <a:pt x="213" y="520"/>
                      </a:lnTo>
                      <a:lnTo>
                        <a:pt x="215" y="519"/>
                      </a:lnTo>
                      <a:lnTo>
                        <a:pt x="218" y="517"/>
                      </a:lnTo>
                      <a:lnTo>
                        <a:pt x="219" y="515"/>
                      </a:lnTo>
                      <a:lnTo>
                        <a:pt x="222" y="512"/>
                      </a:lnTo>
                      <a:lnTo>
                        <a:pt x="222" y="509"/>
                      </a:lnTo>
                      <a:lnTo>
                        <a:pt x="223" y="506"/>
                      </a:lnTo>
                      <a:lnTo>
                        <a:pt x="223" y="53"/>
                      </a:lnTo>
                      <a:lnTo>
                        <a:pt x="393" y="235"/>
                      </a:lnTo>
                      <a:lnTo>
                        <a:pt x="395" y="237"/>
                      </a:lnTo>
                      <a:lnTo>
                        <a:pt x="398" y="238"/>
                      </a:lnTo>
                      <a:lnTo>
                        <a:pt x="400" y="239"/>
                      </a:lnTo>
                      <a:lnTo>
                        <a:pt x="404" y="240"/>
                      </a:lnTo>
                      <a:lnTo>
                        <a:pt x="409" y="239"/>
                      </a:lnTo>
                      <a:lnTo>
                        <a:pt x="414" y="236"/>
                      </a:lnTo>
                      <a:lnTo>
                        <a:pt x="417" y="234"/>
                      </a:lnTo>
                      <a:lnTo>
                        <a:pt x="418" y="231"/>
                      </a:lnTo>
                      <a:lnTo>
                        <a:pt x="419" y="228"/>
                      </a:lnTo>
                      <a:lnTo>
                        <a:pt x="419" y="225"/>
                      </a:lnTo>
                      <a:lnTo>
                        <a:pt x="419" y="222"/>
                      </a:lnTo>
                      <a:lnTo>
                        <a:pt x="418" y="220"/>
                      </a:lnTo>
                      <a:lnTo>
                        <a:pt x="417" y="217"/>
                      </a:lnTo>
                      <a:lnTo>
                        <a:pt x="414" y="214"/>
                      </a:lnTo>
                      <a:lnTo>
                        <a:pt x="218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oup 21"/>
            <p:cNvGrpSpPr/>
            <p:nvPr/>
          </p:nvGrpSpPr>
          <p:grpSpPr>
            <a:xfrm>
              <a:off x="7626502" y="2773443"/>
              <a:ext cx="387795" cy="387795"/>
              <a:chOff x="7554494" y="2515022"/>
              <a:chExt cx="387795" cy="387795"/>
            </a:xfrm>
          </p:grpSpPr>
          <p:sp>
            <p:nvSpPr>
              <p:cNvPr id="33" name="Oval 31"/>
              <p:cNvSpPr/>
              <p:nvPr/>
            </p:nvSpPr>
            <p:spPr bwMode="auto">
              <a:xfrm>
                <a:off x="7554494" y="2515022"/>
                <a:ext cx="387795" cy="38779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tratum1 Regular" pitchFamily="50" charset="0"/>
                </a:endParaRPr>
              </a:p>
            </p:txBody>
          </p:sp>
          <p:grpSp>
            <p:nvGrpSpPr>
              <p:cNvPr id="34" name="Group 32"/>
              <p:cNvGrpSpPr/>
              <p:nvPr/>
            </p:nvGrpSpPr>
            <p:grpSpPr>
              <a:xfrm>
                <a:off x="7622834" y="2583362"/>
                <a:ext cx="251114" cy="251114"/>
                <a:chOff x="7622756" y="2583362"/>
                <a:chExt cx="251114" cy="251114"/>
              </a:xfrm>
            </p:grpSpPr>
            <p:sp>
              <p:nvSpPr>
                <p:cNvPr id="35" name="Freeform 282"/>
                <p:cNvSpPr>
                  <a:spLocks noEditPoints="1"/>
                </p:cNvSpPr>
                <p:nvPr/>
              </p:nvSpPr>
              <p:spPr bwMode="auto">
                <a:xfrm>
                  <a:off x="7622756" y="2583362"/>
                  <a:ext cx="251114" cy="2511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83"/>
                <p:cNvSpPr>
                  <a:spLocks/>
                </p:cNvSpPr>
                <p:nvPr/>
              </p:nvSpPr>
              <p:spPr bwMode="auto">
                <a:xfrm rot="5400000">
                  <a:off x="7687699" y="2633874"/>
                  <a:ext cx="121228" cy="150091"/>
                </a:xfrm>
                <a:custGeom>
                  <a:avLst/>
                  <a:gdLst>
                    <a:gd name="T0" fmla="*/ 218 w 419"/>
                    <a:gd name="T1" fmla="*/ 4 h 521"/>
                    <a:gd name="T2" fmla="*/ 216 w 419"/>
                    <a:gd name="T3" fmla="*/ 3 h 521"/>
                    <a:gd name="T4" fmla="*/ 214 w 419"/>
                    <a:gd name="T5" fmla="*/ 1 h 521"/>
                    <a:gd name="T6" fmla="*/ 211 w 419"/>
                    <a:gd name="T7" fmla="*/ 0 h 521"/>
                    <a:gd name="T8" fmla="*/ 204 w 419"/>
                    <a:gd name="T9" fmla="*/ 0 h 521"/>
                    <a:gd name="T10" fmla="*/ 199 w 419"/>
                    <a:gd name="T11" fmla="*/ 2 h 521"/>
                    <a:gd name="T12" fmla="*/ 197 w 419"/>
                    <a:gd name="T13" fmla="*/ 4 h 521"/>
                    <a:gd name="T14" fmla="*/ 197 w 419"/>
                    <a:gd name="T15" fmla="*/ 4 h 521"/>
                    <a:gd name="T16" fmla="*/ 3 w 419"/>
                    <a:gd name="T17" fmla="*/ 214 h 521"/>
                    <a:gd name="T18" fmla="*/ 1 w 419"/>
                    <a:gd name="T19" fmla="*/ 220 h 521"/>
                    <a:gd name="T20" fmla="*/ 0 w 419"/>
                    <a:gd name="T21" fmla="*/ 225 h 521"/>
                    <a:gd name="T22" fmla="*/ 1 w 419"/>
                    <a:gd name="T23" fmla="*/ 231 h 521"/>
                    <a:gd name="T24" fmla="*/ 4 w 419"/>
                    <a:gd name="T25" fmla="*/ 236 h 521"/>
                    <a:gd name="T26" fmla="*/ 9 w 419"/>
                    <a:gd name="T27" fmla="*/ 239 h 521"/>
                    <a:gd name="T28" fmla="*/ 15 w 419"/>
                    <a:gd name="T29" fmla="*/ 240 h 521"/>
                    <a:gd name="T30" fmla="*/ 21 w 419"/>
                    <a:gd name="T31" fmla="*/ 238 h 521"/>
                    <a:gd name="T32" fmla="*/ 25 w 419"/>
                    <a:gd name="T33" fmla="*/ 235 h 521"/>
                    <a:gd name="T34" fmla="*/ 193 w 419"/>
                    <a:gd name="T35" fmla="*/ 506 h 521"/>
                    <a:gd name="T36" fmla="*/ 194 w 419"/>
                    <a:gd name="T37" fmla="*/ 512 h 521"/>
                    <a:gd name="T38" fmla="*/ 197 w 419"/>
                    <a:gd name="T39" fmla="*/ 517 h 521"/>
                    <a:gd name="T40" fmla="*/ 201 w 419"/>
                    <a:gd name="T41" fmla="*/ 520 h 521"/>
                    <a:gd name="T42" fmla="*/ 208 w 419"/>
                    <a:gd name="T43" fmla="*/ 521 h 521"/>
                    <a:gd name="T44" fmla="*/ 213 w 419"/>
                    <a:gd name="T45" fmla="*/ 520 h 521"/>
                    <a:gd name="T46" fmla="*/ 218 w 419"/>
                    <a:gd name="T47" fmla="*/ 517 h 521"/>
                    <a:gd name="T48" fmla="*/ 222 w 419"/>
                    <a:gd name="T49" fmla="*/ 512 h 521"/>
                    <a:gd name="T50" fmla="*/ 223 w 419"/>
                    <a:gd name="T51" fmla="*/ 506 h 521"/>
                    <a:gd name="T52" fmla="*/ 393 w 419"/>
                    <a:gd name="T53" fmla="*/ 235 h 521"/>
                    <a:gd name="T54" fmla="*/ 398 w 419"/>
                    <a:gd name="T55" fmla="*/ 238 h 521"/>
                    <a:gd name="T56" fmla="*/ 404 w 419"/>
                    <a:gd name="T57" fmla="*/ 240 h 521"/>
                    <a:gd name="T58" fmla="*/ 414 w 419"/>
                    <a:gd name="T59" fmla="*/ 236 h 521"/>
                    <a:gd name="T60" fmla="*/ 418 w 419"/>
                    <a:gd name="T61" fmla="*/ 231 h 521"/>
                    <a:gd name="T62" fmla="*/ 419 w 419"/>
                    <a:gd name="T63" fmla="*/ 225 h 521"/>
                    <a:gd name="T64" fmla="*/ 418 w 419"/>
                    <a:gd name="T65" fmla="*/ 220 h 521"/>
                    <a:gd name="T66" fmla="*/ 414 w 419"/>
                    <a:gd name="T67" fmla="*/ 214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19" h="521">
                      <a:moveTo>
                        <a:pt x="218" y="4"/>
                      </a:moveTo>
                      <a:lnTo>
                        <a:pt x="218" y="4"/>
                      </a:lnTo>
                      <a:lnTo>
                        <a:pt x="218" y="4"/>
                      </a:lnTo>
                      <a:lnTo>
                        <a:pt x="216" y="3"/>
                      </a:lnTo>
                      <a:lnTo>
                        <a:pt x="214" y="2"/>
                      </a:lnTo>
                      <a:lnTo>
                        <a:pt x="214" y="1"/>
                      </a:lnTo>
                      <a:lnTo>
                        <a:pt x="213" y="1"/>
                      </a:lnTo>
                      <a:lnTo>
                        <a:pt x="211" y="0"/>
                      </a:lnTo>
                      <a:lnTo>
                        <a:pt x="208" y="0"/>
                      </a:lnTo>
                      <a:lnTo>
                        <a:pt x="204" y="0"/>
                      </a:lnTo>
                      <a:lnTo>
                        <a:pt x="201" y="1"/>
                      </a:lnTo>
                      <a:lnTo>
                        <a:pt x="199" y="2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6" y="4"/>
                      </a:lnTo>
                      <a:lnTo>
                        <a:pt x="3" y="214"/>
                      </a:lnTo>
                      <a:lnTo>
                        <a:pt x="2" y="217"/>
                      </a:lnTo>
                      <a:lnTo>
                        <a:pt x="1" y="220"/>
                      </a:lnTo>
                      <a:lnTo>
                        <a:pt x="0" y="222"/>
                      </a:lnTo>
                      <a:lnTo>
                        <a:pt x="0" y="225"/>
                      </a:lnTo>
                      <a:lnTo>
                        <a:pt x="0" y="228"/>
                      </a:lnTo>
                      <a:lnTo>
                        <a:pt x="1" y="231"/>
                      </a:lnTo>
                      <a:lnTo>
                        <a:pt x="2" y="234"/>
                      </a:lnTo>
                      <a:lnTo>
                        <a:pt x="4" y="236"/>
                      </a:lnTo>
                      <a:lnTo>
                        <a:pt x="7" y="238"/>
                      </a:lnTo>
                      <a:lnTo>
                        <a:pt x="9" y="239"/>
                      </a:lnTo>
                      <a:lnTo>
                        <a:pt x="13" y="239"/>
                      </a:lnTo>
                      <a:lnTo>
                        <a:pt x="15" y="240"/>
                      </a:lnTo>
                      <a:lnTo>
                        <a:pt x="18" y="239"/>
                      </a:lnTo>
                      <a:lnTo>
                        <a:pt x="21" y="238"/>
                      </a:lnTo>
                      <a:lnTo>
                        <a:pt x="23" y="237"/>
                      </a:lnTo>
                      <a:lnTo>
                        <a:pt x="25" y="235"/>
                      </a:lnTo>
                      <a:lnTo>
                        <a:pt x="193" y="54"/>
                      </a:lnTo>
                      <a:lnTo>
                        <a:pt x="193" y="506"/>
                      </a:lnTo>
                      <a:lnTo>
                        <a:pt x="193" y="509"/>
                      </a:lnTo>
                      <a:lnTo>
                        <a:pt x="194" y="512"/>
                      </a:lnTo>
                      <a:lnTo>
                        <a:pt x="195" y="515"/>
                      </a:lnTo>
                      <a:lnTo>
                        <a:pt x="197" y="517"/>
                      </a:lnTo>
                      <a:lnTo>
                        <a:pt x="199" y="519"/>
                      </a:lnTo>
                      <a:lnTo>
                        <a:pt x="201" y="520"/>
                      </a:lnTo>
                      <a:lnTo>
                        <a:pt x="204" y="521"/>
                      </a:lnTo>
                      <a:lnTo>
                        <a:pt x="208" y="521"/>
                      </a:lnTo>
                      <a:lnTo>
                        <a:pt x="210" y="521"/>
                      </a:lnTo>
                      <a:lnTo>
                        <a:pt x="213" y="520"/>
                      </a:lnTo>
                      <a:lnTo>
                        <a:pt x="215" y="519"/>
                      </a:lnTo>
                      <a:lnTo>
                        <a:pt x="218" y="517"/>
                      </a:lnTo>
                      <a:lnTo>
                        <a:pt x="219" y="515"/>
                      </a:lnTo>
                      <a:lnTo>
                        <a:pt x="222" y="512"/>
                      </a:lnTo>
                      <a:lnTo>
                        <a:pt x="222" y="509"/>
                      </a:lnTo>
                      <a:lnTo>
                        <a:pt x="223" y="506"/>
                      </a:lnTo>
                      <a:lnTo>
                        <a:pt x="223" y="53"/>
                      </a:lnTo>
                      <a:lnTo>
                        <a:pt x="393" y="235"/>
                      </a:lnTo>
                      <a:lnTo>
                        <a:pt x="395" y="237"/>
                      </a:lnTo>
                      <a:lnTo>
                        <a:pt x="398" y="238"/>
                      </a:lnTo>
                      <a:lnTo>
                        <a:pt x="400" y="239"/>
                      </a:lnTo>
                      <a:lnTo>
                        <a:pt x="404" y="240"/>
                      </a:lnTo>
                      <a:lnTo>
                        <a:pt x="409" y="239"/>
                      </a:lnTo>
                      <a:lnTo>
                        <a:pt x="414" y="236"/>
                      </a:lnTo>
                      <a:lnTo>
                        <a:pt x="417" y="234"/>
                      </a:lnTo>
                      <a:lnTo>
                        <a:pt x="418" y="231"/>
                      </a:lnTo>
                      <a:lnTo>
                        <a:pt x="419" y="228"/>
                      </a:lnTo>
                      <a:lnTo>
                        <a:pt x="419" y="225"/>
                      </a:lnTo>
                      <a:lnTo>
                        <a:pt x="419" y="222"/>
                      </a:lnTo>
                      <a:lnTo>
                        <a:pt x="418" y="220"/>
                      </a:lnTo>
                      <a:lnTo>
                        <a:pt x="417" y="217"/>
                      </a:lnTo>
                      <a:lnTo>
                        <a:pt x="414" y="214"/>
                      </a:lnTo>
                      <a:lnTo>
                        <a:pt x="218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22"/>
            <p:cNvGrpSpPr/>
            <p:nvPr/>
          </p:nvGrpSpPr>
          <p:grpSpPr>
            <a:xfrm>
              <a:off x="5521901" y="2773443"/>
              <a:ext cx="387795" cy="387795"/>
              <a:chOff x="5449893" y="2515022"/>
              <a:chExt cx="387795" cy="387795"/>
            </a:xfrm>
          </p:grpSpPr>
          <p:sp>
            <p:nvSpPr>
              <p:cNvPr id="29" name="Oval 27"/>
              <p:cNvSpPr/>
              <p:nvPr/>
            </p:nvSpPr>
            <p:spPr bwMode="auto">
              <a:xfrm>
                <a:off x="5449893" y="2515022"/>
                <a:ext cx="387795" cy="38779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tratum1 Regular" pitchFamily="50" charset="0"/>
                </a:endParaRPr>
              </a:p>
            </p:txBody>
          </p:sp>
          <p:grpSp>
            <p:nvGrpSpPr>
              <p:cNvPr id="30" name="Group 28"/>
              <p:cNvGrpSpPr/>
              <p:nvPr/>
            </p:nvGrpSpPr>
            <p:grpSpPr>
              <a:xfrm>
                <a:off x="5518233" y="2583362"/>
                <a:ext cx="251114" cy="251114"/>
                <a:chOff x="5518180" y="2583362"/>
                <a:chExt cx="251114" cy="251114"/>
              </a:xfrm>
            </p:grpSpPr>
            <p:sp>
              <p:nvSpPr>
                <p:cNvPr id="31" name="Freeform 282"/>
                <p:cNvSpPr>
                  <a:spLocks noEditPoints="1"/>
                </p:cNvSpPr>
                <p:nvPr/>
              </p:nvSpPr>
              <p:spPr bwMode="auto">
                <a:xfrm>
                  <a:off x="5518180" y="2583362"/>
                  <a:ext cx="251114" cy="25111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3"/>
                <p:cNvSpPr>
                  <a:spLocks/>
                </p:cNvSpPr>
                <p:nvPr/>
              </p:nvSpPr>
              <p:spPr bwMode="auto">
                <a:xfrm rot="5400000">
                  <a:off x="5583123" y="2633874"/>
                  <a:ext cx="121228" cy="150091"/>
                </a:xfrm>
                <a:custGeom>
                  <a:avLst/>
                  <a:gdLst>
                    <a:gd name="T0" fmla="*/ 218 w 419"/>
                    <a:gd name="T1" fmla="*/ 4 h 521"/>
                    <a:gd name="T2" fmla="*/ 216 w 419"/>
                    <a:gd name="T3" fmla="*/ 3 h 521"/>
                    <a:gd name="T4" fmla="*/ 214 w 419"/>
                    <a:gd name="T5" fmla="*/ 1 h 521"/>
                    <a:gd name="T6" fmla="*/ 211 w 419"/>
                    <a:gd name="T7" fmla="*/ 0 h 521"/>
                    <a:gd name="T8" fmla="*/ 204 w 419"/>
                    <a:gd name="T9" fmla="*/ 0 h 521"/>
                    <a:gd name="T10" fmla="*/ 199 w 419"/>
                    <a:gd name="T11" fmla="*/ 2 h 521"/>
                    <a:gd name="T12" fmla="*/ 197 w 419"/>
                    <a:gd name="T13" fmla="*/ 4 h 521"/>
                    <a:gd name="T14" fmla="*/ 197 w 419"/>
                    <a:gd name="T15" fmla="*/ 4 h 521"/>
                    <a:gd name="T16" fmla="*/ 3 w 419"/>
                    <a:gd name="T17" fmla="*/ 214 h 521"/>
                    <a:gd name="T18" fmla="*/ 1 w 419"/>
                    <a:gd name="T19" fmla="*/ 220 h 521"/>
                    <a:gd name="T20" fmla="*/ 0 w 419"/>
                    <a:gd name="T21" fmla="*/ 225 h 521"/>
                    <a:gd name="T22" fmla="*/ 1 w 419"/>
                    <a:gd name="T23" fmla="*/ 231 h 521"/>
                    <a:gd name="T24" fmla="*/ 4 w 419"/>
                    <a:gd name="T25" fmla="*/ 236 h 521"/>
                    <a:gd name="T26" fmla="*/ 9 w 419"/>
                    <a:gd name="T27" fmla="*/ 239 h 521"/>
                    <a:gd name="T28" fmla="*/ 15 w 419"/>
                    <a:gd name="T29" fmla="*/ 240 h 521"/>
                    <a:gd name="T30" fmla="*/ 21 w 419"/>
                    <a:gd name="T31" fmla="*/ 238 h 521"/>
                    <a:gd name="T32" fmla="*/ 25 w 419"/>
                    <a:gd name="T33" fmla="*/ 235 h 521"/>
                    <a:gd name="T34" fmla="*/ 193 w 419"/>
                    <a:gd name="T35" fmla="*/ 506 h 521"/>
                    <a:gd name="T36" fmla="*/ 194 w 419"/>
                    <a:gd name="T37" fmla="*/ 512 h 521"/>
                    <a:gd name="T38" fmla="*/ 197 w 419"/>
                    <a:gd name="T39" fmla="*/ 517 h 521"/>
                    <a:gd name="T40" fmla="*/ 201 w 419"/>
                    <a:gd name="T41" fmla="*/ 520 h 521"/>
                    <a:gd name="T42" fmla="*/ 208 w 419"/>
                    <a:gd name="T43" fmla="*/ 521 h 521"/>
                    <a:gd name="T44" fmla="*/ 213 w 419"/>
                    <a:gd name="T45" fmla="*/ 520 h 521"/>
                    <a:gd name="T46" fmla="*/ 218 w 419"/>
                    <a:gd name="T47" fmla="*/ 517 h 521"/>
                    <a:gd name="T48" fmla="*/ 222 w 419"/>
                    <a:gd name="T49" fmla="*/ 512 h 521"/>
                    <a:gd name="T50" fmla="*/ 223 w 419"/>
                    <a:gd name="T51" fmla="*/ 506 h 521"/>
                    <a:gd name="T52" fmla="*/ 393 w 419"/>
                    <a:gd name="T53" fmla="*/ 235 h 521"/>
                    <a:gd name="T54" fmla="*/ 398 w 419"/>
                    <a:gd name="T55" fmla="*/ 238 h 521"/>
                    <a:gd name="T56" fmla="*/ 404 w 419"/>
                    <a:gd name="T57" fmla="*/ 240 h 521"/>
                    <a:gd name="T58" fmla="*/ 414 w 419"/>
                    <a:gd name="T59" fmla="*/ 236 h 521"/>
                    <a:gd name="T60" fmla="*/ 418 w 419"/>
                    <a:gd name="T61" fmla="*/ 231 h 521"/>
                    <a:gd name="T62" fmla="*/ 419 w 419"/>
                    <a:gd name="T63" fmla="*/ 225 h 521"/>
                    <a:gd name="T64" fmla="*/ 418 w 419"/>
                    <a:gd name="T65" fmla="*/ 220 h 521"/>
                    <a:gd name="T66" fmla="*/ 414 w 419"/>
                    <a:gd name="T67" fmla="*/ 214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19" h="521">
                      <a:moveTo>
                        <a:pt x="218" y="4"/>
                      </a:moveTo>
                      <a:lnTo>
                        <a:pt x="218" y="4"/>
                      </a:lnTo>
                      <a:lnTo>
                        <a:pt x="218" y="4"/>
                      </a:lnTo>
                      <a:lnTo>
                        <a:pt x="216" y="3"/>
                      </a:lnTo>
                      <a:lnTo>
                        <a:pt x="214" y="2"/>
                      </a:lnTo>
                      <a:lnTo>
                        <a:pt x="214" y="1"/>
                      </a:lnTo>
                      <a:lnTo>
                        <a:pt x="213" y="1"/>
                      </a:lnTo>
                      <a:lnTo>
                        <a:pt x="211" y="0"/>
                      </a:lnTo>
                      <a:lnTo>
                        <a:pt x="208" y="0"/>
                      </a:lnTo>
                      <a:lnTo>
                        <a:pt x="204" y="0"/>
                      </a:lnTo>
                      <a:lnTo>
                        <a:pt x="201" y="1"/>
                      </a:lnTo>
                      <a:lnTo>
                        <a:pt x="199" y="2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196" y="4"/>
                      </a:lnTo>
                      <a:lnTo>
                        <a:pt x="3" y="214"/>
                      </a:lnTo>
                      <a:lnTo>
                        <a:pt x="2" y="217"/>
                      </a:lnTo>
                      <a:lnTo>
                        <a:pt x="1" y="220"/>
                      </a:lnTo>
                      <a:lnTo>
                        <a:pt x="0" y="222"/>
                      </a:lnTo>
                      <a:lnTo>
                        <a:pt x="0" y="225"/>
                      </a:lnTo>
                      <a:lnTo>
                        <a:pt x="0" y="228"/>
                      </a:lnTo>
                      <a:lnTo>
                        <a:pt x="1" y="231"/>
                      </a:lnTo>
                      <a:lnTo>
                        <a:pt x="2" y="234"/>
                      </a:lnTo>
                      <a:lnTo>
                        <a:pt x="4" y="236"/>
                      </a:lnTo>
                      <a:lnTo>
                        <a:pt x="7" y="238"/>
                      </a:lnTo>
                      <a:lnTo>
                        <a:pt x="9" y="239"/>
                      </a:lnTo>
                      <a:lnTo>
                        <a:pt x="13" y="239"/>
                      </a:lnTo>
                      <a:lnTo>
                        <a:pt x="15" y="240"/>
                      </a:lnTo>
                      <a:lnTo>
                        <a:pt x="18" y="239"/>
                      </a:lnTo>
                      <a:lnTo>
                        <a:pt x="21" y="238"/>
                      </a:lnTo>
                      <a:lnTo>
                        <a:pt x="23" y="237"/>
                      </a:lnTo>
                      <a:lnTo>
                        <a:pt x="25" y="235"/>
                      </a:lnTo>
                      <a:lnTo>
                        <a:pt x="193" y="54"/>
                      </a:lnTo>
                      <a:lnTo>
                        <a:pt x="193" y="506"/>
                      </a:lnTo>
                      <a:lnTo>
                        <a:pt x="193" y="509"/>
                      </a:lnTo>
                      <a:lnTo>
                        <a:pt x="194" y="512"/>
                      </a:lnTo>
                      <a:lnTo>
                        <a:pt x="195" y="515"/>
                      </a:lnTo>
                      <a:lnTo>
                        <a:pt x="197" y="517"/>
                      </a:lnTo>
                      <a:lnTo>
                        <a:pt x="199" y="519"/>
                      </a:lnTo>
                      <a:lnTo>
                        <a:pt x="201" y="520"/>
                      </a:lnTo>
                      <a:lnTo>
                        <a:pt x="204" y="521"/>
                      </a:lnTo>
                      <a:lnTo>
                        <a:pt x="208" y="521"/>
                      </a:lnTo>
                      <a:lnTo>
                        <a:pt x="210" y="521"/>
                      </a:lnTo>
                      <a:lnTo>
                        <a:pt x="213" y="520"/>
                      </a:lnTo>
                      <a:lnTo>
                        <a:pt x="215" y="519"/>
                      </a:lnTo>
                      <a:lnTo>
                        <a:pt x="218" y="517"/>
                      </a:lnTo>
                      <a:lnTo>
                        <a:pt x="219" y="515"/>
                      </a:lnTo>
                      <a:lnTo>
                        <a:pt x="222" y="512"/>
                      </a:lnTo>
                      <a:lnTo>
                        <a:pt x="222" y="509"/>
                      </a:lnTo>
                      <a:lnTo>
                        <a:pt x="223" y="506"/>
                      </a:lnTo>
                      <a:lnTo>
                        <a:pt x="223" y="53"/>
                      </a:lnTo>
                      <a:lnTo>
                        <a:pt x="393" y="235"/>
                      </a:lnTo>
                      <a:lnTo>
                        <a:pt x="395" y="237"/>
                      </a:lnTo>
                      <a:lnTo>
                        <a:pt x="398" y="238"/>
                      </a:lnTo>
                      <a:lnTo>
                        <a:pt x="400" y="239"/>
                      </a:lnTo>
                      <a:lnTo>
                        <a:pt x="404" y="240"/>
                      </a:lnTo>
                      <a:lnTo>
                        <a:pt x="409" y="239"/>
                      </a:lnTo>
                      <a:lnTo>
                        <a:pt x="414" y="236"/>
                      </a:lnTo>
                      <a:lnTo>
                        <a:pt x="417" y="234"/>
                      </a:lnTo>
                      <a:lnTo>
                        <a:pt x="418" y="231"/>
                      </a:lnTo>
                      <a:lnTo>
                        <a:pt x="419" y="228"/>
                      </a:lnTo>
                      <a:lnTo>
                        <a:pt x="419" y="225"/>
                      </a:lnTo>
                      <a:lnTo>
                        <a:pt x="419" y="222"/>
                      </a:lnTo>
                      <a:lnTo>
                        <a:pt x="418" y="220"/>
                      </a:lnTo>
                      <a:lnTo>
                        <a:pt x="417" y="217"/>
                      </a:lnTo>
                      <a:lnTo>
                        <a:pt x="414" y="214"/>
                      </a:lnTo>
                      <a:lnTo>
                        <a:pt x="218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6" name="Group 71"/>
          <p:cNvGrpSpPr/>
          <p:nvPr/>
        </p:nvGrpSpPr>
        <p:grpSpPr>
          <a:xfrm>
            <a:off x="1945709" y="2609680"/>
            <a:ext cx="604402" cy="548471"/>
            <a:chOff x="4319588" y="1930401"/>
            <a:chExt cx="285750" cy="2619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7" name="Freeform 156"/>
            <p:cNvSpPr>
              <a:spLocks/>
            </p:cNvSpPr>
            <p:nvPr/>
          </p:nvSpPr>
          <p:spPr bwMode="auto">
            <a:xfrm>
              <a:off x="4319588" y="1930401"/>
              <a:ext cx="238125" cy="200025"/>
            </a:xfrm>
            <a:custGeom>
              <a:avLst/>
              <a:gdLst>
                <a:gd name="T0" fmla="*/ 286 w 751"/>
                <a:gd name="T1" fmla="*/ 450 h 630"/>
                <a:gd name="T2" fmla="*/ 280 w 751"/>
                <a:gd name="T3" fmla="*/ 451 h 630"/>
                <a:gd name="T4" fmla="*/ 275 w 751"/>
                <a:gd name="T5" fmla="*/ 454 h 630"/>
                <a:gd name="T6" fmla="*/ 150 w 751"/>
                <a:gd name="T7" fmla="*/ 465 h 630"/>
                <a:gd name="T8" fmla="*/ 149 w 751"/>
                <a:gd name="T9" fmla="*/ 459 h 630"/>
                <a:gd name="T10" fmla="*/ 146 w 751"/>
                <a:gd name="T11" fmla="*/ 454 h 630"/>
                <a:gd name="T12" fmla="*/ 141 w 751"/>
                <a:gd name="T13" fmla="*/ 451 h 630"/>
                <a:gd name="T14" fmla="*/ 135 w 751"/>
                <a:gd name="T15" fmla="*/ 450 h 630"/>
                <a:gd name="T16" fmla="*/ 30 w 751"/>
                <a:gd name="T17" fmla="*/ 30 h 630"/>
                <a:gd name="T18" fmla="*/ 721 w 751"/>
                <a:gd name="T19" fmla="*/ 261 h 630"/>
                <a:gd name="T20" fmla="*/ 722 w 751"/>
                <a:gd name="T21" fmla="*/ 267 h 630"/>
                <a:gd name="T22" fmla="*/ 726 w 751"/>
                <a:gd name="T23" fmla="*/ 271 h 630"/>
                <a:gd name="T24" fmla="*/ 730 w 751"/>
                <a:gd name="T25" fmla="*/ 275 h 630"/>
                <a:gd name="T26" fmla="*/ 736 w 751"/>
                <a:gd name="T27" fmla="*/ 276 h 630"/>
                <a:gd name="T28" fmla="*/ 742 w 751"/>
                <a:gd name="T29" fmla="*/ 275 h 630"/>
                <a:gd name="T30" fmla="*/ 747 w 751"/>
                <a:gd name="T31" fmla="*/ 271 h 630"/>
                <a:gd name="T32" fmla="*/ 750 w 751"/>
                <a:gd name="T33" fmla="*/ 267 h 630"/>
                <a:gd name="T34" fmla="*/ 751 w 751"/>
                <a:gd name="T35" fmla="*/ 261 h 630"/>
                <a:gd name="T36" fmla="*/ 750 w 751"/>
                <a:gd name="T37" fmla="*/ 11 h 630"/>
                <a:gd name="T38" fmla="*/ 748 w 751"/>
                <a:gd name="T39" fmla="*/ 6 h 630"/>
                <a:gd name="T40" fmla="*/ 745 w 751"/>
                <a:gd name="T41" fmla="*/ 2 h 630"/>
                <a:gd name="T42" fmla="*/ 740 w 751"/>
                <a:gd name="T43" fmla="*/ 0 h 630"/>
                <a:gd name="T44" fmla="*/ 15 w 751"/>
                <a:gd name="T45" fmla="*/ 0 h 630"/>
                <a:gd name="T46" fmla="*/ 10 w 751"/>
                <a:gd name="T47" fmla="*/ 1 h 630"/>
                <a:gd name="T48" fmla="*/ 5 w 751"/>
                <a:gd name="T49" fmla="*/ 4 h 630"/>
                <a:gd name="T50" fmla="*/ 1 w 751"/>
                <a:gd name="T51" fmla="*/ 9 h 630"/>
                <a:gd name="T52" fmla="*/ 0 w 751"/>
                <a:gd name="T53" fmla="*/ 15 h 630"/>
                <a:gd name="T54" fmla="*/ 0 w 751"/>
                <a:gd name="T55" fmla="*/ 467 h 630"/>
                <a:gd name="T56" fmla="*/ 2 w 751"/>
                <a:gd name="T57" fmla="*/ 473 h 630"/>
                <a:gd name="T58" fmla="*/ 7 w 751"/>
                <a:gd name="T59" fmla="*/ 477 h 630"/>
                <a:gd name="T60" fmla="*/ 12 w 751"/>
                <a:gd name="T61" fmla="*/ 479 h 630"/>
                <a:gd name="T62" fmla="*/ 120 w 751"/>
                <a:gd name="T63" fmla="*/ 480 h 630"/>
                <a:gd name="T64" fmla="*/ 121 w 751"/>
                <a:gd name="T65" fmla="*/ 619 h 630"/>
                <a:gd name="T66" fmla="*/ 125 w 751"/>
                <a:gd name="T67" fmla="*/ 627 h 630"/>
                <a:gd name="T68" fmla="*/ 133 w 751"/>
                <a:gd name="T69" fmla="*/ 630 h 630"/>
                <a:gd name="T70" fmla="*/ 138 w 751"/>
                <a:gd name="T71" fmla="*/ 630 h 630"/>
                <a:gd name="T72" fmla="*/ 144 w 751"/>
                <a:gd name="T73" fmla="*/ 628 h 630"/>
                <a:gd name="T74" fmla="*/ 292 w 751"/>
                <a:gd name="T75" fmla="*/ 480 h 630"/>
                <a:gd name="T76" fmla="*/ 334 w 751"/>
                <a:gd name="T77" fmla="*/ 479 h 630"/>
                <a:gd name="T78" fmla="*/ 339 w 751"/>
                <a:gd name="T79" fmla="*/ 477 h 630"/>
                <a:gd name="T80" fmla="*/ 343 w 751"/>
                <a:gd name="T81" fmla="*/ 473 h 630"/>
                <a:gd name="T82" fmla="*/ 346 w 751"/>
                <a:gd name="T83" fmla="*/ 467 h 630"/>
                <a:gd name="T84" fmla="*/ 346 w 751"/>
                <a:gd name="T85" fmla="*/ 462 h 630"/>
                <a:gd name="T86" fmla="*/ 343 w 751"/>
                <a:gd name="T87" fmla="*/ 457 h 630"/>
                <a:gd name="T88" fmla="*/ 339 w 751"/>
                <a:gd name="T89" fmla="*/ 452 h 630"/>
                <a:gd name="T90" fmla="*/ 334 w 751"/>
                <a:gd name="T91" fmla="*/ 45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630">
                  <a:moveTo>
                    <a:pt x="331" y="450"/>
                  </a:moveTo>
                  <a:lnTo>
                    <a:pt x="286" y="450"/>
                  </a:lnTo>
                  <a:lnTo>
                    <a:pt x="283" y="450"/>
                  </a:lnTo>
                  <a:lnTo>
                    <a:pt x="280" y="451"/>
                  </a:lnTo>
                  <a:lnTo>
                    <a:pt x="277" y="452"/>
                  </a:lnTo>
                  <a:lnTo>
                    <a:pt x="275" y="454"/>
                  </a:lnTo>
                  <a:lnTo>
                    <a:pt x="150" y="579"/>
                  </a:lnTo>
                  <a:lnTo>
                    <a:pt x="150" y="465"/>
                  </a:lnTo>
                  <a:lnTo>
                    <a:pt x="150" y="462"/>
                  </a:lnTo>
                  <a:lnTo>
                    <a:pt x="149" y="459"/>
                  </a:lnTo>
                  <a:lnTo>
                    <a:pt x="148" y="457"/>
                  </a:lnTo>
                  <a:lnTo>
                    <a:pt x="146" y="454"/>
                  </a:lnTo>
                  <a:lnTo>
                    <a:pt x="144" y="452"/>
                  </a:lnTo>
                  <a:lnTo>
                    <a:pt x="141" y="451"/>
                  </a:lnTo>
                  <a:lnTo>
                    <a:pt x="138" y="450"/>
                  </a:lnTo>
                  <a:lnTo>
                    <a:pt x="135" y="450"/>
                  </a:lnTo>
                  <a:lnTo>
                    <a:pt x="30" y="450"/>
                  </a:lnTo>
                  <a:lnTo>
                    <a:pt x="30" y="30"/>
                  </a:lnTo>
                  <a:lnTo>
                    <a:pt x="721" y="30"/>
                  </a:lnTo>
                  <a:lnTo>
                    <a:pt x="721" y="261"/>
                  </a:lnTo>
                  <a:lnTo>
                    <a:pt x="721" y="264"/>
                  </a:lnTo>
                  <a:lnTo>
                    <a:pt x="722" y="267"/>
                  </a:lnTo>
                  <a:lnTo>
                    <a:pt x="724" y="269"/>
                  </a:lnTo>
                  <a:lnTo>
                    <a:pt x="726" y="271"/>
                  </a:lnTo>
                  <a:lnTo>
                    <a:pt x="728" y="274"/>
                  </a:lnTo>
                  <a:lnTo>
                    <a:pt x="730" y="275"/>
                  </a:lnTo>
                  <a:lnTo>
                    <a:pt x="733" y="276"/>
                  </a:lnTo>
                  <a:lnTo>
                    <a:pt x="736" y="276"/>
                  </a:lnTo>
                  <a:lnTo>
                    <a:pt x="740" y="276"/>
                  </a:lnTo>
                  <a:lnTo>
                    <a:pt x="742" y="275"/>
                  </a:lnTo>
                  <a:lnTo>
                    <a:pt x="745" y="274"/>
                  </a:lnTo>
                  <a:lnTo>
                    <a:pt x="747" y="271"/>
                  </a:lnTo>
                  <a:lnTo>
                    <a:pt x="748" y="269"/>
                  </a:lnTo>
                  <a:lnTo>
                    <a:pt x="750" y="267"/>
                  </a:lnTo>
                  <a:lnTo>
                    <a:pt x="750" y="264"/>
                  </a:lnTo>
                  <a:lnTo>
                    <a:pt x="751" y="261"/>
                  </a:lnTo>
                  <a:lnTo>
                    <a:pt x="751" y="15"/>
                  </a:lnTo>
                  <a:lnTo>
                    <a:pt x="750" y="11"/>
                  </a:lnTo>
                  <a:lnTo>
                    <a:pt x="750" y="9"/>
                  </a:lnTo>
                  <a:lnTo>
                    <a:pt x="748" y="6"/>
                  </a:lnTo>
                  <a:lnTo>
                    <a:pt x="747" y="4"/>
                  </a:lnTo>
                  <a:lnTo>
                    <a:pt x="745" y="2"/>
                  </a:lnTo>
                  <a:lnTo>
                    <a:pt x="742" y="1"/>
                  </a:lnTo>
                  <a:lnTo>
                    <a:pt x="740" y="0"/>
                  </a:lnTo>
                  <a:lnTo>
                    <a:pt x="7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465"/>
                  </a:lnTo>
                  <a:lnTo>
                    <a:pt x="0" y="467"/>
                  </a:lnTo>
                  <a:lnTo>
                    <a:pt x="1" y="471"/>
                  </a:lnTo>
                  <a:lnTo>
                    <a:pt x="2" y="473"/>
                  </a:lnTo>
                  <a:lnTo>
                    <a:pt x="5" y="475"/>
                  </a:lnTo>
                  <a:lnTo>
                    <a:pt x="7" y="477"/>
                  </a:lnTo>
                  <a:lnTo>
                    <a:pt x="10" y="478"/>
                  </a:lnTo>
                  <a:lnTo>
                    <a:pt x="12" y="479"/>
                  </a:lnTo>
                  <a:lnTo>
                    <a:pt x="15" y="480"/>
                  </a:lnTo>
                  <a:lnTo>
                    <a:pt x="120" y="480"/>
                  </a:lnTo>
                  <a:lnTo>
                    <a:pt x="120" y="615"/>
                  </a:lnTo>
                  <a:lnTo>
                    <a:pt x="121" y="619"/>
                  </a:lnTo>
                  <a:lnTo>
                    <a:pt x="123" y="624"/>
                  </a:lnTo>
                  <a:lnTo>
                    <a:pt x="125" y="627"/>
                  </a:lnTo>
                  <a:lnTo>
                    <a:pt x="130" y="629"/>
                  </a:lnTo>
                  <a:lnTo>
                    <a:pt x="133" y="630"/>
                  </a:lnTo>
                  <a:lnTo>
                    <a:pt x="135" y="630"/>
                  </a:lnTo>
                  <a:lnTo>
                    <a:pt x="138" y="630"/>
                  </a:lnTo>
                  <a:lnTo>
                    <a:pt x="141" y="629"/>
                  </a:lnTo>
                  <a:lnTo>
                    <a:pt x="144" y="628"/>
                  </a:lnTo>
                  <a:lnTo>
                    <a:pt x="146" y="626"/>
                  </a:lnTo>
                  <a:lnTo>
                    <a:pt x="292" y="480"/>
                  </a:lnTo>
                  <a:lnTo>
                    <a:pt x="331" y="480"/>
                  </a:lnTo>
                  <a:lnTo>
                    <a:pt x="334" y="479"/>
                  </a:lnTo>
                  <a:lnTo>
                    <a:pt x="336" y="478"/>
                  </a:lnTo>
                  <a:lnTo>
                    <a:pt x="339" y="477"/>
                  </a:lnTo>
                  <a:lnTo>
                    <a:pt x="342" y="475"/>
                  </a:lnTo>
                  <a:lnTo>
                    <a:pt x="343" y="473"/>
                  </a:lnTo>
                  <a:lnTo>
                    <a:pt x="345" y="471"/>
                  </a:lnTo>
                  <a:lnTo>
                    <a:pt x="346" y="467"/>
                  </a:lnTo>
                  <a:lnTo>
                    <a:pt x="346" y="465"/>
                  </a:lnTo>
                  <a:lnTo>
                    <a:pt x="346" y="462"/>
                  </a:lnTo>
                  <a:lnTo>
                    <a:pt x="345" y="459"/>
                  </a:lnTo>
                  <a:lnTo>
                    <a:pt x="343" y="457"/>
                  </a:lnTo>
                  <a:lnTo>
                    <a:pt x="342" y="454"/>
                  </a:lnTo>
                  <a:lnTo>
                    <a:pt x="339" y="452"/>
                  </a:lnTo>
                  <a:lnTo>
                    <a:pt x="336" y="451"/>
                  </a:lnTo>
                  <a:lnTo>
                    <a:pt x="334" y="450"/>
                  </a:lnTo>
                  <a:lnTo>
                    <a:pt x="331" y="4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7"/>
            <p:cNvSpPr>
              <a:spLocks noEditPoints="1"/>
            </p:cNvSpPr>
            <p:nvPr/>
          </p:nvSpPr>
          <p:spPr bwMode="auto">
            <a:xfrm>
              <a:off x="4443413" y="2035176"/>
              <a:ext cx="161925" cy="157163"/>
            </a:xfrm>
            <a:custGeom>
              <a:avLst/>
              <a:gdLst>
                <a:gd name="T0" fmla="*/ 405 w 510"/>
                <a:gd name="T1" fmla="*/ 301 h 496"/>
                <a:gd name="T2" fmla="*/ 399 w 510"/>
                <a:gd name="T3" fmla="*/ 302 h 496"/>
                <a:gd name="T4" fmla="*/ 395 w 510"/>
                <a:gd name="T5" fmla="*/ 305 h 496"/>
                <a:gd name="T6" fmla="*/ 391 w 510"/>
                <a:gd name="T7" fmla="*/ 311 h 496"/>
                <a:gd name="T8" fmla="*/ 390 w 510"/>
                <a:gd name="T9" fmla="*/ 316 h 496"/>
                <a:gd name="T10" fmla="*/ 266 w 510"/>
                <a:gd name="T11" fmla="*/ 306 h 496"/>
                <a:gd name="T12" fmla="*/ 261 w 510"/>
                <a:gd name="T13" fmla="*/ 302 h 496"/>
                <a:gd name="T14" fmla="*/ 256 w 510"/>
                <a:gd name="T15" fmla="*/ 301 h 496"/>
                <a:gd name="T16" fmla="*/ 30 w 510"/>
                <a:gd name="T17" fmla="*/ 30 h 496"/>
                <a:gd name="T18" fmla="*/ 480 w 510"/>
                <a:gd name="T19" fmla="*/ 301 h 496"/>
                <a:gd name="T20" fmla="*/ 15 w 510"/>
                <a:gd name="T21" fmla="*/ 0 h 496"/>
                <a:gd name="T22" fmla="*/ 9 w 510"/>
                <a:gd name="T23" fmla="*/ 1 h 496"/>
                <a:gd name="T24" fmla="*/ 4 w 510"/>
                <a:gd name="T25" fmla="*/ 5 h 496"/>
                <a:gd name="T26" fmla="*/ 1 w 510"/>
                <a:gd name="T27" fmla="*/ 10 h 496"/>
                <a:gd name="T28" fmla="*/ 0 w 510"/>
                <a:gd name="T29" fmla="*/ 15 h 496"/>
                <a:gd name="T30" fmla="*/ 0 w 510"/>
                <a:gd name="T31" fmla="*/ 319 h 496"/>
                <a:gd name="T32" fmla="*/ 2 w 510"/>
                <a:gd name="T33" fmla="*/ 324 h 496"/>
                <a:gd name="T34" fmla="*/ 6 w 510"/>
                <a:gd name="T35" fmla="*/ 329 h 496"/>
                <a:gd name="T36" fmla="*/ 12 w 510"/>
                <a:gd name="T37" fmla="*/ 331 h 496"/>
                <a:gd name="T38" fmla="*/ 248 w 510"/>
                <a:gd name="T39" fmla="*/ 331 h 496"/>
                <a:gd name="T40" fmla="*/ 397 w 510"/>
                <a:gd name="T41" fmla="*/ 494 h 496"/>
                <a:gd name="T42" fmla="*/ 402 w 510"/>
                <a:gd name="T43" fmla="*/ 496 h 496"/>
                <a:gd name="T44" fmla="*/ 407 w 510"/>
                <a:gd name="T45" fmla="*/ 496 h 496"/>
                <a:gd name="T46" fmla="*/ 415 w 510"/>
                <a:gd name="T47" fmla="*/ 493 h 496"/>
                <a:gd name="T48" fmla="*/ 419 w 510"/>
                <a:gd name="T49" fmla="*/ 486 h 496"/>
                <a:gd name="T50" fmla="*/ 420 w 510"/>
                <a:gd name="T51" fmla="*/ 331 h 496"/>
                <a:gd name="T52" fmla="*/ 498 w 510"/>
                <a:gd name="T53" fmla="*/ 331 h 496"/>
                <a:gd name="T54" fmla="*/ 504 w 510"/>
                <a:gd name="T55" fmla="*/ 329 h 496"/>
                <a:gd name="T56" fmla="*/ 508 w 510"/>
                <a:gd name="T57" fmla="*/ 324 h 496"/>
                <a:gd name="T58" fmla="*/ 510 w 510"/>
                <a:gd name="T59" fmla="*/ 319 h 496"/>
                <a:gd name="T60" fmla="*/ 510 w 510"/>
                <a:gd name="T61" fmla="*/ 15 h 496"/>
                <a:gd name="T62" fmla="*/ 509 w 510"/>
                <a:gd name="T63" fmla="*/ 10 h 496"/>
                <a:gd name="T64" fmla="*/ 506 w 510"/>
                <a:gd name="T65" fmla="*/ 5 h 496"/>
                <a:gd name="T66" fmla="*/ 502 w 510"/>
                <a:gd name="T67" fmla="*/ 1 h 496"/>
                <a:gd name="T68" fmla="*/ 495 w 510"/>
                <a:gd name="T6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0" h="496">
                  <a:moveTo>
                    <a:pt x="480" y="301"/>
                  </a:moveTo>
                  <a:lnTo>
                    <a:pt x="405" y="301"/>
                  </a:lnTo>
                  <a:lnTo>
                    <a:pt x="402" y="301"/>
                  </a:lnTo>
                  <a:lnTo>
                    <a:pt x="399" y="302"/>
                  </a:lnTo>
                  <a:lnTo>
                    <a:pt x="397" y="303"/>
                  </a:lnTo>
                  <a:lnTo>
                    <a:pt x="395" y="305"/>
                  </a:lnTo>
                  <a:lnTo>
                    <a:pt x="392" y="307"/>
                  </a:lnTo>
                  <a:lnTo>
                    <a:pt x="391" y="311"/>
                  </a:lnTo>
                  <a:lnTo>
                    <a:pt x="390" y="313"/>
                  </a:lnTo>
                  <a:lnTo>
                    <a:pt x="390" y="316"/>
                  </a:lnTo>
                  <a:lnTo>
                    <a:pt x="390" y="442"/>
                  </a:lnTo>
                  <a:lnTo>
                    <a:pt x="266" y="306"/>
                  </a:lnTo>
                  <a:lnTo>
                    <a:pt x="264" y="304"/>
                  </a:lnTo>
                  <a:lnTo>
                    <a:pt x="261" y="302"/>
                  </a:lnTo>
                  <a:lnTo>
                    <a:pt x="258" y="301"/>
                  </a:lnTo>
                  <a:lnTo>
                    <a:pt x="256" y="301"/>
                  </a:lnTo>
                  <a:lnTo>
                    <a:pt x="30" y="301"/>
                  </a:lnTo>
                  <a:lnTo>
                    <a:pt x="30" y="30"/>
                  </a:lnTo>
                  <a:lnTo>
                    <a:pt x="480" y="30"/>
                  </a:lnTo>
                  <a:lnTo>
                    <a:pt x="480" y="301"/>
                  </a:lnTo>
                  <a:close/>
                  <a:moveTo>
                    <a:pt x="495" y="0"/>
                  </a:move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16"/>
                  </a:lnTo>
                  <a:lnTo>
                    <a:pt x="0" y="319"/>
                  </a:lnTo>
                  <a:lnTo>
                    <a:pt x="1" y="321"/>
                  </a:lnTo>
                  <a:lnTo>
                    <a:pt x="2" y="324"/>
                  </a:lnTo>
                  <a:lnTo>
                    <a:pt x="4" y="327"/>
                  </a:lnTo>
                  <a:lnTo>
                    <a:pt x="6" y="329"/>
                  </a:lnTo>
                  <a:lnTo>
                    <a:pt x="9" y="330"/>
                  </a:lnTo>
                  <a:lnTo>
                    <a:pt x="12" y="331"/>
                  </a:lnTo>
                  <a:lnTo>
                    <a:pt x="15" y="331"/>
                  </a:lnTo>
                  <a:lnTo>
                    <a:pt x="248" y="331"/>
                  </a:lnTo>
                  <a:lnTo>
                    <a:pt x="395" y="491"/>
                  </a:lnTo>
                  <a:lnTo>
                    <a:pt x="397" y="494"/>
                  </a:lnTo>
                  <a:lnTo>
                    <a:pt x="399" y="495"/>
                  </a:lnTo>
                  <a:lnTo>
                    <a:pt x="402" y="496"/>
                  </a:lnTo>
                  <a:lnTo>
                    <a:pt x="405" y="496"/>
                  </a:lnTo>
                  <a:lnTo>
                    <a:pt x="407" y="496"/>
                  </a:lnTo>
                  <a:lnTo>
                    <a:pt x="411" y="495"/>
                  </a:lnTo>
                  <a:lnTo>
                    <a:pt x="415" y="493"/>
                  </a:lnTo>
                  <a:lnTo>
                    <a:pt x="417" y="489"/>
                  </a:lnTo>
                  <a:lnTo>
                    <a:pt x="419" y="486"/>
                  </a:lnTo>
                  <a:lnTo>
                    <a:pt x="420" y="481"/>
                  </a:lnTo>
                  <a:lnTo>
                    <a:pt x="420" y="331"/>
                  </a:lnTo>
                  <a:lnTo>
                    <a:pt x="495" y="331"/>
                  </a:lnTo>
                  <a:lnTo>
                    <a:pt x="498" y="331"/>
                  </a:lnTo>
                  <a:lnTo>
                    <a:pt x="502" y="330"/>
                  </a:lnTo>
                  <a:lnTo>
                    <a:pt x="504" y="329"/>
                  </a:lnTo>
                  <a:lnTo>
                    <a:pt x="506" y="327"/>
                  </a:lnTo>
                  <a:lnTo>
                    <a:pt x="508" y="324"/>
                  </a:lnTo>
                  <a:lnTo>
                    <a:pt x="509" y="321"/>
                  </a:lnTo>
                  <a:lnTo>
                    <a:pt x="510" y="319"/>
                  </a:lnTo>
                  <a:lnTo>
                    <a:pt x="510" y="316"/>
                  </a:lnTo>
                  <a:lnTo>
                    <a:pt x="510" y="15"/>
                  </a:lnTo>
                  <a:lnTo>
                    <a:pt x="510" y="12"/>
                  </a:lnTo>
                  <a:lnTo>
                    <a:pt x="509" y="10"/>
                  </a:lnTo>
                  <a:lnTo>
                    <a:pt x="508" y="7"/>
                  </a:lnTo>
                  <a:lnTo>
                    <a:pt x="506" y="5"/>
                  </a:lnTo>
                  <a:lnTo>
                    <a:pt x="504" y="3"/>
                  </a:lnTo>
                  <a:lnTo>
                    <a:pt x="502" y="1"/>
                  </a:lnTo>
                  <a:lnTo>
                    <a:pt x="498" y="1"/>
                  </a:lnTo>
                  <a:lnTo>
                    <a:pt x="4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77"/>
          <p:cNvSpPr>
            <a:spLocks noEditPoints="1"/>
          </p:cNvSpPr>
          <p:nvPr/>
        </p:nvSpPr>
        <p:spPr bwMode="auto">
          <a:xfrm>
            <a:off x="7477499" y="2832835"/>
            <a:ext cx="287415" cy="265428"/>
          </a:xfrm>
          <a:custGeom>
            <a:avLst/>
            <a:gdLst>
              <a:gd name="T0" fmla="*/ 264 w 406"/>
              <a:gd name="T1" fmla="*/ 230 h 405"/>
              <a:gd name="T2" fmla="*/ 262 w 406"/>
              <a:gd name="T3" fmla="*/ 239 h 405"/>
              <a:gd name="T4" fmla="*/ 302 w 406"/>
              <a:gd name="T5" fmla="*/ 352 h 405"/>
              <a:gd name="T6" fmla="*/ 200 w 406"/>
              <a:gd name="T7" fmla="*/ 286 h 405"/>
              <a:gd name="T8" fmla="*/ 192 w 406"/>
              <a:gd name="T9" fmla="*/ 286 h 405"/>
              <a:gd name="T10" fmla="*/ 94 w 406"/>
              <a:gd name="T11" fmla="*/ 349 h 405"/>
              <a:gd name="T12" fmla="*/ 140 w 406"/>
              <a:gd name="T13" fmla="*/ 240 h 405"/>
              <a:gd name="T14" fmla="*/ 138 w 406"/>
              <a:gd name="T15" fmla="*/ 230 h 405"/>
              <a:gd name="T16" fmla="*/ 58 w 406"/>
              <a:gd name="T17" fmla="*/ 165 h 405"/>
              <a:gd name="T18" fmla="*/ 155 w 406"/>
              <a:gd name="T19" fmla="*/ 164 h 405"/>
              <a:gd name="T20" fmla="*/ 163 w 406"/>
              <a:gd name="T21" fmla="*/ 158 h 405"/>
              <a:gd name="T22" fmla="*/ 197 w 406"/>
              <a:gd name="T23" fmla="*/ 55 h 405"/>
              <a:gd name="T24" fmla="*/ 244 w 406"/>
              <a:gd name="T25" fmla="*/ 159 h 405"/>
              <a:gd name="T26" fmla="*/ 252 w 406"/>
              <a:gd name="T27" fmla="*/ 164 h 405"/>
              <a:gd name="T28" fmla="*/ 347 w 406"/>
              <a:gd name="T29" fmla="*/ 165 h 405"/>
              <a:gd name="T30" fmla="*/ 405 w 406"/>
              <a:gd name="T31" fmla="*/ 144 h 405"/>
              <a:gd name="T32" fmla="*/ 400 w 406"/>
              <a:gd name="T33" fmla="*/ 138 h 405"/>
              <a:gd name="T34" fmla="*/ 391 w 406"/>
              <a:gd name="T35" fmla="*/ 135 h 405"/>
              <a:gd name="T36" fmla="*/ 209 w 406"/>
              <a:gd name="T37" fmla="*/ 8 h 405"/>
              <a:gd name="T38" fmla="*/ 203 w 406"/>
              <a:gd name="T39" fmla="*/ 2 h 405"/>
              <a:gd name="T40" fmla="*/ 195 w 406"/>
              <a:gd name="T41" fmla="*/ 0 h 405"/>
              <a:gd name="T42" fmla="*/ 186 w 406"/>
              <a:gd name="T43" fmla="*/ 3 h 405"/>
              <a:gd name="T44" fmla="*/ 181 w 406"/>
              <a:gd name="T45" fmla="*/ 9 h 405"/>
              <a:gd name="T46" fmla="*/ 15 w 406"/>
              <a:gd name="T47" fmla="*/ 135 h 405"/>
              <a:gd name="T48" fmla="*/ 6 w 406"/>
              <a:gd name="T49" fmla="*/ 138 h 405"/>
              <a:gd name="T50" fmla="*/ 1 w 406"/>
              <a:gd name="T51" fmla="*/ 144 h 405"/>
              <a:gd name="T52" fmla="*/ 1 w 406"/>
              <a:gd name="T53" fmla="*/ 154 h 405"/>
              <a:gd name="T54" fmla="*/ 5 w 406"/>
              <a:gd name="T55" fmla="*/ 161 h 405"/>
              <a:gd name="T56" fmla="*/ 46 w 406"/>
              <a:gd name="T57" fmla="*/ 384 h 405"/>
              <a:gd name="T58" fmla="*/ 46 w 406"/>
              <a:gd name="T59" fmla="*/ 394 h 405"/>
              <a:gd name="T60" fmla="*/ 50 w 406"/>
              <a:gd name="T61" fmla="*/ 402 h 405"/>
              <a:gd name="T62" fmla="*/ 60 w 406"/>
              <a:gd name="T63" fmla="*/ 405 h 405"/>
              <a:gd name="T64" fmla="*/ 68 w 406"/>
              <a:gd name="T65" fmla="*/ 403 h 405"/>
              <a:gd name="T66" fmla="*/ 322 w 406"/>
              <a:gd name="T67" fmla="*/ 403 h 405"/>
              <a:gd name="T68" fmla="*/ 331 w 406"/>
              <a:gd name="T69" fmla="*/ 405 h 405"/>
              <a:gd name="T70" fmla="*/ 340 w 406"/>
              <a:gd name="T71" fmla="*/ 403 h 405"/>
              <a:gd name="T72" fmla="*/ 345 w 406"/>
              <a:gd name="T73" fmla="*/ 394 h 405"/>
              <a:gd name="T74" fmla="*/ 345 w 406"/>
              <a:gd name="T75" fmla="*/ 385 h 405"/>
              <a:gd name="T76" fmla="*/ 401 w 406"/>
              <a:gd name="T77" fmla="*/ 161 h 405"/>
              <a:gd name="T78" fmla="*/ 405 w 406"/>
              <a:gd name="T79" fmla="*/ 154 h 405"/>
              <a:gd name="T80" fmla="*/ 405 w 406"/>
              <a:gd name="T81" fmla="*/ 14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6" h="405">
                <a:moveTo>
                  <a:pt x="268" y="227"/>
                </a:moveTo>
                <a:lnTo>
                  <a:pt x="264" y="230"/>
                </a:lnTo>
                <a:lnTo>
                  <a:pt x="262" y="234"/>
                </a:lnTo>
                <a:lnTo>
                  <a:pt x="262" y="239"/>
                </a:lnTo>
                <a:lnTo>
                  <a:pt x="263" y="244"/>
                </a:lnTo>
                <a:lnTo>
                  <a:pt x="302" y="352"/>
                </a:lnTo>
                <a:lnTo>
                  <a:pt x="203" y="288"/>
                </a:lnTo>
                <a:lnTo>
                  <a:pt x="200" y="286"/>
                </a:lnTo>
                <a:lnTo>
                  <a:pt x="196" y="285"/>
                </a:lnTo>
                <a:lnTo>
                  <a:pt x="192" y="286"/>
                </a:lnTo>
                <a:lnTo>
                  <a:pt x="187" y="288"/>
                </a:lnTo>
                <a:lnTo>
                  <a:pt x="94" y="349"/>
                </a:lnTo>
                <a:lnTo>
                  <a:pt x="139" y="244"/>
                </a:lnTo>
                <a:lnTo>
                  <a:pt x="140" y="240"/>
                </a:lnTo>
                <a:lnTo>
                  <a:pt x="140" y="234"/>
                </a:lnTo>
                <a:lnTo>
                  <a:pt x="138" y="230"/>
                </a:lnTo>
                <a:lnTo>
                  <a:pt x="135" y="227"/>
                </a:lnTo>
                <a:lnTo>
                  <a:pt x="58" y="165"/>
                </a:lnTo>
                <a:lnTo>
                  <a:pt x="151" y="165"/>
                </a:lnTo>
                <a:lnTo>
                  <a:pt x="155" y="164"/>
                </a:lnTo>
                <a:lnTo>
                  <a:pt x="159" y="161"/>
                </a:lnTo>
                <a:lnTo>
                  <a:pt x="163" y="158"/>
                </a:lnTo>
                <a:lnTo>
                  <a:pt x="165" y="154"/>
                </a:lnTo>
                <a:lnTo>
                  <a:pt x="197" y="55"/>
                </a:lnTo>
                <a:lnTo>
                  <a:pt x="242" y="156"/>
                </a:lnTo>
                <a:lnTo>
                  <a:pt x="244" y="159"/>
                </a:lnTo>
                <a:lnTo>
                  <a:pt x="247" y="163"/>
                </a:lnTo>
                <a:lnTo>
                  <a:pt x="252" y="164"/>
                </a:lnTo>
                <a:lnTo>
                  <a:pt x="256" y="165"/>
                </a:lnTo>
                <a:lnTo>
                  <a:pt x="347" y="165"/>
                </a:lnTo>
                <a:lnTo>
                  <a:pt x="268" y="227"/>
                </a:lnTo>
                <a:close/>
                <a:moveTo>
                  <a:pt x="405" y="144"/>
                </a:moveTo>
                <a:lnTo>
                  <a:pt x="403" y="140"/>
                </a:lnTo>
                <a:lnTo>
                  <a:pt x="400" y="138"/>
                </a:lnTo>
                <a:lnTo>
                  <a:pt x="395" y="136"/>
                </a:lnTo>
                <a:lnTo>
                  <a:pt x="391" y="135"/>
                </a:lnTo>
                <a:lnTo>
                  <a:pt x="266" y="135"/>
                </a:lnTo>
                <a:lnTo>
                  <a:pt x="209" y="8"/>
                </a:lnTo>
                <a:lnTo>
                  <a:pt x="207" y="4"/>
                </a:lnTo>
                <a:lnTo>
                  <a:pt x="203" y="2"/>
                </a:lnTo>
                <a:lnTo>
                  <a:pt x="199" y="0"/>
                </a:lnTo>
                <a:lnTo>
                  <a:pt x="195" y="0"/>
                </a:lnTo>
                <a:lnTo>
                  <a:pt x="190" y="1"/>
                </a:lnTo>
                <a:lnTo>
                  <a:pt x="186" y="3"/>
                </a:lnTo>
                <a:lnTo>
                  <a:pt x="183" y="6"/>
                </a:lnTo>
                <a:lnTo>
                  <a:pt x="181" y="9"/>
                </a:lnTo>
                <a:lnTo>
                  <a:pt x="139" y="135"/>
                </a:lnTo>
                <a:lnTo>
                  <a:pt x="15" y="135"/>
                </a:lnTo>
                <a:lnTo>
                  <a:pt x="10" y="136"/>
                </a:lnTo>
                <a:lnTo>
                  <a:pt x="6" y="138"/>
                </a:lnTo>
                <a:lnTo>
                  <a:pt x="3" y="141"/>
                </a:lnTo>
                <a:lnTo>
                  <a:pt x="1" y="144"/>
                </a:lnTo>
                <a:lnTo>
                  <a:pt x="0" y="150"/>
                </a:lnTo>
                <a:lnTo>
                  <a:pt x="1" y="154"/>
                </a:lnTo>
                <a:lnTo>
                  <a:pt x="3" y="158"/>
                </a:lnTo>
                <a:lnTo>
                  <a:pt x="5" y="161"/>
                </a:lnTo>
                <a:lnTo>
                  <a:pt x="107" y="243"/>
                </a:lnTo>
                <a:lnTo>
                  <a:pt x="46" y="384"/>
                </a:lnTo>
                <a:lnTo>
                  <a:pt x="45" y="389"/>
                </a:lnTo>
                <a:lnTo>
                  <a:pt x="46" y="394"/>
                </a:lnTo>
                <a:lnTo>
                  <a:pt x="47" y="398"/>
                </a:lnTo>
                <a:lnTo>
                  <a:pt x="50" y="402"/>
                </a:lnTo>
                <a:lnTo>
                  <a:pt x="55" y="405"/>
                </a:lnTo>
                <a:lnTo>
                  <a:pt x="60" y="405"/>
                </a:lnTo>
                <a:lnTo>
                  <a:pt x="64" y="405"/>
                </a:lnTo>
                <a:lnTo>
                  <a:pt x="68" y="403"/>
                </a:lnTo>
                <a:lnTo>
                  <a:pt x="196" y="318"/>
                </a:lnTo>
                <a:lnTo>
                  <a:pt x="322" y="403"/>
                </a:lnTo>
                <a:lnTo>
                  <a:pt x="327" y="405"/>
                </a:lnTo>
                <a:lnTo>
                  <a:pt x="331" y="405"/>
                </a:lnTo>
                <a:lnTo>
                  <a:pt x="336" y="405"/>
                </a:lnTo>
                <a:lnTo>
                  <a:pt x="340" y="403"/>
                </a:lnTo>
                <a:lnTo>
                  <a:pt x="343" y="398"/>
                </a:lnTo>
                <a:lnTo>
                  <a:pt x="345" y="394"/>
                </a:lnTo>
                <a:lnTo>
                  <a:pt x="346" y="390"/>
                </a:lnTo>
                <a:lnTo>
                  <a:pt x="345" y="385"/>
                </a:lnTo>
                <a:lnTo>
                  <a:pt x="294" y="244"/>
                </a:lnTo>
                <a:lnTo>
                  <a:pt x="401" y="161"/>
                </a:lnTo>
                <a:lnTo>
                  <a:pt x="404" y="158"/>
                </a:lnTo>
                <a:lnTo>
                  <a:pt x="405" y="154"/>
                </a:lnTo>
                <a:lnTo>
                  <a:pt x="406" y="150"/>
                </a:lnTo>
                <a:lnTo>
                  <a:pt x="405" y="1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78"/>
          <p:cNvSpPr>
            <a:spLocks/>
          </p:cNvSpPr>
          <p:nvPr/>
        </p:nvSpPr>
        <p:spPr bwMode="auto">
          <a:xfrm>
            <a:off x="7126216" y="2508424"/>
            <a:ext cx="376122" cy="491531"/>
          </a:xfrm>
          <a:custGeom>
            <a:avLst/>
            <a:gdLst>
              <a:gd name="T0" fmla="*/ 461 w 531"/>
              <a:gd name="T1" fmla="*/ 460 h 752"/>
              <a:gd name="T2" fmla="*/ 483 w 531"/>
              <a:gd name="T3" fmla="*/ 349 h 752"/>
              <a:gd name="T4" fmla="*/ 502 w 531"/>
              <a:gd name="T5" fmla="*/ 294 h 752"/>
              <a:gd name="T6" fmla="*/ 519 w 531"/>
              <a:gd name="T7" fmla="*/ 253 h 752"/>
              <a:gd name="T8" fmla="*/ 526 w 531"/>
              <a:gd name="T9" fmla="*/ 204 h 752"/>
              <a:gd name="T10" fmla="*/ 509 w 531"/>
              <a:gd name="T11" fmla="*/ 172 h 752"/>
              <a:gd name="T12" fmla="*/ 522 w 531"/>
              <a:gd name="T13" fmla="*/ 66 h 752"/>
              <a:gd name="T14" fmla="*/ 489 w 531"/>
              <a:gd name="T15" fmla="*/ 24 h 752"/>
              <a:gd name="T16" fmla="*/ 428 w 531"/>
              <a:gd name="T17" fmla="*/ 3 h 752"/>
              <a:gd name="T18" fmla="*/ 307 w 531"/>
              <a:gd name="T19" fmla="*/ 12 h 752"/>
              <a:gd name="T20" fmla="*/ 262 w 531"/>
              <a:gd name="T21" fmla="*/ 39 h 752"/>
              <a:gd name="T22" fmla="*/ 227 w 531"/>
              <a:gd name="T23" fmla="*/ 55 h 752"/>
              <a:gd name="T24" fmla="*/ 200 w 531"/>
              <a:gd name="T25" fmla="*/ 78 h 752"/>
              <a:gd name="T26" fmla="*/ 200 w 531"/>
              <a:gd name="T27" fmla="*/ 148 h 752"/>
              <a:gd name="T28" fmla="*/ 200 w 531"/>
              <a:gd name="T29" fmla="*/ 179 h 752"/>
              <a:gd name="T30" fmla="*/ 187 w 531"/>
              <a:gd name="T31" fmla="*/ 221 h 752"/>
              <a:gd name="T32" fmla="*/ 200 w 531"/>
              <a:gd name="T33" fmla="*/ 263 h 752"/>
              <a:gd name="T34" fmla="*/ 218 w 531"/>
              <a:gd name="T35" fmla="*/ 319 h 752"/>
              <a:gd name="T36" fmla="*/ 254 w 531"/>
              <a:gd name="T37" fmla="*/ 383 h 752"/>
              <a:gd name="T38" fmla="*/ 214 w 531"/>
              <a:gd name="T39" fmla="*/ 475 h 752"/>
              <a:gd name="T40" fmla="*/ 69 w 531"/>
              <a:gd name="T41" fmla="*/ 530 h 752"/>
              <a:gd name="T42" fmla="*/ 23 w 531"/>
              <a:gd name="T43" fmla="*/ 568 h 752"/>
              <a:gd name="T44" fmla="*/ 0 w 531"/>
              <a:gd name="T45" fmla="*/ 717 h 752"/>
              <a:gd name="T46" fmla="*/ 7 w 531"/>
              <a:gd name="T47" fmla="*/ 750 h 752"/>
              <a:gd name="T48" fmla="*/ 30 w 531"/>
              <a:gd name="T49" fmla="*/ 722 h 752"/>
              <a:gd name="T50" fmla="*/ 49 w 531"/>
              <a:gd name="T51" fmla="*/ 586 h 752"/>
              <a:gd name="T52" fmla="*/ 104 w 531"/>
              <a:gd name="T53" fmla="*/ 546 h 752"/>
              <a:gd name="T54" fmla="*/ 248 w 531"/>
              <a:gd name="T55" fmla="*/ 495 h 752"/>
              <a:gd name="T56" fmla="*/ 301 w 531"/>
              <a:gd name="T57" fmla="*/ 467 h 752"/>
              <a:gd name="T58" fmla="*/ 292 w 531"/>
              <a:gd name="T59" fmla="*/ 376 h 752"/>
              <a:gd name="T60" fmla="*/ 251 w 531"/>
              <a:gd name="T61" fmla="*/ 323 h 752"/>
              <a:gd name="T62" fmla="*/ 238 w 531"/>
              <a:gd name="T63" fmla="*/ 255 h 752"/>
              <a:gd name="T64" fmla="*/ 227 w 531"/>
              <a:gd name="T65" fmla="*/ 244 h 752"/>
              <a:gd name="T66" fmla="*/ 218 w 531"/>
              <a:gd name="T67" fmla="*/ 211 h 752"/>
              <a:gd name="T68" fmla="*/ 232 w 531"/>
              <a:gd name="T69" fmla="*/ 195 h 752"/>
              <a:gd name="T70" fmla="*/ 238 w 531"/>
              <a:gd name="T71" fmla="*/ 176 h 752"/>
              <a:gd name="T72" fmla="*/ 224 w 531"/>
              <a:gd name="T73" fmla="*/ 98 h 752"/>
              <a:gd name="T74" fmla="*/ 238 w 531"/>
              <a:gd name="T75" fmla="*/ 83 h 752"/>
              <a:gd name="T76" fmla="*/ 267 w 531"/>
              <a:gd name="T77" fmla="*/ 83 h 752"/>
              <a:gd name="T78" fmla="*/ 278 w 531"/>
              <a:gd name="T79" fmla="*/ 68 h 752"/>
              <a:gd name="T80" fmla="*/ 305 w 531"/>
              <a:gd name="T81" fmla="*/ 45 h 752"/>
              <a:gd name="T82" fmla="*/ 406 w 531"/>
              <a:gd name="T83" fmla="*/ 31 h 752"/>
              <a:gd name="T84" fmla="*/ 477 w 531"/>
              <a:gd name="T85" fmla="*/ 52 h 752"/>
              <a:gd name="T86" fmla="*/ 496 w 531"/>
              <a:gd name="T87" fmla="*/ 85 h 752"/>
              <a:gd name="T88" fmla="*/ 475 w 531"/>
              <a:gd name="T89" fmla="*/ 172 h 752"/>
              <a:gd name="T90" fmla="*/ 481 w 531"/>
              <a:gd name="T91" fmla="*/ 193 h 752"/>
              <a:gd name="T92" fmla="*/ 496 w 531"/>
              <a:gd name="T93" fmla="*/ 209 h 752"/>
              <a:gd name="T94" fmla="*/ 486 w 531"/>
              <a:gd name="T95" fmla="*/ 244 h 752"/>
              <a:gd name="T96" fmla="*/ 474 w 531"/>
              <a:gd name="T97" fmla="*/ 255 h 752"/>
              <a:gd name="T98" fmla="*/ 465 w 531"/>
              <a:gd name="T99" fmla="*/ 318 h 752"/>
              <a:gd name="T100" fmla="*/ 432 w 531"/>
              <a:gd name="T101" fmla="*/ 361 h 752"/>
              <a:gd name="T102" fmla="*/ 422 w 531"/>
              <a:gd name="T103" fmla="*/ 467 h 752"/>
              <a:gd name="T104" fmla="*/ 461 w 531"/>
              <a:gd name="T105" fmla="*/ 49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1" h="752">
                <a:moveTo>
                  <a:pt x="531" y="486"/>
                </a:moveTo>
                <a:lnTo>
                  <a:pt x="516" y="480"/>
                </a:lnTo>
                <a:lnTo>
                  <a:pt x="502" y="475"/>
                </a:lnTo>
                <a:lnTo>
                  <a:pt x="487" y="470"/>
                </a:lnTo>
                <a:lnTo>
                  <a:pt x="472" y="463"/>
                </a:lnTo>
                <a:lnTo>
                  <a:pt x="461" y="460"/>
                </a:lnTo>
                <a:lnTo>
                  <a:pt x="452" y="456"/>
                </a:lnTo>
                <a:lnTo>
                  <a:pt x="452" y="384"/>
                </a:lnTo>
                <a:lnTo>
                  <a:pt x="458" y="379"/>
                </a:lnTo>
                <a:lnTo>
                  <a:pt x="466" y="371"/>
                </a:lnTo>
                <a:lnTo>
                  <a:pt x="474" y="361"/>
                </a:lnTo>
                <a:lnTo>
                  <a:pt x="483" y="349"/>
                </a:lnTo>
                <a:lnTo>
                  <a:pt x="486" y="341"/>
                </a:lnTo>
                <a:lnTo>
                  <a:pt x="490" y="334"/>
                </a:lnTo>
                <a:lnTo>
                  <a:pt x="493" y="325"/>
                </a:lnTo>
                <a:lnTo>
                  <a:pt x="497" y="315"/>
                </a:lnTo>
                <a:lnTo>
                  <a:pt x="500" y="306"/>
                </a:lnTo>
                <a:lnTo>
                  <a:pt x="502" y="294"/>
                </a:lnTo>
                <a:lnTo>
                  <a:pt x="503" y="283"/>
                </a:lnTo>
                <a:lnTo>
                  <a:pt x="504" y="270"/>
                </a:lnTo>
                <a:lnTo>
                  <a:pt x="509" y="267"/>
                </a:lnTo>
                <a:lnTo>
                  <a:pt x="513" y="263"/>
                </a:lnTo>
                <a:lnTo>
                  <a:pt x="516" y="259"/>
                </a:lnTo>
                <a:lnTo>
                  <a:pt x="519" y="253"/>
                </a:lnTo>
                <a:lnTo>
                  <a:pt x="522" y="246"/>
                </a:lnTo>
                <a:lnTo>
                  <a:pt x="525" y="238"/>
                </a:lnTo>
                <a:lnTo>
                  <a:pt x="526" y="229"/>
                </a:lnTo>
                <a:lnTo>
                  <a:pt x="527" y="220"/>
                </a:lnTo>
                <a:lnTo>
                  <a:pt x="527" y="211"/>
                </a:lnTo>
                <a:lnTo>
                  <a:pt x="526" y="204"/>
                </a:lnTo>
                <a:lnTo>
                  <a:pt x="524" y="197"/>
                </a:lnTo>
                <a:lnTo>
                  <a:pt x="521" y="191"/>
                </a:lnTo>
                <a:lnTo>
                  <a:pt x="519" y="185"/>
                </a:lnTo>
                <a:lnTo>
                  <a:pt x="516" y="179"/>
                </a:lnTo>
                <a:lnTo>
                  <a:pt x="512" y="175"/>
                </a:lnTo>
                <a:lnTo>
                  <a:pt x="509" y="172"/>
                </a:lnTo>
                <a:lnTo>
                  <a:pt x="516" y="151"/>
                </a:lnTo>
                <a:lnTo>
                  <a:pt x="522" y="126"/>
                </a:lnTo>
                <a:lnTo>
                  <a:pt x="526" y="112"/>
                </a:lnTo>
                <a:lnTo>
                  <a:pt x="527" y="97"/>
                </a:lnTo>
                <a:lnTo>
                  <a:pt x="526" y="82"/>
                </a:lnTo>
                <a:lnTo>
                  <a:pt x="522" y="66"/>
                </a:lnTo>
                <a:lnTo>
                  <a:pt x="520" y="57"/>
                </a:lnTo>
                <a:lnTo>
                  <a:pt x="516" y="48"/>
                </a:lnTo>
                <a:lnTo>
                  <a:pt x="511" y="42"/>
                </a:lnTo>
                <a:lnTo>
                  <a:pt x="504" y="34"/>
                </a:lnTo>
                <a:lnTo>
                  <a:pt x="497" y="29"/>
                </a:lnTo>
                <a:lnTo>
                  <a:pt x="489" y="24"/>
                </a:lnTo>
                <a:lnTo>
                  <a:pt x="480" y="18"/>
                </a:lnTo>
                <a:lnTo>
                  <a:pt x="471" y="14"/>
                </a:lnTo>
                <a:lnTo>
                  <a:pt x="460" y="11"/>
                </a:lnTo>
                <a:lnTo>
                  <a:pt x="451" y="8"/>
                </a:lnTo>
                <a:lnTo>
                  <a:pt x="440" y="6"/>
                </a:lnTo>
                <a:lnTo>
                  <a:pt x="428" y="3"/>
                </a:lnTo>
                <a:lnTo>
                  <a:pt x="407" y="1"/>
                </a:lnTo>
                <a:lnTo>
                  <a:pt x="385" y="0"/>
                </a:lnTo>
                <a:lnTo>
                  <a:pt x="366" y="0"/>
                </a:lnTo>
                <a:lnTo>
                  <a:pt x="346" y="2"/>
                </a:lnTo>
                <a:lnTo>
                  <a:pt x="326" y="7"/>
                </a:lnTo>
                <a:lnTo>
                  <a:pt x="307" y="12"/>
                </a:lnTo>
                <a:lnTo>
                  <a:pt x="298" y="15"/>
                </a:lnTo>
                <a:lnTo>
                  <a:pt x="290" y="19"/>
                </a:lnTo>
                <a:lnTo>
                  <a:pt x="281" y="24"/>
                </a:lnTo>
                <a:lnTo>
                  <a:pt x="275" y="28"/>
                </a:lnTo>
                <a:lnTo>
                  <a:pt x="267" y="33"/>
                </a:lnTo>
                <a:lnTo>
                  <a:pt x="262" y="39"/>
                </a:lnTo>
                <a:lnTo>
                  <a:pt x="257" y="45"/>
                </a:lnTo>
                <a:lnTo>
                  <a:pt x="252" y="53"/>
                </a:lnTo>
                <a:lnTo>
                  <a:pt x="245" y="53"/>
                </a:lnTo>
                <a:lnTo>
                  <a:pt x="238" y="53"/>
                </a:lnTo>
                <a:lnTo>
                  <a:pt x="232" y="54"/>
                </a:lnTo>
                <a:lnTo>
                  <a:pt x="227" y="55"/>
                </a:lnTo>
                <a:lnTo>
                  <a:pt x="221" y="57"/>
                </a:lnTo>
                <a:lnTo>
                  <a:pt x="216" y="60"/>
                </a:lnTo>
                <a:lnTo>
                  <a:pt x="212" y="63"/>
                </a:lnTo>
                <a:lnTo>
                  <a:pt x="207" y="67"/>
                </a:lnTo>
                <a:lnTo>
                  <a:pt x="203" y="72"/>
                </a:lnTo>
                <a:lnTo>
                  <a:pt x="200" y="78"/>
                </a:lnTo>
                <a:lnTo>
                  <a:pt x="198" y="84"/>
                </a:lnTo>
                <a:lnTo>
                  <a:pt x="195" y="91"/>
                </a:lnTo>
                <a:lnTo>
                  <a:pt x="194" y="105"/>
                </a:lnTo>
                <a:lnTo>
                  <a:pt x="194" y="119"/>
                </a:lnTo>
                <a:lnTo>
                  <a:pt x="197" y="134"/>
                </a:lnTo>
                <a:lnTo>
                  <a:pt x="200" y="148"/>
                </a:lnTo>
                <a:lnTo>
                  <a:pt x="203" y="161"/>
                </a:lnTo>
                <a:lnTo>
                  <a:pt x="206" y="173"/>
                </a:lnTo>
                <a:lnTo>
                  <a:pt x="206" y="173"/>
                </a:lnTo>
                <a:lnTo>
                  <a:pt x="206" y="174"/>
                </a:lnTo>
                <a:lnTo>
                  <a:pt x="203" y="176"/>
                </a:lnTo>
                <a:lnTo>
                  <a:pt x="200" y="179"/>
                </a:lnTo>
                <a:lnTo>
                  <a:pt x="197" y="183"/>
                </a:lnTo>
                <a:lnTo>
                  <a:pt x="193" y="188"/>
                </a:lnTo>
                <a:lnTo>
                  <a:pt x="191" y="195"/>
                </a:lnTo>
                <a:lnTo>
                  <a:pt x="188" y="203"/>
                </a:lnTo>
                <a:lnTo>
                  <a:pt x="187" y="211"/>
                </a:lnTo>
                <a:lnTo>
                  <a:pt x="187" y="221"/>
                </a:lnTo>
                <a:lnTo>
                  <a:pt x="187" y="230"/>
                </a:lnTo>
                <a:lnTo>
                  <a:pt x="188" y="237"/>
                </a:lnTo>
                <a:lnTo>
                  <a:pt x="190" y="245"/>
                </a:lnTo>
                <a:lnTo>
                  <a:pt x="192" y="251"/>
                </a:lnTo>
                <a:lnTo>
                  <a:pt x="195" y="257"/>
                </a:lnTo>
                <a:lnTo>
                  <a:pt x="200" y="263"/>
                </a:lnTo>
                <a:lnTo>
                  <a:pt x="204" y="267"/>
                </a:lnTo>
                <a:lnTo>
                  <a:pt x="209" y="270"/>
                </a:lnTo>
                <a:lnTo>
                  <a:pt x="210" y="283"/>
                </a:lnTo>
                <a:lnTo>
                  <a:pt x="213" y="296"/>
                </a:lnTo>
                <a:lnTo>
                  <a:pt x="215" y="308"/>
                </a:lnTo>
                <a:lnTo>
                  <a:pt x="218" y="319"/>
                </a:lnTo>
                <a:lnTo>
                  <a:pt x="222" y="329"/>
                </a:lnTo>
                <a:lnTo>
                  <a:pt x="227" y="339"/>
                </a:lnTo>
                <a:lnTo>
                  <a:pt x="231" y="349"/>
                </a:lnTo>
                <a:lnTo>
                  <a:pt x="235" y="356"/>
                </a:lnTo>
                <a:lnTo>
                  <a:pt x="245" y="371"/>
                </a:lnTo>
                <a:lnTo>
                  <a:pt x="254" y="383"/>
                </a:lnTo>
                <a:lnTo>
                  <a:pt x="264" y="391"/>
                </a:lnTo>
                <a:lnTo>
                  <a:pt x="270" y="398"/>
                </a:lnTo>
                <a:lnTo>
                  <a:pt x="270" y="456"/>
                </a:lnTo>
                <a:lnTo>
                  <a:pt x="252" y="462"/>
                </a:lnTo>
                <a:lnTo>
                  <a:pt x="233" y="469"/>
                </a:lnTo>
                <a:lnTo>
                  <a:pt x="214" y="475"/>
                </a:lnTo>
                <a:lnTo>
                  <a:pt x="194" y="482"/>
                </a:lnTo>
                <a:lnTo>
                  <a:pt x="163" y="492"/>
                </a:lnTo>
                <a:lnTo>
                  <a:pt x="133" y="503"/>
                </a:lnTo>
                <a:lnTo>
                  <a:pt x="105" y="513"/>
                </a:lnTo>
                <a:lnTo>
                  <a:pt x="81" y="524"/>
                </a:lnTo>
                <a:lnTo>
                  <a:pt x="69" y="530"/>
                </a:lnTo>
                <a:lnTo>
                  <a:pt x="58" y="535"/>
                </a:lnTo>
                <a:lnTo>
                  <a:pt x="50" y="542"/>
                </a:lnTo>
                <a:lnTo>
                  <a:pt x="41" y="548"/>
                </a:lnTo>
                <a:lnTo>
                  <a:pt x="34" y="554"/>
                </a:lnTo>
                <a:lnTo>
                  <a:pt x="28" y="562"/>
                </a:lnTo>
                <a:lnTo>
                  <a:pt x="23" y="568"/>
                </a:lnTo>
                <a:lnTo>
                  <a:pt x="20" y="576"/>
                </a:lnTo>
                <a:lnTo>
                  <a:pt x="14" y="599"/>
                </a:lnTo>
                <a:lnTo>
                  <a:pt x="9" y="624"/>
                </a:lnTo>
                <a:lnTo>
                  <a:pt x="6" y="651"/>
                </a:lnTo>
                <a:lnTo>
                  <a:pt x="4" y="676"/>
                </a:lnTo>
                <a:lnTo>
                  <a:pt x="0" y="717"/>
                </a:lnTo>
                <a:lnTo>
                  <a:pt x="0" y="737"/>
                </a:lnTo>
                <a:lnTo>
                  <a:pt x="0" y="740"/>
                </a:lnTo>
                <a:lnTo>
                  <a:pt x="1" y="742"/>
                </a:lnTo>
                <a:lnTo>
                  <a:pt x="2" y="745"/>
                </a:lnTo>
                <a:lnTo>
                  <a:pt x="5" y="747"/>
                </a:lnTo>
                <a:lnTo>
                  <a:pt x="7" y="750"/>
                </a:lnTo>
                <a:lnTo>
                  <a:pt x="10" y="751"/>
                </a:lnTo>
                <a:lnTo>
                  <a:pt x="12" y="752"/>
                </a:lnTo>
                <a:lnTo>
                  <a:pt x="15" y="752"/>
                </a:lnTo>
                <a:lnTo>
                  <a:pt x="407" y="752"/>
                </a:lnTo>
                <a:lnTo>
                  <a:pt x="407" y="722"/>
                </a:lnTo>
                <a:lnTo>
                  <a:pt x="30" y="722"/>
                </a:lnTo>
                <a:lnTo>
                  <a:pt x="32" y="694"/>
                </a:lnTo>
                <a:lnTo>
                  <a:pt x="36" y="657"/>
                </a:lnTo>
                <a:lnTo>
                  <a:pt x="38" y="638"/>
                </a:lnTo>
                <a:lnTo>
                  <a:pt x="40" y="620"/>
                </a:lnTo>
                <a:lnTo>
                  <a:pt x="44" y="602"/>
                </a:lnTo>
                <a:lnTo>
                  <a:pt x="49" y="586"/>
                </a:lnTo>
                <a:lnTo>
                  <a:pt x="51" y="581"/>
                </a:lnTo>
                <a:lnTo>
                  <a:pt x="55" y="576"/>
                </a:lnTo>
                <a:lnTo>
                  <a:pt x="60" y="571"/>
                </a:lnTo>
                <a:lnTo>
                  <a:pt x="67" y="565"/>
                </a:lnTo>
                <a:lnTo>
                  <a:pt x="84" y="556"/>
                </a:lnTo>
                <a:lnTo>
                  <a:pt x="104" y="546"/>
                </a:lnTo>
                <a:lnTo>
                  <a:pt x="127" y="537"/>
                </a:lnTo>
                <a:lnTo>
                  <a:pt x="153" y="528"/>
                </a:lnTo>
                <a:lnTo>
                  <a:pt x="178" y="519"/>
                </a:lnTo>
                <a:lnTo>
                  <a:pt x="204" y="510"/>
                </a:lnTo>
                <a:lnTo>
                  <a:pt x="227" y="503"/>
                </a:lnTo>
                <a:lnTo>
                  <a:pt x="248" y="495"/>
                </a:lnTo>
                <a:lnTo>
                  <a:pt x="269" y="488"/>
                </a:lnTo>
                <a:lnTo>
                  <a:pt x="291" y="480"/>
                </a:lnTo>
                <a:lnTo>
                  <a:pt x="295" y="478"/>
                </a:lnTo>
                <a:lnTo>
                  <a:pt x="298" y="475"/>
                </a:lnTo>
                <a:lnTo>
                  <a:pt x="301" y="471"/>
                </a:lnTo>
                <a:lnTo>
                  <a:pt x="301" y="467"/>
                </a:lnTo>
                <a:lnTo>
                  <a:pt x="301" y="391"/>
                </a:lnTo>
                <a:lnTo>
                  <a:pt x="301" y="387"/>
                </a:lnTo>
                <a:lnTo>
                  <a:pt x="299" y="384"/>
                </a:lnTo>
                <a:lnTo>
                  <a:pt x="297" y="381"/>
                </a:lnTo>
                <a:lnTo>
                  <a:pt x="294" y="379"/>
                </a:lnTo>
                <a:lnTo>
                  <a:pt x="292" y="376"/>
                </a:lnTo>
                <a:lnTo>
                  <a:pt x="285" y="371"/>
                </a:lnTo>
                <a:lnTo>
                  <a:pt x="277" y="361"/>
                </a:lnTo>
                <a:lnTo>
                  <a:pt x="266" y="349"/>
                </a:lnTo>
                <a:lnTo>
                  <a:pt x="261" y="341"/>
                </a:lnTo>
                <a:lnTo>
                  <a:pt x="257" y="333"/>
                </a:lnTo>
                <a:lnTo>
                  <a:pt x="251" y="323"/>
                </a:lnTo>
                <a:lnTo>
                  <a:pt x="248" y="312"/>
                </a:lnTo>
                <a:lnTo>
                  <a:pt x="244" y="300"/>
                </a:lnTo>
                <a:lnTo>
                  <a:pt x="242" y="287"/>
                </a:lnTo>
                <a:lnTo>
                  <a:pt x="239" y="274"/>
                </a:lnTo>
                <a:lnTo>
                  <a:pt x="239" y="259"/>
                </a:lnTo>
                <a:lnTo>
                  <a:pt x="238" y="255"/>
                </a:lnTo>
                <a:lnTo>
                  <a:pt x="237" y="253"/>
                </a:lnTo>
                <a:lnTo>
                  <a:pt x="236" y="250"/>
                </a:lnTo>
                <a:lnTo>
                  <a:pt x="234" y="248"/>
                </a:lnTo>
                <a:lnTo>
                  <a:pt x="232" y="247"/>
                </a:lnTo>
                <a:lnTo>
                  <a:pt x="230" y="245"/>
                </a:lnTo>
                <a:lnTo>
                  <a:pt x="227" y="244"/>
                </a:lnTo>
                <a:lnTo>
                  <a:pt x="224" y="244"/>
                </a:lnTo>
                <a:lnTo>
                  <a:pt x="222" y="242"/>
                </a:lnTo>
                <a:lnTo>
                  <a:pt x="219" y="237"/>
                </a:lnTo>
                <a:lnTo>
                  <a:pt x="218" y="231"/>
                </a:lnTo>
                <a:lnTo>
                  <a:pt x="217" y="221"/>
                </a:lnTo>
                <a:lnTo>
                  <a:pt x="218" y="211"/>
                </a:lnTo>
                <a:lnTo>
                  <a:pt x="219" y="204"/>
                </a:lnTo>
                <a:lnTo>
                  <a:pt x="222" y="200"/>
                </a:lnTo>
                <a:lnTo>
                  <a:pt x="224" y="198"/>
                </a:lnTo>
                <a:lnTo>
                  <a:pt x="227" y="197"/>
                </a:lnTo>
                <a:lnTo>
                  <a:pt x="230" y="196"/>
                </a:lnTo>
                <a:lnTo>
                  <a:pt x="232" y="195"/>
                </a:lnTo>
                <a:lnTo>
                  <a:pt x="234" y="193"/>
                </a:lnTo>
                <a:lnTo>
                  <a:pt x="236" y="191"/>
                </a:lnTo>
                <a:lnTo>
                  <a:pt x="237" y="189"/>
                </a:lnTo>
                <a:lnTo>
                  <a:pt x="238" y="186"/>
                </a:lnTo>
                <a:lnTo>
                  <a:pt x="239" y="183"/>
                </a:lnTo>
                <a:lnTo>
                  <a:pt x="238" y="176"/>
                </a:lnTo>
                <a:lnTo>
                  <a:pt x="235" y="164"/>
                </a:lnTo>
                <a:lnTo>
                  <a:pt x="230" y="147"/>
                </a:lnTo>
                <a:lnTo>
                  <a:pt x="225" y="125"/>
                </a:lnTo>
                <a:lnTo>
                  <a:pt x="224" y="114"/>
                </a:lnTo>
                <a:lnTo>
                  <a:pt x="224" y="103"/>
                </a:lnTo>
                <a:lnTo>
                  <a:pt x="224" y="98"/>
                </a:lnTo>
                <a:lnTo>
                  <a:pt x="225" y="95"/>
                </a:lnTo>
                <a:lnTo>
                  <a:pt x="228" y="90"/>
                </a:lnTo>
                <a:lnTo>
                  <a:pt x="230" y="87"/>
                </a:lnTo>
                <a:lnTo>
                  <a:pt x="232" y="85"/>
                </a:lnTo>
                <a:lnTo>
                  <a:pt x="235" y="84"/>
                </a:lnTo>
                <a:lnTo>
                  <a:pt x="238" y="83"/>
                </a:lnTo>
                <a:lnTo>
                  <a:pt x="243" y="83"/>
                </a:lnTo>
                <a:lnTo>
                  <a:pt x="251" y="83"/>
                </a:lnTo>
                <a:lnTo>
                  <a:pt x="259" y="84"/>
                </a:lnTo>
                <a:lnTo>
                  <a:pt x="262" y="84"/>
                </a:lnTo>
                <a:lnTo>
                  <a:pt x="265" y="84"/>
                </a:lnTo>
                <a:lnTo>
                  <a:pt x="267" y="83"/>
                </a:lnTo>
                <a:lnTo>
                  <a:pt x="269" y="82"/>
                </a:lnTo>
                <a:lnTo>
                  <a:pt x="273" y="81"/>
                </a:lnTo>
                <a:lnTo>
                  <a:pt x="274" y="78"/>
                </a:lnTo>
                <a:lnTo>
                  <a:pt x="276" y="75"/>
                </a:lnTo>
                <a:lnTo>
                  <a:pt x="276" y="73"/>
                </a:lnTo>
                <a:lnTo>
                  <a:pt x="278" y="68"/>
                </a:lnTo>
                <a:lnTo>
                  <a:pt x="280" y="63"/>
                </a:lnTo>
                <a:lnTo>
                  <a:pt x="283" y="59"/>
                </a:lnTo>
                <a:lnTo>
                  <a:pt x="288" y="56"/>
                </a:lnTo>
                <a:lnTo>
                  <a:pt x="293" y="52"/>
                </a:lnTo>
                <a:lnTo>
                  <a:pt x="298" y="48"/>
                </a:lnTo>
                <a:lnTo>
                  <a:pt x="305" y="45"/>
                </a:lnTo>
                <a:lnTo>
                  <a:pt x="311" y="42"/>
                </a:lnTo>
                <a:lnTo>
                  <a:pt x="327" y="37"/>
                </a:lnTo>
                <a:lnTo>
                  <a:pt x="344" y="33"/>
                </a:lnTo>
                <a:lnTo>
                  <a:pt x="365" y="31"/>
                </a:lnTo>
                <a:lnTo>
                  <a:pt x="385" y="30"/>
                </a:lnTo>
                <a:lnTo>
                  <a:pt x="406" y="31"/>
                </a:lnTo>
                <a:lnTo>
                  <a:pt x="425" y="33"/>
                </a:lnTo>
                <a:lnTo>
                  <a:pt x="443" y="37"/>
                </a:lnTo>
                <a:lnTo>
                  <a:pt x="458" y="42"/>
                </a:lnTo>
                <a:lnTo>
                  <a:pt x="466" y="45"/>
                </a:lnTo>
                <a:lnTo>
                  <a:pt x="472" y="48"/>
                </a:lnTo>
                <a:lnTo>
                  <a:pt x="477" y="52"/>
                </a:lnTo>
                <a:lnTo>
                  <a:pt x="482" y="56"/>
                </a:lnTo>
                <a:lnTo>
                  <a:pt x="486" y="59"/>
                </a:lnTo>
                <a:lnTo>
                  <a:pt x="489" y="63"/>
                </a:lnTo>
                <a:lnTo>
                  <a:pt x="492" y="68"/>
                </a:lnTo>
                <a:lnTo>
                  <a:pt x="493" y="73"/>
                </a:lnTo>
                <a:lnTo>
                  <a:pt x="496" y="85"/>
                </a:lnTo>
                <a:lnTo>
                  <a:pt x="496" y="98"/>
                </a:lnTo>
                <a:lnTo>
                  <a:pt x="495" y="110"/>
                </a:lnTo>
                <a:lnTo>
                  <a:pt x="492" y="122"/>
                </a:lnTo>
                <a:lnTo>
                  <a:pt x="486" y="144"/>
                </a:lnTo>
                <a:lnTo>
                  <a:pt x="480" y="161"/>
                </a:lnTo>
                <a:lnTo>
                  <a:pt x="475" y="172"/>
                </a:lnTo>
                <a:lnTo>
                  <a:pt x="474" y="180"/>
                </a:lnTo>
                <a:lnTo>
                  <a:pt x="474" y="183"/>
                </a:lnTo>
                <a:lnTo>
                  <a:pt x="475" y="186"/>
                </a:lnTo>
                <a:lnTo>
                  <a:pt x="476" y="189"/>
                </a:lnTo>
                <a:lnTo>
                  <a:pt x="478" y="191"/>
                </a:lnTo>
                <a:lnTo>
                  <a:pt x="481" y="193"/>
                </a:lnTo>
                <a:lnTo>
                  <a:pt x="484" y="194"/>
                </a:lnTo>
                <a:lnTo>
                  <a:pt x="486" y="195"/>
                </a:lnTo>
                <a:lnTo>
                  <a:pt x="489" y="195"/>
                </a:lnTo>
                <a:lnTo>
                  <a:pt x="491" y="197"/>
                </a:lnTo>
                <a:lnTo>
                  <a:pt x="493" y="202"/>
                </a:lnTo>
                <a:lnTo>
                  <a:pt x="496" y="209"/>
                </a:lnTo>
                <a:lnTo>
                  <a:pt x="497" y="220"/>
                </a:lnTo>
                <a:lnTo>
                  <a:pt x="496" y="230"/>
                </a:lnTo>
                <a:lnTo>
                  <a:pt x="493" y="237"/>
                </a:lnTo>
                <a:lnTo>
                  <a:pt x="491" y="242"/>
                </a:lnTo>
                <a:lnTo>
                  <a:pt x="489" y="244"/>
                </a:lnTo>
                <a:lnTo>
                  <a:pt x="486" y="244"/>
                </a:lnTo>
                <a:lnTo>
                  <a:pt x="484" y="245"/>
                </a:lnTo>
                <a:lnTo>
                  <a:pt x="481" y="247"/>
                </a:lnTo>
                <a:lnTo>
                  <a:pt x="478" y="248"/>
                </a:lnTo>
                <a:lnTo>
                  <a:pt x="476" y="250"/>
                </a:lnTo>
                <a:lnTo>
                  <a:pt x="475" y="253"/>
                </a:lnTo>
                <a:lnTo>
                  <a:pt x="474" y="255"/>
                </a:lnTo>
                <a:lnTo>
                  <a:pt x="474" y="259"/>
                </a:lnTo>
                <a:lnTo>
                  <a:pt x="474" y="272"/>
                </a:lnTo>
                <a:lnTo>
                  <a:pt x="472" y="285"/>
                </a:lnTo>
                <a:lnTo>
                  <a:pt x="470" y="297"/>
                </a:lnTo>
                <a:lnTo>
                  <a:pt x="468" y="308"/>
                </a:lnTo>
                <a:lnTo>
                  <a:pt x="465" y="318"/>
                </a:lnTo>
                <a:lnTo>
                  <a:pt x="460" y="326"/>
                </a:lnTo>
                <a:lnTo>
                  <a:pt x="457" y="334"/>
                </a:lnTo>
                <a:lnTo>
                  <a:pt x="453" y="340"/>
                </a:lnTo>
                <a:lnTo>
                  <a:pt x="444" y="350"/>
                </a:lnTo>
                <a:lnTo>
                  <a:pt x="438" y="357"/>
                </a:lnTo>
                <a:lnTo>
                  <a:pt x="432" y="361"/>
                </a:lnTo>
                <a:lnTo>
                  <a:pt x="429" y="363"/>
                </a:lnTo>
                <a:lnTo>
                  <a:pt x="426" y="365"/>
                </a:lnTo>
                <a:lnTo>
                  <a:pt x="424" y="368"/>
                </a:lnTo>
                <a:lnTo>
                  <a:pt x="422" y="372"/>
                </a:lnTo>
                <a:lnTo>
                  <a:pt x="422" y="375"/>
                </a:lnTo>
                <a:lnTo>
                  <a:pt x="422" y="467"/>
                </a:lnTo>
                <a:lnTo>
                  <a:pt x="422" y="471"/>
                </a:lnTo>
                <a:lnTo>
                  <a:pt x="424" y="475"/>
                </a:lnTo>
                <a:lnTo>
                  <a:pt x="427" y="478"/>
                </a:lnTo>
                <a:lnTo>
                  <a:pt x="431" y="480"/>
                </a:lnTo>
                <a:lnTo>
                  <a:pt x="446" y="486"/>
                </a:lnTo>
                <a:lnTo>
                  <a:pt x="461" y="492"/>
                </a:lnTo>
                <a:lnTo>
                  <a:pt x="476" y="498"/>
                </a:lnTo>
                <a:lnTo>
                  <a:pt x="491" y="503"/>
                </a:lnTo>
                <a:lnTo>
                  <a:pt x="506" y="508"/>
                </a:lnTo>
                <a:lnTo>
                  <a:pt x="521" y="514"/>
                </a:lnTo>
                <a:lnTo>
                  <a:pt x="531" y="48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47"/>
          <p:cNvSpPr>
            <a:spLocks noEditPoints="1"/>
          </p:cNvSpPr>
          <p:nvPr/>
        </p:nvSpPr>
        <p:spPr bwMode="auto">
          <a:xfrm>
            <a:off x="4556196" y="2505447"/>
            <a:ext cx="555459" cy="510870"/>
          </a:xfrm>
          <a:custGeom>
            <a:avLst/>
            <a:gdLst>
              <a:gd name="T0" fmla="*/ 632 w 723"/>
              <a:gd name="T1" fmla="*/ 765 h 904"/>
              <a:gd name="T2" fmla="*/ 625 w 723"/>
              <a:gd name="T3" fmla="*/ 756 h 904"/>
              <a:gd name="T4" fmla="*/ 497 w 723"/>
              <a:gd name="T5" fmla="*/ 753 h 904"/>
              <a:gd name="T6" fmla="*/ 486 w 723"/>
              <a:gd name="T7" fmla="*/ 757 h 904"/>
              <a:gd name="T8" fmla="*/ 482 w 723"/>
              <a:gd name="T9" fmla="*/ 768 h 904"/>
              <a:gd name="T10" fmla="*/ 421 w 723"/>
              <a:gd name="T11" fmla="*/ 343 h 904"/>
              <a:gd name="T12" fmla="*/ 415 w 723"/>
              <a:gd name="T13" fmla="*/ 335 h 904"/>
              <a:gd name="T14" fmla="*/ 331 w 723"/>
              <a:gd name="T15" fmla="*/ 331 h 904"/>
              <a:gd name="T16" fmla="*/ 442 w 723"/>
              <a:gd name="T17" fmla="*/ 300 h 904"/>
              <a:gd name="T18" fmla="*/ 450 w 723"/>
              <a:gd name="T19" fmla="*/ 293 h 904"/>
              <a:gd name="T20" fmla="*/ 450 w 723"/>
              <a:gd name="T21" fmla="*/ 281 h 904"/>
              <a:gd name="T22" fmla="*/ 442 w 723"/>
              <a:gd name="T23" fmla="*/ 272 h 904"/>
              <a:gd name="T24" fmla="*/ 331 w 723"/>
              <a:gd name="T25" fmla="*/ 211 h 904"/>
              <a:gd name="T26" fmla="*/ 505 w 723"/>
              <a:gd name="T27" fmla="*/ 209 h 904"/>
              <a:gd name="T28" fmla="*/ 512 w 723"/>
              <a:gd name="T29" fmla="*/ 199 h 904"/>
              <a:gd name="T30" fmla="*/ 509 w 723"/>
              <a:gd name="T31" fmla="*/ 188 h 904"/>
              <a:gd name="T32" fmla="*/ 500 w 723"/>
              <a:gd name="T33" fmla="*/ 181 h 904"/>
              <a:gd name="T34" fmla="*/ 557 w 723"/>
              <a:gd name="T35" fmla="*/ 121 h 904"/>
              <a:gd name="T36" fmla="*/ 567 w 723"/>
              <a:gd name="T37" fmla="*/ 117 h 904"/>
              <a:gd name="T38" fmla="*/ 572 w 723"/>
              <a:gd name="T39" fmla="*/ 106 h 904"/>
              <a:gd name="T40" fmla="*/ 567 w 723"/>
              <a:gd name="T41" fmla="*/ 95 h 904"/>
              <a:gd name="T42" fmla="*/ 557 w 723"/>
              <a:gd name="T43" fmla="*/ 91 h 904"/>
              <a:gd name="T44" fmla="*/ 693 w 723"/>
              <a:gd name="T45" fmla="*/ 873 h 904"/>
              <a:gd name="T46" fmla="*/ 602 w 723"/>
              <a:gd name="T47" fmla="*/ 873 h 904"/>
              <a:gd name="T48" fmla="*/ 210 w 723"/>
              <a:gd name="T49" fmla="*/ 783 h 904"/>
              <a:gd name="T50" fmla="*/ 105 w 723"/>
              <a:gd name="T51" fmla="*/ 633 h 904"/>
              <a:gd name="T52" fmla="*/ 116 w 723"/>
              <a:gd name="T53" fmla="*/ 629 h 904"/>
              <a:gd name="T54" fmla="*/ 120 w 723"/>
              <a:gd name="T55" fmla="*/ 618 h 904"/>
              <a:gd name="T56" fmla="*/ 116 w 723"/>
              <a:gd name="T57" fmla="*/ 607 h 904"/>
              <a:gd name="T58" fmla="*/ 105 w 723"/>
              <a:gd name="T59" fmla="*/ 603 h 904"/>
              <a:gd name="T60" fmla="*/ 168 w 723"/>
              <a:gd name="T61" fmla="*/ 542 h 904"/>
              <a:gd name="T62" fmla="*/ 178 w 723"/>
              <a:gd name="T63" fmla="*/ 536 h 904"/>
              <a:gd name="T64" fmla="*/ 180 w 723"/>
              <a:gd name="T65" fmla="*/ 525 h 904"/>
              <a:gd name="T66" fmla="*/ 174 w 723"/>
              <a:gd name="T67" fmla="*/ 515 h 904"/>
              <a:gd name="T68" fmla="*/ 30 w 723"/>
              <a:gd name="T69" fmla="*/ 513 h 904"/>
              <a:gd name="T70" fmla="*/ 202 w 723"/>
              <a:gd name="T71" fmla="*/ 451 h 904"/>
              <a:gd name="T72" fmla="*/ 209 w 723"/>
              <a:gd name="T73" fmla="*/ 443 h 904"/>
              <a:gd name="T74" fmla="*/ 209 w 723"/>
              <a:gd name="T75" fmla="*/ 431 h 904"/>
              <a:gd name="T76" fmla="*/ 202 w 723"/>
              <a:gd name="T77" fmla="*/ 424 h 904"/>
              <a:gd name="T78" fmla="*/ 30 w 723"/>
              <a:gd name="T79" fmla="*/ 361 h 904"/>
              <a:gd name="T80" fmla="*/ 241 w 723"/>
              <a:gd name="T81" fmla="*/ 768 h 904"/>
              <a:gd name="T82" fmla="*/ 236 w 723"/>
              <a:gd name="T83" fmla="*/ 757 h 904"/>
              <a:gd name="T84" fmla="*/ 225 w 723"/>
              <a:gd name="T85" fmla="*/ 753 h 904"/>
              <a:gd name="T86" fmla="*/ 97 w 723"/>
              <a:gd name="T87" fmla="*/ 756 h 904"/>
              <a:gd name="T88" fmla="*/ 90 w 723"/>
              <a:gd name="T89" fmla="*/ 765 h 904"/>
              <a:gd name="T90" fmla="*/ 30 w 723"/>
              <a:gd name="T91" fmla="*/ 633 h 904"/>
              <a:gd name="T92" fmla="*/ 310 w 723"/>
              <a:gd name="T93" fmla="*/ 2 h 904"/>
              <a:gd name="T94" fmla="*/ 302 w 723"/>
              <a:gd name="T95" fmla="*/ 10 h 904"/>
              <a:gd name="T96" fmla="*/ 15 w 723"/>
              <a:gd name="T97" fmla="*/ 331 h 904"/>
              <a:gd name="T98" fmla="*/ 4 w 723"/>
              <a:gd name="T99" fmla="*/ 336 h 904"/>
              <a:gd name="T100" fmla="*/ 0 w 723"/>
              <a:gd name="T101" fmla="*/ 346 h 904"/>
              <a:gd name="T102" fmla="*/ 2 w 723"/>
              <a:gd name="T103" fmla="*/ 897 h 904"/>
              <a:gd name="T104" fmla="*/ 12 w 723"/>
              <a:gd name="T105" fmla="*/ 903 h 904"/>
              <a:gd name="T106" fmla="*/ 406 w 723"/>
              <a:gd name="T107" fmla="*/ 903 h 904"/>
              <a:gd name="T108" fmla="*/ 710 w 723"/>
              <a:gd name="T109" fmla="*/ 903 h 904"/>
              <a:gd name="T110" fmla="*/ 720 w 723"/>
              <a:gd name="T111" fmla="*/ 897 h 904"/>
              <a:gd name="T112" fmla="*/ 723 w 723"/>
              <a:gd name="T113" fmla="*/ 15 h 904"/>
              <a:gd name="T114" fmla="*/ 719 w 723"/>
              <a:gd name="T115" fmla="*/ 5 h 904"/>
              <a:gd name="T116" fmla="*/ 708 w 723"/>
              <a:gd name="T117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23" h="904">
                <a:moveTo>
                  <a:pt x="693" y="873"/>
                </a:moveTo>
                <a:lnTo>
                  <a:pt x="632" y="873"/>
                </a:lnTo>
                <a:lnTo>
                  <a:pt x="632" y="768"/>
                </a:lnTo>
                <a:lnTo>
                  <a:pt x="632" y="765"/>
                </a:lnTo>
                <a:lnTo>
                  <a:pt x="631" y="763"/>
                </a:lnTo>
                <a:lnTo>
                  <a:pt x="630" y="760"/>
                </a:lnTo>
                <a:lnTo>
                  <a:pt x="627" y="757"/>
                </a:lnTo>
                <a:lnTo>
                  <a:pt x="625" y="756"/>
                </a:lnTo>
                <a:lnTo>
                  <a:pt x="623" y="754"/>
                </a:lnTo>
                <a:lnTo>
                  <a:pt x="620" y="754"/>
                </a:lnTo>
                <a:lnTo>
                  <a:pt x="617" y="753"/>
                </a:lnTo>
                <a:lnTo>
                  <a:pt x="497" y="753"/>
                </a:lnTo>
                <a:lnTo>
                  <a:pt x="493" y="753"/>
                </a:lnTo>
                <a:lnTo>
                  <a:pt x="491" y="754"/>
                </a:lnTo>
                <a:lnTo>
                  <a:pt x="488" y="756"/>
                </a:lnTo>
                <a:lnTo>
                  <a:pt x="486" y="757"/>
                </a:lnTo>
                <a:lnTo>
                  <a:pt x="484" y="760"/>
                </a:lnTo>
                <a:lnTo>
                  <a:pt x="483" y="763"/>
                </a:lnTo>
                <a:lnTo>
                  <a:pt x="482" y="765"/>
                </a:lnTo>
                <a:lnTo>
                  <a:pt x="482" y="768"/>
                </a:lnTo>
                <a:lnTo>
                  <a:pt x="482" y="873"/>
                </a:lnTo>
                <a:lnTo>
                  <a:pt x="421" y="873"/>
                </a:lnTo>
                <a:lnTo>
                  <a:pt x="421" y="346"/>
                </a:lnTo>
                <a:lnTo>
                  <a:pt x="421" y="343"/>
                </a:lnTo>
                <a:lnTo>
                  <a:pt x="420" y="341"/>
                </a:lnTo>
                <a:lnTo>
                  <a:pt x="419" y="338"/>
                </a:lnTo>
                <a:lnTo>
                  <a:pt x="417" y="336"/>
                </a:lnTo>
                <a:lnTo>
                  <a:pt x="415" y="335"/>
                </a:lnTo>
                <a:lnTo>
                  <a:pt x="412" y="333"/>
                </a:lnTo>
                <a:lnTo>
                  <a:pt x="410" y="333"/>
                </a:lnTo>
                <a:lnTo>
                  <a:pt x="406" y="331"/>
                </a:lnTo>
                <a:lnTo>
                  <a:pt x="331" y="331"/>
                </a:lnTo>
                <a:lnTo>
                  <a:pt x="331" y="301"/>
                </a:lnTo>
                <a:lnTo>
                  <a:pt x="436" y="301"/>
                </a:lnTo>
                <a:lnTo>
                  <a:pt x="440" y="301"/>
                </a:lnTo>
                <a:lnTo>
                  <a:pt x="442" y="300"/>
                </a:lnTo>
                <a:lnTo>
                  <a:pt x="445" y="299"/>
                </a:lnTo>
                <a:lnTo>
                  <a:pt x="447" y="297"/>
                </a:lnTo>
                <a:lnTo>
                  <a:pt x="449" y="295"/>
                </a:lnTo>
                <a:lnTo>
                  <a:pt x="450" y="293"/>
                </a:lnTo>
                <a:lnTo>
                  <a:pt x="452" y="290"/>
                </a:lnTo>
                <a:lnTo>
                  <a:pt x="452" y="286"/>
                </a:lnTo>
                <a:lnTo>
                  <a:pt x="452" y="283"/>
                </a:lnTo>
                <a:lnTo>
                  <a:pt x="450" y="281"/>
                </a:lnTo>
                <a:lnTo>
                  <a:pt x="449" y="278"/>
                </a:lnTo>
                <a:lnTo>
                  <a:pt x="447" y="276"/>
                </a:lnTo>
                <a:lnTo>
                  <a:pt x="445" y="275"/>
                </a:lnTo>
                <a:lnTo>
                  <a:pt x="442" y="272"/>
                </a:lnTo>
                <a:lnTo>
                  <a:pt x="440" y="271"/>
                </a:lnTo>
                <a:lnTo>
                  <a:pt x="436" y="271"/>
                </a:lnTo>
                <a:lnTo>
                  <a:pt x="331" y="271"/>
                </a:lnTo>
                <a:lnTo>
                  <a:pt x="331" y="211"/>
                </a:lnTo>
                <a:lnTo>
                  <a:pt x="497" y="211"/>
                </a:lnTo>
                <a:lnTo>
                  <a:pt x="500" y="211"/>
                </a:lnTo>
                <a:lnTo>
                  <a:pt x="503" y="210"/>
                </a:lnTo>
                <a:lnTo>
                  <a:pt x="505" y="209"/>
                </a:lnTo>
                <a:lnTo>
                  <a:pt x="507" y="207"/>
                </a:lnTo>
                <a:lnTo>
                  <a:pt x="509" y="205"/>
                </a:lnTo>
                <a:lnTo>
                  <a:pt x="510" y="202"/>
                </a:lnTo>
                <a:lnTo>
                  <a:pt x="512" y="199"/>
                </a:lnTo>
                <a:lnTo>
                  <a:pt x="512" y="196"/>
                </a:lnTo>
                <a:lnTo>
                  <a:pt x="512" y="193"/>
                </a:lnTo>
                <a:lnTo>
                  <a:pt x="510" y="190"/>
                </a:lnTo>
                <a:lnTo>
                  <a:pt x="509" y="188"/>
                </a:lnTo>
                <a:lnTo>
                  <a:pt x="507" y="186"/>
                </a:lnTo>
                <a:lnTo>
                  <a:pt x="505" y="183"/>
                </a:lnTo>
                <a:lnTo>
                  <a:pt x="503" y="182"/>
                </a:lnTo>
                <a:lnTo>
                  <a:pt x="500" y="181"/>
                </a:lnTo>
                <a:lnTo>
                  <a:pt x="497" y="181"/>
                </a:lnTo>
                <a:lnTo>
                  <a:pt x="331" y="181"/>
                </a:lnTo>
                <a:lnTo>
                  <a:pt x="331" y="121"/>
                </a:lnTo>
                <a:lnTo>
                  <a:pt x="557" y="121"/>
                </a:lnTo>
                <a:lnTo>
                  <a:pt x="560" y="120"/>
                </a:lnTo>
                <a:lnTo>
                  <a:pt x="563" y="120"/>
                </a:lnTo>
                <a:lnTo>
                  <a:pt x="565" y="118"/>
                </a:lnTo>
                <a:lnTo>
                  <a:pt x="567" y="117"/>
                </a:lnTo>
                <a:lnTo>
                  <a:pt x="569" y="115"/>
                </a:lnTo>
                <a:lnTo>
                  <a:pt x="571" y="112"/>
                </a:lnTo>
                <a:lnTo>
                  <a:pt x="572" y="109"/>
                </a:lnTo>
                <a:lnTo>
                  <a:pt x="572" y="106"/>
                </a:lnTo>
                <a:lnTo>
                  <a:pt x="572" y="103"/>
                </a:lnTo>
                <a:lnTo>
                  <a:pt x="571" y="100"/>
                </a:lnTo>
                <a:lnTo>
                  <a:pt x="569" y="98"/>
                </a:lnTo>
                <a:lnTo>
                  <a:pt x="567" y="95"/>
                </a:lnTo>
                <a:lnTo>
                  <a:pt x="565" y="93"/>
                </a:lnTo>
                <a:lnTo>
                  <a:pt x="563" y="92"/>
                </a:lnTo>
                <a:lnTo>
                  <a:pt x="560" y="91"/>
                </a:lnTo>
                <a:lnTo>
                  <a:pt x="557" y="91"/>
                </a:lnTo>
                <a:lnTo>
                  <a:pt x="331" y="91"/>
                </a:lnTo>
                <a:lnTo>
                  <a:pt x="331" y="31"/>
                </a:lnTo>
                <a:lnTo>
                  <a:pt x="693" y="31"/>
                </a:lnTo>
                <a:lnTo>
                  <a:pt x="693" y="873"/>
                </a:lnTo>
                <a:close/>
                <a:moveTo>
                  <a:pt x="512" y="873"/>
                </a:moveTo>
                <a:lnTo>
                  <a:pt x="512" y="783"/>
                </a:lnTo>
                <a:lnTo>
                  <a:pt x="602" y="783"/>
                </a:lnTo>
                <a:lnTo>
                  <a:pt x="602" y="873"/>
                </a:lnTo>
                <a:lnTo>
                  <a:pt x="512" y="873"/>
                </a:lnTo>
                <a:close/>
                <a:moveTo>
                  <a:pt x="120" y="873"/>
                </a:moveTo>
                <a:lnTo>
                  <a:pt x="120" y="783"/>
                </a:lnTo>
                <a:lnTo>
                  <a:pt x="210" y="783"/>
                </a:lnTo>
                <a:lnTo>
                  <a:pt x="210" y="873"/>
                </a:lnTo>
                <a:lnTo>
                  <a:pt x="120" y="873"/>
                </a:lnTo>
                <a:close/>
                <a:moveTo>
                  <a:pt x="30" y="633"/>
                </a:moveTo>
                <a:lnTo>
                  <a:pt x="105" y="633"/>
                </a:lnTo>
                <a:lnTo>
                  <a:pt x="108" y="633"/>
                </a:lnTo>
                <a:lnTo>
                  <a:pt x="112" y="632"/>
                </a:lnTo>
                <a:lnTo>
                  <a:pt x="114" y="630"/>
                </a:lnTo>
                <a:lnTo>
                  <a:pt x="116" y="629"/>
                </a:lnTo>
                <a:lnTo>
                  <a:pt x="118" y="627"/>
                </a:lnTo>
                <a:lnTo>
                  <a:pt x="119" y="623"/>
                </a:lnTo>
                <a:lnTo>
                  <a:pt x="120" y="621"/>
                </a:lnTo>
                <a:lnTo>
                  <a:pt x="120" y="618"/>
                </a:lnTo>
                <a:lnTo>
                  <a:pt x="120" y="615"/>
                </a:lnTo>
                <a:lnTo>
                  <a:pt x="119" y="611"/>
                </a:lnTo>
                <a:lnTo>
                  <a:pt x="118" y="609"/>
                </a:lnTo>
                <a:lnTo>
                  <a:pt x="116" y="607"/>
                </a:lnTo>
                <a:lnTo>
                  <a:pt x="114" y="605"/>
                </a:lnTo>
                <a:lnTo>
                  <a:pt x="112" y="604"/>
                </a:lnTo>
                <a:lnTo>
                  <a:pt x="108" y="603"/>
                </a:lnTo>
                <a:lnTo>
                  <a:pt x="105" y="603"/>
                </a:lnTo>
                <a:lnTo>
                  <a:pt x="30" y="603"/>
                </a:lnTo>
                <a:lnTo>
                  <a:pt x="30" y="543"/>
                </a:lnTo>
                <a:lnTo>
                  <a:pt x="165" y="543"/>
                </a:lnTo>
                <a:lnTo>
                  <a:pt x="168" y="542"/>
                </a:lnTo>
                <a:lnTo>
                  <a:pt x="172" y="542"/>
                </a:lnTo>
                <a:lnTo>
                  <a:pt x="174" y="540"/>
                </a:lnTo>
                <a:lnTo>
                  <a:pt x="176" y="539"/>
                </a:lnTo>
                <a:lnTo>
                  <a:pt x="178" y="536"/>
                </a:lnTo>
                <a:lnTo>
                  <a:pt x="179" y="533"/>
                </a:lnTo>
                <a:lnTo>
                  <a:pt x="180" y="531"/>
                </a:lnTo>
                <a:lnTo>
                  <a:pt x="180" y="528"/>
                </a:lnTo>
                <a:lnTo>
                  <a:pt x="180" y="525"/>
                </a:lnTo>
                <a:lnTo>
                  <a:pt x="179" y="521"/>
                </a:lnTo>
                <a:lnTo>
                  <a:pt x="178" y="519"/>
                </a:lnTo>
                <a:lnTo>
                  <a:pt x="176" y="517"/>
                </a:lnTo>
                <a:lnTo>
                  <a:pt x="174" y="515"/>
                </a:lnTo>
                <a:lnTo>
                  <a:pt x="172" y="514"/>
                </a:lnTo>
                <a:lnTo>
                  <a:pt x="168" y="513"/>
                </a:lnTo>
                <a:lnTo>
                  <a:pt x="165" y="513"/>
                </a:lnTo>
                <a:lnTo>
                  <a:pt x="30" y="513"/>
                </a:lnTo>
                <a:lnTo>
                  <a:pt x="30" y="452"/>
                </a:lnTo>
                <a:lnTo>
                  <a:pt x="195" y="452"/>
                </a:lnTo>
                <a:lnTo>
                  <a:pt x="198" y="452"/>
                </a:lnTo>
                <a:lnTo>
                  <a:pt x="202" y="451"/>
                </a:lnTo>
                <a:lnTo>
                  <a:pt x="204" y="449"/>
                </a:lnTo>
                <a:lnTo>
                  <a:pt x="206" y="447"/>
                </a:lnTo>
                <a:lnTo>
                  <a:pt x="208" y="445"/>
                </a:lnTo>
                <a:lnTo>
                  <a:pt x="209" y="443"/>
                </a:lnTo>
                <a:lnTo>
                  <a:pt x="210" y="440"/>
                </a:lnTo>
                <a:lnTo>
                  <a:pt x="210" y="438"/>
                </a:lnTo>
                <a:lnTo>
                  <a:pt x="210" y="434"/>
                </a:lnTo>
                <a:lnTo>
                  <a:pt x="209" y="431"/>
                </a:lnTo>
                <a:lnTo>
                  <a:pt x="208" y="429"/>
                </a:lnTo>
                <a:lnTo>
                  <a:pt x="206" y="427"/>
                </a:lnTo>
                <a:lnTo>
                  <a:pt x="204" y="425"/>
                </a:lnTo>
                <a:lnTo>
                  <a:pt x="202" y="424"/>
                </a:lnTo>
                <a:lnTo>
                  <a:pt x="198" y="423"/>
                </a:lnTo>
                <a:lnTo>
                  <a:pt x="195" y="422"/>
                </a:lnTo>
                <a:lnTo>
                  <a:pt x="30" y="422"/>
                </a:lnTo>
                <a:lnTo>
                  <a:pt x="30" y="361"/>
                </a:lnTo>
                <a:lnTo>
                  <a:pt x="391" y="361"/>
                </a:lnTo>
                <a:lnTo>
                  <a:pt x="391" y="873"/>
                </a:lnTo>
                <a:lnTo>
                  <a:pt x="241" y="873"/>
                </a:lnTo>
                <a:lnTo>
                  <a:pt x="241" y="768"/>
                </a:lnTo>
                <a:lnTo>
                  <a:pt x="240" y="765"/>
                </a:lnTo>
                <a:lnTo>
                  <a:pt x="239" y="763"/>
                </a:lnTo>
                <a:lnTo>
                  <a:pt x="238" y="760"/>
                </a:lnTo>
                <a:lnTo>
                  <a:pt x="236" y="757"/>
                </a:lnTo>
                <a:lnTo>
                  <a:pt x="234" y="756"/>
                </a:lnTo>
                <a:lnTo>
                  <a:pt x="232" y="754"/>
                </a:lnTo>
                <a:lnTo>
                  <a:pt x="228" y="754"/>
                </a:lnTo>
                <a:lnTo>
                  <a:pt x="225" y="753"/>
                </a:lnTo>
                <a:lnTo>
                  <a:pt x="105" y="753"/>
                </a:lnTo>
                <a:lnTo>
                  <a:pt x="102" y="753"/>
                </a:lnTo>
                <a:lnTo>
                  <a:pt x="100" y="754"/>
                </a:lnTo>
                <a:lnTo>
                  <a:pt x="97" y="756"/>
                </a:lnTo>
                <a:lnTo>
                  <a:pt x="94" y="757"/>
                </a:lnTo>
                <a:lnTo>
                  <a:pt x="93" y="760"/>
                </a:lnTo>
                <a:lnTo>
                  <a:pt x="91" y="763"/>
                </a:lnTo>
                <a:lnTo>
                  <a:pt x="90" y="765"/>
                </a:lnTo>
                <a:lnTo>
                  <a:pt x="90" y="768"/>
                </a:lnTo>
                <a:lnTo>
                  <a:pt x="90" y="873"/>
                </a:lnTo>
                <a:lnTo>
                  <a:pt x="30" y="873"/>
                </a:lnTo>
                <a:lnTo>
                  <a:pt x="30" y="633"/>
                </a:lnTo>
                <a:close/>
                <a:moveTo>
                  <a:pt x="708" y="0"/>
                </a:moveTo>
                <a:lnTo>
                  <a:pt x="316" y="0"/>
                </a:lnTo>
                <a:lnTo>
                  <a:pt x="313" y="1"/>
                </a:lnTo>
                <a:lnTo>
                  <a:pt x="310" y="2"/>
                </a:lnTo>
                <a:lnTo>
                  <a:pt x="308" y="3"/>
                </a:lnTo>
                <a:lnTo>
                  <a:pt x="306" y="5"/>
                </a:lnTo>
                <a:lnTo>
                  <a:pt x="304" y="7"/>
                </a:lnTo>
                <a:lnTo>
                  <a:pt x="302" y="10"/>
                </a:lnTo>
                <a:lnTo>
                  <a:pt x="301" y="13"/>
                </a:lnTo>
                <a:lnTo>
                  <a:pt x="301" y="16"/>
                </a:lnTo>
                <a:lnTo>
                  <a:pt x="301" y="331"/>
                </a:lnTo>
                <a:lnTo>
                  <a:pt x="15" y="331"/>
                </a:lnTo>
                <a:lnTo>
                  <a:pt x="12" y="331"/>
                </a:lnTo>
                <a:lnTo>
                  <a:pt x="10" y="333"/>
                </a:lnTo>
                <a:lnTo>
                  <a:pt x="6" y="335"/>
                </a:lnTo>
                <a:lnTo>
                  <a:pt x="4" y="336"/>
                </a:lnTo>
                <a:lnTo>
                  <a:pt x="2" y="338"/>
                </a:lnTo>
                <a:lnTo>
                  <a:pt x="1" y="341"/>
                </a:lnTo>
                <a:lnTo>
                  <a:pt x="0" y="343"/>
                </a:lnTo>
                <a:lnTo>
                  <a:pt x="0" y="346"/>
                </a:lnTo>
                <a:lnTo>
                  <a:pt x="0" y="888"/>
                </a:lnTo>
                <a:lnTo>
                  <a:pt x="0" y="892"/>
                </a:lnTo>
                <a:lnTo>
                  <a:pt x="1" y="895"/>
                </a:lnTo>
                <a:lnTo>
                  <a:pt x="2" y="897"/>
                </a:lnTo>
                <a:lnTo>
                  <a:pt x="4" y="899"/>
                </a:lnTo>
                <a:lnTo>
                  <a:pt x="6" y="901"/>
                </a:lnTo>
                <a:lnTo>
                  <a:pt x="10" y="902"/>
                </a:lnTo>
                <a:lnTo>
                  <a:pt x="12" y="903"/>
                </a:lnTo>
                <a:lnTo>
                  <a:pt x="15" y="904"/>
                </a:lnTo>
                <a:lnTo>
                  <a:pt x="105" y="903"/>
                </a:lnTo>
                <a:lnTo>
                  <a:pt x="225" y="903"/>
                </a:lnTo>
                <a:lnTo>
                  <a:pt x="406" y="903"/>
                </a:lnTo>
                <a:lnTo>
                  <a:pt x="497" y="903"/>
                </a:lnTo>
                <a:lnTo>
                  <a:pt x="617" y="903"/>
                </a:lnTo>
                <a:lnTo>
                  <a:pt x="708" y="903"/>
                </a:lnTo>
                <a:lnTo>
                  <a:pt x="710" y="903"/>
                </a:lnTo>
                <a:lnTo>
                  <a:pt x="713" y="902"/>
                </a:lnTo>
                <a:lnTo>
                  <a:pt x="715" y="901"/>
                </a:lnTo>
                <a:lnTo>
                  <a:pt x="719" y="899"/>
                </a:lnTo>
                <a:lnTo>
                  <a:pt x="720" y="897"/>
                </a:lnTo>
                <a:lnTo>
                  <a:pt x="722" y="895"/>
                </a:lnTo>
                <a:lnTo>
                  <a:pt x="722" y="892"/>
                </a:lnTo>
                <a:lnTo>
                  <a:pt x="723" y="889"/>
                </a:lnTo>
                <a:lnTo>
                  <a:pt x="723" y="15"/>
                </a:lnTo>
                <a:lnTo>
                  <a:pt x="722" y="13"/>
                </a:lnTo>
                <a:lnTo>
                  <a:pt x="722" y="10"/>
                </a:lnTo>
                <a:lnTo>
                  <a:pt x="720" y="7"/>
                </a:lnTo>
                <a:lnTo>
                  <a:pt x="719" y="5"/>
                </a:lnTo>
                <a:lnTo>
                  <a:pt x="715" y="3"/>
                </a:lnTo>
                <a:lnTo>
                  <a:pt x="713" y="2"/>
                </a:lnTo>
                <a:lnTo>
                  <a:pt x="710" y="1"/>
                </a:lnTo>
                <a:lnTo>
                  <a:pt x="70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77"/>
          <p:cNvSpPr>
            <a:spLocks noEditPoints="1"/>
          </p:cNvSpPr>
          <p:nvPr/>
        </p:nvSpPr>
        <p:spPr bwMode="auto">
          <a:xfrm>
            <a:off x="5130871" y="2840066"/>
            <a:ext cx="287415" cy="265428"/>
          </a:xfrm>
          <a:custGeom>
            <a:avLst/>
            <a:gdLst>
              <a:gd name="T0" fmla="*/ 264 w 406"/>
              <a:gd name="T1" fmla="*/ 230 h 405"/>
              <a:gd name="T2" fmla="*/ 262 w 406"/>
              <a:gd name="T3" fmla="*/ 239 h 405"/>
              <a:gd name="T4" fmla="*/ 302 w 406"/>
              <a:gd name="T5" fmla="*/ 352 h 405"/>
              <a:gd name="T6" fmla="*/ 200 w 406"/>
              <a:gd name="T7" fmla="*/ 286 h 405"/>
              <a:gd name="T8" fmla="*/ 192 w 406"/>
              <a:gd name="T9" fmla="*/ 286 h 405"/>
              <a:gd name="T10" fmla="*/ 94 w 406"/>
              <a:gd name="T11" fmla="*/ 349 h 405"/>
              <a:gd name="T12" fmla="*/ 140 w 406"/>
              <a:gd name="T13" fmla="*/ 240 h 405"/>
              <a:gd name="T14" fmla="*/ 138 w 406"/>
              <a:gd name="T15" fmla="*/ 230 h 405"/>
              <a:gd name="T16" fmla="*/ 58 w 406"/>
              <a:gd name="T17" fmla="*/ 165 h 405"/>
              <a:gd name="T18" fmla="*/ 155 w 406"/>
              <a:gd name="T19" fmla="*/ 164 h 405"/>
              <a:gd name="T20" fmla="*/ 163 w 406"/>
              <a:gd name="T21" fmla="*/ 158 h 405"/>
              <a:gd name="T22" fmla="*/ 197 w 406"/>
              <a:gd name="T23" fmla="*/ 55 h 405"/>
              <a:gd name="T24" fmla="*/ 244 w 406"/>
              <a:gd name="T25" fmla="*/ 159 h 405"/>
              <a:gd name="T26" fmla="*/ 252 w 406"/>
              <a:gd name="T27" fmla="*/ 164 h 405"/>
              <a:gd name="T28" fmla="*/ 347 w 406"/>
              <a:gd name="T29" fmla="*/ 165 h 405"/>
              <a:gd name="T30" fmla="*/ 405 w 406"/>
              <a:gd name="T31" fmla="*/ 144 h 405"/>
              <a:gd name="T32" fmla="*/ 400 w 406"/>
              <a:gd name="T33" fmla="*/ 138 h 405"/>
              <a:gd name="T34" fmla="*/ 391 w 406"/>
              <a:gd name="T35" fmla="*/ 135 h 405"/>
              <a:gd name="T36" fmla="*/ 209 w 406"/>
              <a:gd name="T37" fmla="*/ 8 h 405"/>
              <a:gd name="T38" fmla="*/ 203 w 406"/>
              <a:gd name="T39" fmla="*/ 2 h 405"/>
              <a:gd name="T40" fmla="*/ 195 w 406"/>
              <a:gd name="T41" fmla="*/ 0 h 405"/>
              <a:gd name="T42" fmla="*/ 186 w 406"/>
              <a:gd name="T43" fmla="*/ 3 h 405"/>
              <a:gd name="T44" fmla="*/ 181 w 406"/>
              <a:gd name="T45" fmla="*/ 9 h 405"/>
              <a:gd name="T46" fmla="*/ 15 w 406"/>
              <a:gd name="T47" fmla="*/ 135 h 405"/>
              <a:gd name="T48" fmla="*/ 6 w 406"/>
              <a:gd name="T49" fmla="*/ 138 h 405"/>
              <a:gd name="T50" fmla="*/ 1 w 406"/>
              <a:gd name="T51" fmla="*/ 144 h 405"/>
              <a:gd name="T52" fmla="*/ 1 w 406"/>
              <a:gd name="T53" fmla="*/ 154 h 405"/>
              <a:gd name="T54" fmla="*/ 5 w 406"/>
              <a:gd name="T55" fmla="*/ 161 h 405"/>
              <a:gd name="T56" fmla="*/ 46 w 406"/>
              <a:gd name="T57" fmla="*/ 384 h 405"/>
              <a:gd name="T58" fmla="*/ 46 w 406"/>
              <a:gd name="T59" fmla="*/ 394 h 405"/>
              <a:gd name="T60" fmla="*/ 50 w 406"/>
              <a:gd name="T61" fmla="*/ 402 h 405"/>
              <a:gd name="T62" fmla="*/ 60 w 406"/>
              <a:gd name="T63" fmla="*/ 405 h 405"/>
              <a:gd name="T64" fmla="*/ 68 w 406"/>
              <a:gd name="T65" fmla="*/ 403 h 405"/>
              <a:gd name="T66" fmla="*/ 322 w 406"/>
              <a:gd name="T67" fmla="*/ 403 h 405"/>
              <a:gd name="T68" fmla="*/ 331 w 406"/>
              <a:gd name="T69" fmla="*/ 405 h 405"/>
              <a:gd name="T70" fmla="*/ 340 w 406"/>
              <a:gd name="T71" fmla="*/ 403 h 405"/>
              <a:gd name="T72" fmla="*/ 345 w 406"/>
              <a:gd name="T73" fmla="*/ 394 h 405"/>
              <a:gd name="T74" fmla="*/ 345 w 406"/>
              <a:gd name="T75" fmla="*/ 385 h 405"/>
              <a:gd name="T76" fmla="*/ 401 w 406"/>
              <a:gd name="T77" fmla="*/ 161 h 405"/>
              <a:gd name="T78" fmla="*/ 405 w 406"/>
              <a:gd name="T79" fmla="*/ 154 h 405"/>
              <a:gd name="T80" fmla="*/ 405 w 406"/>
              <a:gd name="T81" fmla="*/ 14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6" h="405">
                <a:moveTo>
                  <a:pt x="268" y="227"/>
                </a:moveTo>
                <a:lnTo>
                  <a:pt x="264" y="230"/>
                </a:lnTo>
                <a:lnTo>
                  <a:pt x="262" y="234"/>
                </a:lnTo>
                <a:lnTo>
                  <a:pt x="262" y="239"/>
                </a:lnTo>
                <a:lnTo>
                  <a:pt x="263" y="244"/>
                </a:lnTo>
                <a:lnTo>
                  <a:pt x="302" y="352"/>
                </a:lnTo>
                <a:lnTo>
                  <a:pt x="203" y="288"/>
                </a:lnTo>
                <a:lnTo>
                  <a:pt x="200" y="286"/>
                </a:lnTo>
                <a:lnTo>
                  <a:pt x="196" y="285"/>
                </a:lnTo>
                <a:lnTo>
                  <a:pt x="192" y="286"/>
                </a:lnTo>
                <a:lnTo>
                  <a:pt x="187" y="288"/>
                </a:lnTo>
                <a:lnTo>
                  <a:pt x="94" y="349"/>
                </a:lnTo>
                <a:lnTo>
                  <a:pt x="139" y="244"/>
                </a:lnTo>
                <a:lnTo>
                  <a:pt x="140" y="240"/>
                </a:lnTo>
                <a:lnTo>
                  <a:pt x="140" y="234"/>
                </a:lnTo>
                <a:lnTo>
                  <a:pt x="138" y="230"/>
                </a:lnTo>
                <a:lnTo>
                  <a:pt x="135" y="227"/>
                </a:lnTo>
                <a:lnTo>
                  <a:pt x="58" y="165"/>
                </a:lnTo>
                <a:lnTo>
                  <a:pt x="151" y="165"/>
                </a:lnTo>
                <a:lnTo>
                  <a:pt x="155" y="164"/>
                </a:lnTo>
                <a:lnTo>
                  <a:pt x="159" y="161"/>
                </a:lnTo>
                <a:lnTo>
                  <a:pt x="163" y="158"/>
                </a:lnTo>
                <a:lnTo>
                  <a:pt x="165" y="154"/>
                </a:lnTo>
                <a:lnTo>
                  <a:pt x="197" y="55"/>
                </a:lnTo>
                <a:lnTo>
                  <a:pt x="242" y="156"/>
                </a:lnTo>
                <a:lnTo>
                  <a:pt x="244" y="159"/>
                </a:lnTo>
                <a:lnTo>
                  <a:pt x="247" y="163"/>
                </a:lnTo>
                <a:lnTo>
                  <a:pt x="252" y="164"/>
                </a:lnTo>
                <a:lnTo>
                  <a:pt x="256" y="165"/>
                </a:lnTo>
                <a:lnTo>
                  <a:pt x="347" y="165"/>
                </a:lnTo>
                <a:lnTo>
                  <a:pt x="268" y="227"/>
                </a:lnTo>
                <a:close/>
                <a:moveTo>
                  <a:pt x="405" y="144"/>
                </a:moveTo>
                <a:lnTo>
                  <a:pt x="403" y="140"/>
                </a:lnTo>
                <a:lnTo>
                  <a:pt x="400" y="138"/>
                </a:lnTo>
                <a:lnTo>
                  <a:pt x="395" y="136"/>
                </a:lnTo>
                <a:lnTo>
                  <a:pt x="391" y="135"/>
                </a:lnTo>
                <a:lnTo>
                  <a:pt x="266" y="135"/>
                </a:lnTo>
                <a:lnTo>
                  <a:pt x="209" y="8"/>
                </a:lnTo>
                <a:lnTo>
                  <a:pt x="207" y="4"/>
                </a:lnTo>
                <a:lnTo>
                  <a:pt x="203" y="2"/>
                </a:lnTo>
                <a:lnTo>
                  <a:pt x="199" y="0"/>
                </a:lnTo>
                <a:lnTo>
                  <a:pt x="195" y="0"/>
                </a:lnTo>
                <a:lnTo>
                  <a:pt x="190" y="1"/>
                </a:lnTo>
                <a:lnTo>
                  <a:pt x="186" y="3"/>
                </a:lnTo>
                <a:lnTo>
                  <a:pt x="183" y="6"/>
                </a:lnTo>
                <a:lnTo>
                  <a:pt x="181" y="9"/>
                </a:lnTo>
                <a:lnTo>
                  <a:pt x="139" y="135"/>
                </a:lnTo>
                <a:lnTo>
                  <a:pt x="15" y="135"/>
                </a:lnTo>
                <a:lnTo>
                  <a:pt x="10" y="136"/>
                </a:lnTo>
                <a:lnTo>
                  <a:pt x="6" y="138"/>
                </a:lnTo>
                <a:lnTo>
                  <a:pt x="3" y="141"/>
                </a:lnTo>
                <a:lnTo>
                  <a:pt x="1" y="144"/>
                </a:lnTo>
                <a:lnTo>
                  <a:pt x="0" y="150"/>
                </a:lnTo>
                <a:lnTo>
                  <a:pt x="1" y="154"/>
                </a:lnTo>
                <a:lnTo>
                  <a:pt x="3" y="158"/>
                </a:lnTo>
                <a:lnTo>
                  <a:pt x="5" y="161"/>
                </a:lnTo>
                <a:lnTo>
                  <a:pt x="107" y="243"/>
                </a:lnTo>
                <a:lnTo>
                  <a:pt x="46" y="384"/>
                </a:lnTo>
                <a:lnTo>
                  <a:pt x="45" y="389"/>
                </a:lnTo>
                <a:lnTo>
                  <a:pt x="46" y="394"/>
                </a:lnTo>
                <a:lnTo>
                  <a:pt x="47" y="398"/>
                </a:lnTo>
                <a:lnTo>
                  <a:pt x="50" y="402"/>
                </a:lnTo>
                <a:lnTo>
                  <a:pt x="55" y="405"/>
                </a:lnTo>
                <a:lnTo>
                  <a:pt x="60" y="405"/>
                </a:lnTo>
                <a:lnTo>
                  <a:pt x="64" y="405"/>
                </a:lnTo>
                <a:lnTo>
                  <a:pt x="68" y="403"/>
                </a:lnTo>
                <a:lnTo>
                  <a:pt x="196" y="318"/>
                </a:lnTo>
                <a:lnTo>
                  <a:pt x="322" y="403"/>
                </a:lnTo>
                <a:lnTo>
                  <a:pt x="327" y="405"/>
                </a:lnTo>
                <a:lnTo>
                  <a:pt x="331" y="405"/>
                </a:lnTo>
                <a:lnTo>
                  <a:pt x="336" y="405"/>
                </a:lnTo>
                <a:lnTo>
                  <a:pt x="340" y="403"/>
                </a:lnTo>
                <a:lnTo>
                  <a:pt x="343" y="398"/>
                </a:lnTo>
                <a:lnTo>
                  <a:pt x="345" y="394"/>
                </a:lnTo>
                <a:lnTo>
                  <a:pt x="346" y="390"/>
                </a:lnTo>
                <a:lnTo>
                  <a:pt x="345" y="385"/>
                </a:lnTo>
                <a:lnTo>
                  <a:pt x="294" y="244"/>
                </a:lnTo>
                <a:lnTo>
                  <a:pt x="401" y="161"/>
                </a:lnTo>
                <a:lnTo>
                  <a:pt x="404" y="158"/>
                </a:lnTo>
                <a:lnTo>
                  <a:pt x="405" y="154"/>
                </a:lnTo>
                <a:lnTo>
                  <a:pt x="406" y="150"/>
                </a:lnTo>
                <a:lnTo>
                  <a:pt x="405" y="14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6" name="Group 83"/>
          <p:cNvGrpSpPr/>
          <p:nvPr/>
        </p:nvGrpSpPr>
        <p:grpSpPr>
          <a:xfrm>
            <a:off x="9729672" y="2561976"/>
            <a:ext cx="601410" cy="543518"/>
            <a:chOff x="11033125" y="1349375"/>
            <a:chExt cx="284163" cy="28416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7" name="Freeform 331"/>
            <p:cNvSpPr>
              <a:spLocks noEditPoints="1"/>
            </p:cNvSpPr>
            <p:nvPr/>
          </p:nvSpPr>
          <p:spPr bwMode="auto">
            <a:xfrm>
              <a:off x="11133138" y="1385888"/>
              <a:ext cx="84138" cy="77787"/>
            </a:xfrm>
            <a:custGeom>
              <a:avLst/>
              <a:gdLst>
                <a:gd name="T0" fmla="*/ 167 w 268"/>
                <a:gd name="T1" fmla="*/ 133 h 246"/>
                <a:gd name="T2" fmla="*/ 164 w 268"/>
                <a:gd name="T3" fmla="*/ 142 h 246"/>
                <a:gd name="T4" fmla="*/ 178 w 268"/>
                <a:gd name="T5" fmla="*/ 188 h 246"/>
                <a:gd name="T6" fmla="*/ 139 w 268"/>
                <a:gd name="T7" fmla="*/ 157 h 246"/>
                <a:gd name="T8" fmla="*/ 129 w 268"/>
                <a:gd name="T9" fmla="*/ 157 h 246"/>
                <a:gd name="T10" fmla="*/ 90 w 268"/>
                <a:gd name="T11" fmla="*/ 188 h 246"/>
                <a:gd name="T12" fmla="*/ 105 w 268"/>
                <a:gd name="T13" fmla="*/ 142 h 246"/>
                <a:gd name="T14" fmla="*/ 101 w 268"/>
                <a:gd name="T15" fmla="*/ 133 h 246"/>
                <a:gd name="T16" fmla="*/ 58 w 268"/>
                <a:gd name="T17" fmla="*/ 97 h 246"/>
                <a:gd name="T18" fmla="*/ 109 w 268"/>
                <a:gd name="T19" fmla="*/ 96 h 246"/>
                <a:gd name="T20" fmla="*/ 115 w 268"/>
                <a:gd name="T21" fmla="*/ 91 h 246"/>
                <a:gd name="T22" fmla="*/ 133 w 268"/>
                <a:gd name="T23" fmla="*/ 52 h 246"/>
                <a:gd name="T24" fmla="*/ 153 w 268"/>
                <a:gd name="T25" fmla="*/ 91 h 246"/>
                <a:gd name="T26" fmla="*/ 160 w 268"/>
                <a:gd name="T27" fmla="*/ 96 h 246"/>
                <a:gd name="T28" fmla="*/ 212 w 268"/>
                <a:gd name="T29" fmla="*/ 97 h 246"/>
                <a:gd name="T30" fmla="*/ 254 w 268"/>
                <a:gd name="T31" fmla="*/ 67 h 246"/>
                <a:gd name="T32" fmla="*/ 146 w 268"/>
                <a:gd name="T33" fmla="*/ 9 h 246"/>
                <a:gd name="T34" fmla="*/ 141 w 268"/>
                <a:gd name="T35" fmla="*/ 3 h 246"/>
                <a:gd name="T36" fmla="*/ 132 w 268"/>
                <a:gd name="T37" fmla="*/ 0 h 246"/>
                <a:gd name="T38" fmla="*/ 125 w 268"/>
                <a:gd name="T39" fmla="*/ 3 h 246"/>
                <a:gd name="T40" fmla="*/ 120 w 268"/>
                <a:gd name="T41" fmla="*/ 9 h 246"/>
                <a:gd name="T42" fmla="*/ 15 w 268"/>
                <a:gd name="T43" fmla="*/ 67 h 246"/>
                <a:gd name="T44" fmla="*/ 6 w 268"/>
                <a:gd name="T45" fmla="*/ 69 h 246"/>
                <a:gd name="T46" fmla="*/ 1 w 268"/>
                <a:gd name="T47" fmla="*/ 76 h 246"/>
                <a:gd name="T48" fmla="*/ 0 w 268"/>
                <a:gd name="T49" fmla="*/ 86 h 246"/>
                <a:gd name="T50" fmla="*/ 5 w 268"/>
                <a:gd name="T51" fmla="*/ 93 h 246"/>
                <a:gd name="T52" fmla="*/ 46 w 268"/>
                <a:gd name="T53" fmla="*/ 226 h 246"/>
                <a:gd name="T54" fmla="*/ 46 w 268"/>
                <a:gd name="T55" fmla="*/ 236 h 246"/>
                <a:gd name="T56" fmla="*/ 51 w 268"/>
                <a:gd name="T57" fmla="*/ 243 h 246"/>
                <a:gd name="T58" fmla="*/ 60 w 268"/>
                <a:gd name="T59" fmla="*/ 246 h 246"/>
                <a:gd name="T60" fmla="*/ 69 w 268"/>
                <a:gd name="T61" fmla="*/ 242 h 246"/>
                <a:gd name="T62" fmla="*/ 200 w 268"/>
                <a:gd name="T63" fmla="*/ 242 h 246"/>
                <a:gd name="T64" fmla="*/ 209 w 268"/>
                <a:gd name="T65" fmla="*/ 246 h 246"/>
                <a:gd name="T66" fmla="*/ 218 w 268"/>
                <a:gd name="T67" fmla="*/ 243 h 246"/>
                <a:gd name="T68" fmla="*/ 223 w 268"/>
                <a:gd name="T69" fmla="*/ 236 h 246"/>
                <a:gd name="T70" fmla="*/ 223 w 268"/>
                <a:gd name="T71" fmla="*/ 226 h 246"/>
                <a:gd name="T72" fmla="*/ 263 w 268"/>
                <a:gd name="T73" fmla="*/ 93 h 246"/>
                <a:gd name="T74" fmla="*/ 268 w 268"/>
                <a:gd name="T75" fmla="*/ 86 h 246"/>
                <a:gd name="T76" fmla="*/ 268 w 268"/>
                <a:gd name="T77" fmla="*/ 76 h 246"/>
                <a:gd name="T78" fmla="*/ 263 w 268"/>
                <a:gd name="T79" fmla="*/ 69 h 246"/>
                <a:gd name="T80" fmla="*/ 254 w 268"/>
                <a:gd name="T81" fmla="*/ 67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46">
                  <a:moveTo>
                    <a:pt x="170" y="130"/>
                  </a:moveTo>
                  <a:lnTo>
                    <a:pt x="167" y="133"/>
                  </a:lnTo>
                  <a:lnTo>
                    <a:pt x="164" y="137"/>
                  </a:lnTo>
                  <a:lnTo>
                    <a:pt x="164" y="142"/>
                  </a:lnTo>
                  <a:lnTo>
                    <a:pt x="164" y="146"/>
                  </a:lnTo>
                  <a:lnTo>
                    <a:pt x="178" y="188"/>
                  </a:lnTo>
                  <a:lnTo>
                    <a:pt x="143" y="160"/>
                  </a:lnTo>
                  <a:lnTo>
                    <a:pt x="139" y="157"/>
                  </a:lnTo>
                  <a:lnTo>
                    <a:pt x="135" y="157"/>
                  </a:lnTo>
                  <a:lnTo>
                    <a:pt x="129" y="157"/>
                  </a:lnTo>
                  <a:lnTo>
                    <a:pt x="125" y="160"/>
                  </a:lnTo>
                  <a:lnTo>
                    <a:pt x="90" y="188"/>
                  </a:lnTo>
                  <a:lnTo>
                    <a:pt x="104" y="146"/>
                  </a:lnTo>
                  <a:lnTo>
                    <a:pt x="105" y="142"/>
                  </a:lnTo>
                  <a:lnTo>
                    <a:pt x="104" y="137"/>
                  </a:lnTo>
                  <a:lnTo>
                    <a:pt x="101" y="133"/>
                  </a:lnTo>
                  <a:lnTo>
                    <a:pt x="98" y="130"/>
                  </a:lnTo>
                  <a:lnTo>
                    <a:pt x="58" y="97"/>
                  </a:lnTo>
                  <a:lnTo>
                    <a:pt x="105" y="97"/>
                  </a:lnTo>
                  <a:lnTo>
                    <a:pt x="109" y="96"/>
                  </a:lnTo>
                  <a:lnTo>
                    <a:pt x="112" y="93"/>
                  </a:lnTo>
                  <a:lnTo>
                    <a:pt x="115" y="91"/>
                  </a:lnTo>
                  <a:lnTo>
                    <a:pt x="118" y="87"/>
                  </a:lnTo>
                  <a:lnTo>
                    <a:pt x="133" y="52"/>
                  </a:lnTo>
                  <a:lnTo>
                    <a:pt x="151" y="88"/>
                  </a:lnTo>
                  <a:lnTo>
                    <a:pt x="153" y="91"/>
                  </a:lnTo>
                  <a:lnTo>
                    <a:pt x="156" y="94"/>
                  </a:lnTo>
                  <a:lnTo>
                    <a:pt x="160" y="96"/>
                  </a:lnTo>
                  <a:lnTo>
                    <a:pt x="164" y="97"/>
                  </a:lnTo>
                  <a:lnTo>
                    <a:pt x="212" y="97"/>
                  </a:lnTo>
                  <a:lnTo>
                    <a:pt x="170" y="130"/>
                  </a:lnTo>
                  <a:close/>
                  <a:moveTo>
                    <a:pt x="254" y="67"/>
                  </a:moveTo>
                  <a:lnTo>
                    <a:pt x="174" y="67"/>
                  </a:lnTo>
                  <a:lnTo>
                    <a:pt x="146" y="9"/>
                  </a:lnTo>
                  <a:lnTo>
                    <a:pt x="144" y="5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5" y="3"/>
                  </a:lnTo>
                  <a:lnTo>
                    <a:pt x="122" y="6"/>
                  </a:lnTo>
                  <a:lnTo>
                    <a:pt x="120" y="9"/>
                  </a:lnTo>
                  <a:lnTo>
                    <a:pt x="95" y="67"/>
                  </a:lnTo>
                  <a:lnTo>
                    <a:pt x="15" y="67"/>
                  </a:lnTo>
                  <a:lnTo>
                    <a:pt x="10" y="67"/>
                  </a:lnTo>
                  <a:lnTo>
                    <a:pt x="6" y="69"/>
                  </a:lnTo>
                  <a:lnTo>
                    <a:pt x="3" y="72"/>
                  </a:lnTo>
                  <a:lnTo>
                    <a:pt x="1" y="76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2" y="89"/>
                  </a:lnTo>
                  <a:lnTo>
                    <a:pt x="5" y="93"/>
                  </a:lnTo>
                  <a:lnTo>
                    <a:pt x="71" y="146"/>
                  </a:lnTo>
                  <a:lnTo>
                    <a:pt x="46" y="226"/>
                  </a:lnTo>
                  <a:lnTo>
                    <a:pt x="45" y="231"/>
                  </a:lnTo>
                  <a:lnTo>
                    <a:pt x="46" y="236"/>
                  </a:lnTo>
                  <a:lnTo>
                    <a:pt x="48" y="240"/>
                  </a:lnTo>
                  <a:lnTo>
                    <a:pt x="51" y="243"/>
                  </a:lnTo>
                  <a:lnTo>
                    <a:pt x="55" y="245"/>
                  </a:lnTo>
                  <a:lnTo>
                    <a:pt x="60" y="246"/>
                  </a:lnTo>
                  <a:lnTo>
                    <a:pt x="65" y="245"/>
                  </a:lnTo>
                  <a:lnTo>
                    <a:pt x="69" y="242"/>
                  </a:lnTo>
                  <a:lnTo>
                    <a:pt x="135" y="190"/>
                  </a:lnTo>
                  <a:lnTo>
                    <a:pt x="200" y="242"/>
                  </a:lnTo>
                  <a:lnTo>
                    <a:pt x="204" y="245"/>
                  </a:lnTo>
                  <a:lnTo>
                    <a:pt x="209" y="246"/>
                  </a:lnTo>
                  <a:lnTo>
                    <a:pt x="214" y="245"/>
                  </a:lnTo>
                  <a:lnTo>
                    <a:pt x="218" y="243"/>
                  </a:lnTo>
                  <a:lnTo>
                    <a:pt x="221" y="240"/>
                  </a:lnTo>
                  <a:lnTo>
                    <a:pt x="223" y="236"/>
                  </a:lnTo>
                  <a:lnTo>
                    <a:pt x="224" y="231"/>
                  </a:lnTo>
                  <a:lnTo>
                    <a:pt x="223" y="226"/>
                  </a:lnTo>
                  <a:lnTo>
                    <a:pt x="197" y="146"/>
                  </a:lnTo>
                  <a:lnTo>
                    <a:pt x="263" y="93"/>
                  </a:lnTo>
                  <a:lnTo>
                    <a:pt x="266" y="89"/>
                  </a:lnTo>
                  <a:lnTo>
                    <a:pt x="268" y="86"/>
                  </a:lnTo>
                  <a:lnTo>
                    <a:pt x="268" y="81"/>
                  </a:lnTo>
                  <a:lnTo>
                    <a:pt x="268" y="76"/>
                  </a:lnTo>
                  <a:lnTo>
                    <a:pt x="266" y="72"/>
                  </a:lnTo>
                  <a:lnTo>
                    <a:pt x="263" y="69"/>
                  </a:lnTo>
                  <a:lnTo>
                    <a:pt x="259" y="67"/>
                  </a:lnTo>
                  <a:lnTo>
                    <a:pt x="254" y="67"/>
                  </a:lnTo>
                  <a:lnTo>
                    <a:pt x="25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2"/>
            <p:cNvSpPr>
              <a:spLocks noEditPoints="1"/>
            </p:cNvSpPr>
            <p:nvPr/>
          </p:nvSpPr>
          <p:spPr bwMode="auto">
            <a:xfrm>
              <a:off x="11033125" y="1349375"/>
              <a:ext cx="284163" cy="284162"/>
            </a:xfrm>
            <a:custGeom>
              <a:avLst/>
              <a:gdLst>
                <a:gd name="T0" fmla="*/ 794 w 898"/>
                <a:gd name="T1" fmla="*/ 181 h 897"/>
                <a:gd name="T2" fmla="*/ 861 w 898"/>
                <a:gd name="T3" fmla="*/ 209 h 897"/>
                <a:gd name="T4" fmla="*/ 817 w 898"/>
                <a:gd name="T5" fmla="*/ 324 h 897"/>
                <a:gd name="T6" fmla="*/ 756 w 898"/>
                <a:gd name="T7" fmla="*/ 367 h 897"/>
                <a:gd name="T8" fmla="*/ 527 w 898"/>
                <a:gd name="T9" fmla="*/ 521 h 897"/>
                <a:gd name="T10" fmla="*/ 479 w 898"/>
                <a:gd name="T11" fmla="*/ 583 h 897"/>
                <a:gd name="T12" fmla="*/ 476 w 898"/>
                <a:gd name="T13" fmla="*/ 697 h 897"/>
                <a:gd name="T14" fmla="*/ 533 w 898"/>
                <a:gd name="T15" fmla="*/ 793 h 897"/>
                <a:gd name="T16" fmla="*/ 628 w 898"/>
                <a:gd name="T17" fmla="*/ 867 h 897"/>
                <a:gd name="T18" fmla="*/ 354 w 898"/>
                <a:gd name="T19" fmla="*/ 803 h 897"/>
                <a:gd name="T20" fmla="*/ 415 w 898"/>
                <a:gd name="T21" fmla="*/ 720 h 897"/>
                <a:gd name="T22" fmla="*/ 421 w 898"/>
                <a:gd name="T23" fmla="*/ 595 h 897"/>
                <a:gd name="T24" fmla="*/ 379 w 898"/>
                <a:gd name="T25" fmla="*/ 528 h 897"/>
                <a:gd name="T26" fmla="*/ 275 w 898"/>
                <a:gd name="T27" fmla="*/ 460 h 897"/>
                <a:gd name="T28" fmla="*/ 195 w 898"/>
                <a:gd name="T29" fmla="*/ 371 h 897"/>
                <a:gd name="T30" fmla="*/ 151 w 898"/>
                <a:gd name="T31" fmla="*/ 260 h 897"/>
                <a:gd name="T32" fmla="*/ 127 w 898"/>
                <a:gd name="T33" fmla="*/ 91 h 897"/>
                <a:gd name="T34" fmla="*/ 767 w 898"/>
                <a:gd name="T35" fmla="*/ 145 h 897"/>
                <a:gd name="T36" fmla="*/ 737 w 898"/>
                <a:gd name="T37" fmla="*/ 296 h 897"/>
                <a:gd name="T38" fmla="*/ 688 w 898"/>
                <a:gd name="T39" fmla="*/ 393 h 897"/>
                <a:gd name="T40" fmla="*/ 590 w 898"/>
                <a:gd name="T41" fmla="*/ 480 h 897"/>
                <a:gd name="T42" fmla="*/ 54 w 898"/>
                <a:gd name="T43" fmla="*/ 280 h 897"/>
                <a:gd name="T44" fmla="*/ 30 w 898"/>
                <a:gd name="T45" fmla="*/ 116 h 897"/>
                <a:gd name="T46" fmla="*/ 112 w 898"/>
                <a:gd name="T47" fmla="*/ 221 h 897"/>
                <a:gd name="T48" fmla="*/ 140 w 898"/>
                <a:gd name="T49" fmla="*/ 367 h 897"/>
                <a:gd name="T50" fmla="*/ 89 w 898"/>
                <a:gd name="T51" fmla="*/ 336 h 897"/>
                <a:gd name="T52" fmla="*/ 893 w 898"/>
                <a:gd name="T53" fmla="*/ 64 h 897"/>
                <a:gd name="T54" fmla="*/ 803 w 898"/>
                <a:gd name="T55" fmla="*/ 37 h 897"/>
                <a:gd name="T56" fmla="*/ 797 w 898"/>
                <a:gd name="T57" fmla="*/ 2 h 897"/>
                <a:gd name="T58" fmla="*/ 102 w 898"/>
                <a:gd name="T59" fmla="*/ 2 h 897"/>
                <a:gd name="T60" fmla="*/ 96 w 898"/>
                <a:gd name="T61" fmla="*/ 37 h 897"/>
                <a:gd name="T62" fmla="*/ 5 w 898"/>
                <a:gd name="T63" fmla="*/ 64 h 897"/>
                <a:gd name="T64" fmla="*/ 0 w 898"/>
                <a:gd name="T65" fmla="*/ 117 h 897"/>
                <a:gd name="T66" fmla="*/ 15 w 898"/>
                <a:gd name="T67" fmla="*/ 258 h 897"/>
                <a:gd name="T68" fmla="*/ 80 w 898"/>
                <a:gd name="T69" fmla="*/ 368 h 897"/>
                <a:gd name="T70" fmla="*/ 179 w 898"/>
                <a:gd name="T71" fmla="*/ 403 h 897"/>
                <a:gd name="T72" fmla="*/ 293 w 898"/>
                <a:gd name="T73" fmla="*/ 507 h 897"/>
                <a:gd name="T74" fmla="*/ 371 w 898"/>
                <a:gd name="T75" fmla="*/ 564 h 897"/>
                <a:gd name="T76" fmla="*/ 395 w 898"/>
                <a:gd name="T77" fmla="*/ 625 h 897"/>
                <a:gd name="T78" fmla="*/ 374 w 898"/>
                <a:gd name="T79" fmla="*/ 743 h 897"/>
                <a:gd name="T80" fmla="*/ 301 w 898"/>
                <a:gd name="T81" fmla="*/ 789 h 897"/>
                <a:gd name="T82" fmla="*/ 244 w 898"/>
                <a:gd name="T83" fmla="*/ 797 h 897"/>
                <a:gd name="T84" fmla="*/ 241 w 898"/>
                <a:gd name="T85" fmla="*/ 888 h 897"/>
                <a:gd name="T86" fmla="*/ 643 w 898"/>
                <a:gd name="T87" fmla="*/ 897 h 897"/>
                <a:gd name="T88" fmla="*/ 658 w 898"/>
                <a:gd name="T89" fmla="*/ 886 h 897"/>
                <a:gd name="T90" fmla="*/ 652 w 898"/>
                <a:gd name="T91" fmla="*/ 795 h 897"/>
                <a:gd name="T92" fmla="*/ 580 w 898"/>
                <a:gd name="T93" fmla="*/ 783 h 897"/>
                <a:gd name="T94" fmla="*/ 515 w 898"/>
                <a:gd name="T95" fmla="*/ 720 h 897"/>
                <a:gd name="T96" fmla="*/ 502 w 898"/>
                <a:gd name="T97" fmla="*/ 614 h 897"/>
                <a:gd name="T98" fmla="*/ 531 w 898"/>
                <a:gd name="T99" fmla="*/ 556 h 897"/>
                <a:gd name="T100" fmla="*/ 621 w 898"/>
                <a:gd name="T101" fmla="*/ 496 h 897"/>
                <a:gd name="T102" fmla="*/ 734 w 898"/>
                <a:gd name="T103" fmla="*/ 402 h 897"/>
                <a:gd name="T104" fmla="*/ 827 w 898"/>
                <a:gd name="T105" fmla="*/ 357 h 897"/>
                <a:gd name="T106" fmla="*/ 876 w 898"/>
                <a:gd name="T107" fmla="*/ 272 h 897"/>
                <a:gd name="T108" fmla="*/ 898 w 898"/>
                <a:gd name="T109" fmla="*/ 14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8" h="897">
                  <a:moveTo>
                    <a:pt x="737" y="371"/>
                  </a:moveTo>
                  <a:lnTo>
                    <a:pt x="749" y="348"/>
                  </a:lnTo>
                  <a:lnTo>
                    <a:pt x="761" y="320"/>
                  </a:lnTo>
                  <a:lnTo>
                    <a:pt x="770" y="290"/>
                  </a:lnTo>
                  <a:lnTo>
                    <a:pt x="779" y="258"/>
                  </a:lnTo>
                  <a:lnTo>
                    <a:pt x="787" y="221"/>
                  </a:lnTo>
                  <a:lnTo>
                    <a:pt x="794" y="181"/>
                  </a:lnTo>
                  <a:lnTo>
                    <a:pt x="798" y="137"/>
                  </a:lnTo>
                  <a:lnTo>
                    <a:pt x="801" y="90"/>
                  </a:lnTo>
                  <a:lnTo>
                    <a:pt x="868" y="90"/>
                  </a:lnTo>
                  <a:lnTo>
                    <a:pt x="868" y="113"/>
                  </a:lnTo>
                  <a:lnTo>
                    <a:pt x="868" y="141"/>
                  </a:lnTo>
                  <a:lnTo>
                    <a:pt x="866" y="174"/>
                  </a:lnTo>
                  <a:lnTo>
                    <a:pt x="861" y="209"/>
                  </a:lnTo>
                  <a:lnTo>
                    <a:pt x="858" y="227"/>
                  </a:lnTo>
                  <a:lnTo>
                    <a:pt x="854" y="244"/>
                  </a:lnTo>
                  <a:lnTo>
                    <a:pt x="848" y="261"/>
                  </a:lnTo>
                  <a:lnTo>
                    <a:pt x="842" y="278"/>
                  </a:lnTo>
                  <a:lnTo>
                    <a:pt x="836" y="294"/>
                  </a:lnTo>
                  <a:lnTo>
                    <a:pt x="827" y="309"/>
                  </a:lnTo>
                  <a:lnTo>
                    <a:pt x="817" y="324"/>
                  </a:lnTo>
                  <a:lnTo>
                    <a:pt x="806" y="337"/>
                  </a:lnTo>
                  <a:lnTo>
                    <a:pt x="798" y="343"/>
                  </a:lnTo>
                  <a:lnTo>
                    <a:pt x="791" y="350"/>
                  </a:lnTo>
                  <a:lnTo>
                    <a:pt x="783" y="355"/>
                  </a:lnTo>
                  <a:lnTo>
                    <a:pt x="775" y="359"/>
                  </a:lnTo>
                  <a:lnTo>
                    <a:pt x="766" y="364"/>
                  </a:lnTo>
                  <a:lnTo>
                    <a:pt x="756" y="367"/>
                  </a:lnTo>
                  <a:lnTo>
                    <a:pt x="747" y="370"/>
                  </a:lnTo>
                  <a:lnTo>
                    <a:pt x="737" y="371"/>
                  </a:lnTo>
                  <a:lnTo>
                    <a:pt x="737" y="371"/>
                  </a:lnTo>
                  <a:close/>
                  <a:moveTo>
                    <a:pt x="574" y="490"/>
                  </a:moveTo>
                  <a:lnTo>
                    <a:pt x="553" y="503"/>
                  </a:lnTo>
                  <a:lnTo>
                    <a:pt x="535" y="514"/>
                  </a:lnTo>
                  <a:lnTo>
                    <a:pt x="527" y="521"/>
                  </a:lnTo>
                  <a:lnTo>
                    <a:pt x="518" y="528"/>
                  </a:lnTo>
                  <a:lnTo>
                    <a:pt x="509" y="536"/>
                  </a:lnTo>
                  <a:lnTo>
                    <a:pt x="502" y="543"/>
                  </a:lnTo>
                  <a:lnTo>
                    <a:pt x="496" y="552"/>
                  </a:lnTo>
                  <a:lnTo>
                    <a:pt x="489" y="561"/>
                  </a:lnTo>
                  <a:lnTo>
                    <a:pt x="484" y="572"/>
                  </a:lnTo>
                  <a:lnTo>
                    <a:pt x="479" y="583"/>
                  </a:lnTo>
                  <a:lnTo>
                    <a:pt x="476" y="595"/>
                  </a:lnTo>
                  <a:lnTo>
                    <a:pt x="473" y="607"/>
                  </a:lnTo>
                  <a:lnTo>
                    <a:pt x="471" y="621"/>
                  </a:lnTo>
                  <a:lnTo>
                    <a:pt x="471" y="637"/>
                  </a:lnTo>
                  <a:lnTo>
                    <a:pt x="472" y="659"/>
                  </a:lnTo>
                  <a:lnTo>
                    <a:pt x="473" y="678"/>
                  </a:lnTo>
                  <a:lnTo>
                    <a:pt x="476" y="697"/>
                  </a:lnTo>
                  <a:lnTo>
                    <a:pt x="481" y="714"/>
                  </a:lnTo>
                  <a:lnTo>
                    <a:pt x="486" y="730"/>
                  </a:lnTo>
                  <a:lnTo>
                    <a:pt x="493" y="745"/>
                  </a:lnTo>
                  <a:lnTo>
                    <a:pt x="501" y="759"/>
                  </a:lnTo>
                  <a:lnTo>
                    <a:pt x="510" y="771"/>
                  </a:lnTo>
                  <a:lnTo>
                    <a:pt x="521" y="783"/>
                  </a:lnTo>
                  <a:lnTo>
                    <a:pt x="533" y="793"/>
                  </a:lnTo>
                  <a:lnTo>
                    <a:pt x="546" y="800"/>
                  </a:lnTo>
                  <a:lnTo>
                    <a:pt x="560" y="807"/>
                  </a:lnTo>
                  <a:lnTo>
                    <a:pt x="576" y="813"/>
                  </a:lnTo>
                  <a:lnTo>
                    <a:pt x="592" y="817"/>
                  </a:lnTo>
                  <a:lnTo>
                    <a:pt x="610" y="820"/>
                  </a:lnTo>
                  <a:lnTo>
                    <a:pt x="628" y="822"/>
                  </a:lnTo>
                  <a:lnTo>
                    <a:pt x="628" y="867"/>
                  </a:lnTo>
                  <a:lnTo>
                    <a:pt x="270" y="867"/>
                  </a:lnTo>
                  <a:lnTo>
                    <a:pt x="270" y="822"/>
                  </a:lnTo>
                  <a:lnTo>
                    <a:pt x="289" y="820"/>
                  </a:lnTo>
                  <a:lnTo>
                    <a:pt x="307" y="818"/>
                  </a:lnTo>
                  <a:lnTo>
                    <a:pt x="324" y="814"/>
                  </a:lnTo>
                  <a:lnTo>
                    <a:pt x="340" y="810"/>
                  </a:lnTo>
                  <a:lnTo>
                    <a:pt x="354" y="803"/>
                  </a:lnTo>
                  <a:lnTo>
                    <a:pt x="366" y="796"/>
                  </a:lnTo>
                  <a:lnTo>
                    <a:pt x="378" y="786"/>
                  </a:lnTo>
                  <a:lnTo>
                    <a:pt x="387" y="775"/>
                  </a:lnTo>
                  <a:lnTo>
                    <a:pt x="396" y="764"/>
                  </a:lnTo>
                  <a:lnTo>
                    <a:pt x="404" y="751"/>
                  </a:lnTo>
                  <a:lnTo>
                    <a:pt x="410" y="736"/>
                  </a:lnTo>
                  <a:lnTo>
                    <a:pt x="415" y="720"/>
                  </a:lnTo>
                  <a:lnTo>
                    <a:pt x="420" y="702"/>
                  </a:lnTo>
                  <a:lnTo>
                    <a:pt x="423" y="681"/>
                  </a:lnTo>
                  <a:lnTo>
                    <a:pt x="425" y="660"/>
                  </a:lnTo>
                  <a:lnTo>
                    <a:pt x="425" y="637"/>
                  </a:lnTo>
                  <a:lnTo>
                    <a:pt x="425" y="621"/>
                  </a:lnTo>
                  <a:lnTo>
                    <a:pt x="423" y="607"/>
                  </a:lnTo>
                  <a:lnTo>
                    <a:pt x="421" y="595"/>
                  </a:lnTo>
                  <a:lnTo>
                    <a:pt x="416" y="583"/>
                  </a:lnTo>
                  <a:lnTo>
                    <a:pt x="412" y="572"/>
                  </a:lnTo>
                  <a:lnTo>
                    <a:pt x="407" y="561"/>
                  </a:lnTo>
                  <a:lnTo>
                    <a:pt x="401" y="553"/>
                  </a:lnTo>
                  <a:lnTo>
                    <a:pt x="394" y="544"/>
                  </a:lnTo>
                  <a:lnTo>
                    <a:pt x="386" y="536"/>
                  </a:lnTo>
                  <a:lnTo>
                    <a:pt x="379" y="528"/>
                  </a:lnTo>
                  <a:lnTo>
                    <a:pt x="370" y="522"/>
                  </a:lnTo>
                  <a:lnTo>
                    <a:pt x="362" y="516"/>
                  </a:lnTo>
                  <a:lnTo>
                    <a:pt x="344" y="503"/>
                  </a:lnTo>
                  <a:lnTo>
                    <a:pt x="324" y="491"/>
                  </a:lnTo>
                  <a:lnTo>
                    <a:pt x="308" y="481"/>
                  </a:lnTo>
                  <a:lnTo>
                    <a:pt x="292" y="472"/>
                  </a:lnTo>
                  <a:lnTo>
                    <a:pt x="275" y="460"/>
                  </a:lnTo>
                  <a:lnTo>
                    <a:pt x="258" y="446"/>
                  </a:lnTo>
                  <a:lnTo>
                    <a:pt x="242" y="431"/>
                  </a:lnTo>
                  <a:lnTo>
                    <a:pt x="226" y="414"/>
                  </a:lnTo>
                  <a:lnTo>
                    <a:pt x="217" y="404"/>
                  </a:lnTo>
                  <a:lnTo>
                    <a:pt x="210" y="394"/>
                  </a:lnTo>
                  <a:lnTo>
                    <a:pt x="202" y="383"/>
                  </a:lnTo>
                  <a:lnTo>
                    <a:pt x="195" y="371"/>
                  </a:lnTo>
                  <a:lnTo>
                    <a:pt x="188" y="358"/>
                  </a:lnTo>
                  <a:lnTo>
                    <a:pt x="181" y="344"/>
                  </a:lnTo>
                  <a:lnTo>
                    <a:pt x="174" y="329"/>
                  </a:lnTo>
                  <a:lnTo>
                    <a:pt x="167" y="313"/>
                  </a:lnTo>
                  <a:lnTo>
                    <a:pt x="162" y="297"/>
                  </a:lnTo>
                  <a:lnTo>
                    <a:pt x="157" y="279"/>
                  </a:lnTo>
                  <a:lnTo>
                    <a:pt x="151" y="260"/>
                  </a:lnTo>
                  <a:lnTo>
                    <a:pt x="146" y="240"/>
                  </a:lnTo>
                  <a:lnTo>
                    <a:pt x="142" y="218"/>
                  </a:lnTo>
                  <a:lnTo>
                    <a:pt x="137" y="196"/>
                  </a:lnTo>
                  <a:lnTo>
                    <a:pt x="134" y="172"/>
                  </a:lnTo>
                  <a:lnTo>
                    <a:pt x="131" y="147"/>
                  </a:lnTo>
                  <a:lnTo>
                    <a:pt x="129" y="120"/>
                  </a:lnTo>
                  <a:lnTo>
                    <a:pt x="127" y="91"/>
                  </a:lnTo>
                  <a:lnTo>
                    <a:pt x="126" y="61"/>
                  </a:lnTo>
                  <a:lnTo>
                    <a:pt x="126" y="30"/>
                  </a:lnTo>
                  <a:lnTo>
                    <a:pt x="774" y="30"/>
                  </a:lnTo>
                  <a:lnTo>
                    <a:pt x="774" y="61"/>
                  </a:lnTo>
                  <a:lnTo>
                    <a:pt x="771" y="91"/>
                  </a:lnTo>
                  <a:lnTo>
                    <a:pt x="770" y="119"/>
                  </a:lnTo>
                  <a:lnTo>
                    <a:pt x="767" y="145"/>
                  </a:lnTo>
                  <a:lnTo>
                    <a:pt x="765" y="171"/>
                  </a:lnTo>
                  <a:lnTo>
                    <a:pt x="761" y="195"/>
                  </a:lnTo>
                  <a:lnTo>
                    <a:pt x="758" y="217"/>
                  </a:lnTo>
                  <a:lnTo>
                    <a:pt x="753" y="239"/>
                  </a:lnTo>
                  <a:lnTo>
                    <a:pt x="748" y="259"/>
                  </a:lnTo>
                  <a:lnTo>
                    <a:pt x="743" y="278"/>
                  </a:lnTo>
                  <a:lnTo>
                    <a:pt x="737" y="296"/>
                  </a:lnTo>
                  <a:lnTo>
                    <a:pt x="731" y="312"/>
                  </a:lnTo>
                  <a:lnTo>
                    <a:pt x="724" y="328"/>
                  </a:lnTo>
                  <a:lnTo>
                    <a:pt x="718" y="343"/>
                  </a:lnTo>
                  <a:lnTo>
                    <a:pt x="710" y="356"/>
                  </a:lnTo>
                  <a:lnTo>
                    <a:pt x="704" y="369"/>
                  </a:lnTo>
                  <a:lnTo>
                    <a:pt x="697" y="382"/>
                  </a:lnTo>
                  <a:lnTo>
                    <a:pt x="688" y="393"/>
                  </a:lnTo>
                  <a:lnTo>
                    <a:pt x="681" y="403"/>
                  </a:lnTo>
                  <a:lnTo>
                    <a:pt x="673" y="413"/>
                  </a:lnTo>
                  <a:lnTo>
                    <a:pt x="656" y="430"/>
                  </a:lnTo>
                  <a:lnTo>
                    <a:pt x="640" y="445"/>
                  </a:lnTo>
                  <a:lnTo>
                    <a:pt x="623" y="459"/>
                  </a:lnTo>
                  <a:lnTo>
                    <a:pt x="606" y="471"/>
                  </a:lnTo>
                  <a:lnTo>
                    <a:pt x="590" y="480"/>
                  </a:lnTo>
                  <a:lnTo>
                    <a:pt x="574" y="490"/>
                  </a:lnTo>
                  <a:lnTo>
                    <a:pt x="574" y="490"/>
                  </a:lnTo>
                  <a:close/>
                  <a:moveTo>
                    <a:pt x="89" y="336"/>
                  </a:moveTo>
                  <a:lnTo>
                    <a:pt x="78" y="324"/>
                  </a:lnTo>
                  <a:lnTo>
                    <a:pt x="69" y="310"/>
                  </a:lnTo>
                  <a:lnTo>
                    <a:pt x="61" y="295"/>
                  </a:lnTo>
                  <a:lnTo>
                    <a:pt x="54" y="280"/>
                  </a:lnTo>
                  <a:lnTo>
                    <a:pt x="49" y="264"/>
                  </a:lnTo>
                  <a:lnTo>
                    <a:pt x="43" y="247"/>
                  </a:lnTo>
                  <a:lnTo>
                    <a:pt x="40" y="230"/>
                  </a:lnTo>
                  <a:lnTo>
                    <a:pt x="37" y="213"/>
                  </a:lnTo>
                  <a:lnTo>
                    <a:pt x="32" y="178"/>
                  </a:lnTo>
                  <a:lnTo>
                    <a:pt x="30" y="145"/>
                  </a:lnTo>
                  <a:lnTo>
                    <a:pt x="30" y="116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97" y="90"/>
                  </a:lnTo>
                  <a:lnTo>
                    <a:pt x="100" y="137"/>
                  </a:lnTo>
                  <a:lnTo>
                    <a:pt x="105" y="181"/>
                  </a:lnTo>
                  <a:lnTo>
                    <a:pt x="112" y="221"/>
                  </a:lnTo>
                  <a:lnTo>
                    <a:pt x="119" y="258"/>
                  </a:lnTo>
                  <a:lnTo>
                    <a:pt x="128" y="291"/>
                  </a:lnTo>
                  <a:lnTo>
                    <a:pt x="137" y="321"/>
                  </a:lnTo>
                  <a:lnTo>
                    <a:pt x="149" y="348"/>
                  </a:lnTo>
                  <a:lnTo>
                    <a:pt x="161" y="372"/>
                  </a:lnTo>
                  <a:lnTo>
                    <a:pt x="150" y="370"/>
                  </a:lnTo>
                  <a:lnTo>
                    <a:pt x="140" y="367"/>
                  </a:lnTo>
                  <a:lnTo>
                    <a:pt x="131" y="364"/>
                  </a:lnTo>
                  <a:lnTo>
                    <a:pt x="121" y="359"/>
                  </a:lnTo>
                  <a:lnTo>
                    <a:pt x="113" y="355"/>
                  </a:lnTo>
                  <a:lnTo>
                    <a:pt x="105" y="350"/>
                  </a:lnTo>
                  <a:lnTo>
                    <a:pt x="97" y="343"/>
                  </a:lnTo>
                  <a:lnTo>
                    <a:pt x="89" y="336"/>
                  </a:lnTo>
                  <a:lnTo>
                    <a:pt x="89" y="336"/>
                  </a:lnTo>
                  <a:close/>
                  <a:moveTo>
                    <a:pt x="898" y="86"/>
                  </a:moveTo>
                  <a:lnTo>
                    <a:pt x="898" y="80"/>
                  </a:lnTo>
                  <a:lnTo>
                    <a:pt x="898" y="75"/>
                  </a:lnTo>
                  <a:lnTo>
                    <a:pt x="898" y="72"/>
                  </a:lnTo>
                  <a:lnTo>
                    <a:pt x="897" y="70"/>
                  </a:lnTo>
                  <a:lnTo>
                    <a:pt x="895" y="66"/>
                  </a:lnTo>
                  <a:lnTo>
                    <a:pt x="893" y="64"/>
                  </a:lnTo>
                  <a:lnTo>
                    <a:pt x="891" y="62"/>
                  </a:lnTo>
                  <a:lnTo>
                    <a:pt x="889" y="61"/>
                  </a:lnTo>
                  <a:lnTo>
                    <a:pt x="886" y="60"/>
                  </a:lnTo>
                  <a:lnTo>
                    <a:pt x="883" y="60"/>
                  </a:lnTo>
                  <a:lnTo>
                    <a:pt x="802" y="60"/>
                  </a:lnTo>
                  <a:lnTo>
                    <a:pt x="803" y="49"/>
                  </a:lnTo>
                  <a:lnTo>
                    <a:pt x="803" y="37"/>
                  </a:lnTo>
                  <a:lnTo>
                    <a:pt x="803" y="27"/>
                  </a:lnTo>
                  <a:lnTo>
                    <a:pt x="803" y="15"/>
                  </a:lnTo>
                  <a:lnTo>
                    <a:pt x="803" y="12"/>
                  </a:lnTo>
                  <a:lnTo>
                    <a:pt x="802" y="10"/>
                  </a:lnTo>
                  <a:lnTo>
                    <a:pt x="801" y="6"/>
                  </a:lnTo>
                  <a:lnTo>
                    <a:pt x="799" y="4"/>
                  </a:lnTo>
                  <a:lnTo>
                    <a:pt x="797" y="2"/>
                  </a:lnTo>
                  <a:lnTo>
                    <a:pt x="795" y="1"/>
                  </a:lnTo>
                  <a:lnTo>
                    <a:pt x="792" y="0"/>
                  </a:lnTo>
                  <a:lnTo>
                    <a:pt x="789" y="0"/>
                  </a:lnTo>
                  <a:lnTo>
                    <a:pt x="111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2" y="2"/>
                  </a:lnTo>
                  <a:lnTo>
                    <a:pt x="100" y="4"/>
                  </a:lnTo>
                  <a:lnTo>
                    <a:pt x="98" y="6"/>
                  </a:lnTo>
                  <a:lnTo>
                    <a:pt x="97" y="10"/>
                  </a:lnTo>
                  <a:lnTo>
                    <a:pt x="96" y="12"/>
                  </a:lnTo>
                  <a:lnTo>
                    <a:pt x="96" y="15"/>
                  </a:lnTo>
                  <a:lnTo>
                    <a:pt x="96" y="27"/>
                  </a:lnTo>
                  <a:lnTo>
                    <a:pt x="96" y="37"/>
                  </a:lnTo>
                  <a:lnTo>
                    <a:pt x="96" y="49"/>
                  </a:lnTo>
                  <a:lnTo>
                    <a:pt x="96" y="60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10" y="61"/>
                  </a:lnTo>
                  <a:lnTo>
                    <a:pt x="7" y="62"/>
                  </a:lnTo>
                  <a:lnTo>
                    <a:pt x="5" y="64"/>
                  </a:lnTo>
                  <a:lnTo>
                    <a:pt x="4" y="66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0" y="117"/>
                  </a:lnTo>
                  <a:lnTo>
                    <a:pt x="0" y="149"/>
                  </a:lnTo>
                  <a:lnTo>
                    <a:pt x="1" y="166"/>
                  </a:lnTo>
                  <a:lnTo>
                    <a:pt x="3" y="184"/>
                  </a:lnTo>
                  <a:lnTo>
                    <a:pt x="5" y="202"/>
                  </a:lnTo>
                  <a:lnTo>
                    <a:pt x="8" y="220"/>
                  </a:lnTo>
                  <a:lnTo>
                    <a:pt x="11" y="240"/>
                  </a:lnTo>
                  <a:lnTo>
                    <a:pt x="15" y="258"/>
                  </a:lnTo>
                  <a:lnTo>
                    <a:pt x="21" y="277"/>
                  </a:lnTo>
                  <a:lnTo>
                    <a:pt x="28" y="294"/>
                  </a:lnTo>
                  <a:lnTo>
                    <a:pt x="36" y="311"/>
                  </a:lnTo>
                  <a:lnTo>
                    <a:pt x="45" y="328"/>
                  </a:lnTo>
                  <a:lnTo>
                    <a:pt x="56" y="343"/>
                  </a:lnTo>
                  <a:lnTo>
                    <a:pt x="68" y="357"/>
                  </a:lnTo>
                  <a:lnTo>
                    <a:pt x="80" y="368"/>
                  </a:lnTo>
                  <a:lnTo>
                    <a:pt x="91" y="376"/>
                  </a:lnTo>
                  <a:lnTo>
                    <a:pt x="104" y="384"/>
                  </a:lnTo>
                  <a:lnTo>
                    <a:pt x="118" y="390"/>
                  </a:lnTo>
                  <a:lnTo>
                    <a:pt x="132" y="396"/>
                  </a:lnTo>
                  <a:lnTo>
                    <a:pt x="147" y="400"/>
                  </a:lnTo>
                  <a:lnTo>
                    <a:pt x="163" y="402"/>
                  </a:lnTo>
                  <a:lnTo>
                    <a:pt x="179" y="403"/>
                  </a:lnTo>
                  <a:lnTo>
                    <a:pt x="195" y="425"/>
                  </a:lnTo>
                  <a:lnTo>
                    <a:pt x="211" y="443"/>
                  </a:lnTo>
                  <a:lnTo>
                    <a:pt x="227" y="459"/>
                  </a:lnTo>
                  <a:lnTo>
                    <a:pt x="243" y="473"/>
                  </a:lnTo>
                  <a:lnTo>
                    <a:pt x="260" y="486"/>
                  </a:lnTo>
                  <a:lnTo>
                    <a:pt x="276" y="497"/>
                  </a:lnTo>
                  <a:lnTo>
                    <a:pt x="293" y="507"/>
                  </a:lnTo>
                  <a:lnTo>
                    <a:pt x="308" y="517"/>
                  </a:lnTo>
                  <a:lnTo>
                    <a:pt x="328" y="528"/>
                  </a:lnTo>
                  <a:lnTo>
                    <a:pt x="345" y="539"/>
                  </a:lnTo>
                  <a:lnTo>
                    <a:pt x="352" y="545"/>
                  </a:lnTo>
                  <a:lnTo>
                    <a:pt x="359" y="551"/>
                  </a:lnTo>
                  <a:lnTo>
                    <a:pt x="366" y="557"/>
                  </a:lnTo>
                  <a:lnTo>
                    <a:pt x="371" y="564"/>
                  </a:lnTo>
                  <a:lnTo>
                    <a:pt x="377" y="570"/>
                  </a:lnTo>
                  <a:lnTo>
                    <a:pt x="382" y="578"/>
                  </a:lnTo>
                  <a:lnTo>
                    <a:pt x="385" y="585"/>
                  </a:lnTo>
                  <a:lnTo>
                    <a:pt x="390" y="594"/>
                  </a:lnTo>
                  <a:lnTo>
                    <a:pt x="392" y="603"/>
                  </a:lnTo>
                  <a:lnTo>
                    <a:pt x="394" y="614"/>
                  </a:lnTo>
                  <a:lnTo>
                    <a:pt x="395" y="625"/>
                  </a:lnTo>
                  <a:lnTo>
                    <a:pt x="395" y="636"/>
                  </a:lnTo>
                  <a:lnTo>
                    <a:pt x="395" y="660"/>
                  </a:lnTo>
                  <a:lnTo>
                    <a:pt x="393" y="681"/>
                  </a:lnTo>
                  <a:lnTo>
                    <a:pt x="390" y="699"/>
                  </a:lnTo>
                  <a:lnTo>
                    <a:pt x="385" y="717"/>
                  </a:lnTo>
                  <a:lnTo>
                    <a:pt x="380" y="730"/>
                  </a:lnTo>
                  <a:lnTo>
                    <a:pt x="374" y="743"/>
                  </a:lnTo>
                  <a:lnTo>
                    <a:pt x="366" y="754"/>
                  </a:lnTo>
                  <a:lnTo>
                    <a:pt x="358" y="764"/>
                  </a:lnTo>
                  <a:lnTo>
                    <a:pt x="348" y="771"/>
                  </a:lnTo>
                  <a:lnTo>
                    <a:pt x="338" y="778"/>
                  </a:lnTo>
                  <a:lnTo>
                    <a:pt x="327" y="783"/>
                  </a:lnTo>
                  <a:lnTo>
                    <a:pt x="314" y="786"/>
                  </a:lnTo>
                  <a:lnTo>
                    <a:pt x="301" y="789"/>
                  </a:lnTo>
                  <a:lnTo>
                    <a:pt x="287" y="791"/>
                  </a:lnTo>
                  <a:lnTo>
                    <a:pt x="271" y="793"/>
                  </a:lnTo>
                  <a:lnTo>
                    <a:pt x="255" y="793"/>
                  </a:lnTo>
                  <a:lnTo>
                    <a:pt x="252" y="793"/>
                  </a:lnTo>
                  <a:lnTo>
                    <a:pt x="250" y="794"/>
                  </a:lnTo>
                  <a:lnTo>
                    <a:pt x="246" y="795"/>
                  </a:lnTo>
                  <a:lnTo>
                    <a:pt x="244" y="797"/>
                  </a:lnTo>
                  <a:lnTo>
                    <a:pt x="242" y="799"/>
                  </a:lnTo>
                  <a:lnTo>
                    <a:pt x="241" y="802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82"/>
                  </a:lnTo>
                  <a:lnTo>
                    <a:pt x="240" y="886"/>
                  </a:lnTo>
                  <a:lnTo>
                    <a:pt x="241" y="888"/>
                  </a:lnTo>
                  <a:lnTo>
                    <a:pt x="242" y="891"/>
                  </a:lnTo>
                  <a:lnTo>
                    <a:pt x="244" y="893"/>
                  </a:lnTo>
                  <a:lnTo>
                    <a:pt x="246" y="894"/>
                  </a:lnTo>
                  <a:lnTo>
                    <a:pt x="250" y="896"/>
                  </a:lnTo>
                  <a:lnTo>
                    <a:pt x="252" y="897"/>
                  </a:lnTo>
                  <a:lnTo>
                    <a:pt x="255" y="897"/>
                  </a:lnTo>
                  <a:lnTo>
                    <a:pt x="643" y="897"/>
                  </a:lnTo>
                  <a:lnTo>
                    <a:pt x="646" y="897"/>
                  </a:lnTo>
                  <a:lnTo>
                    <a:pt x="649" y="896"/>
                  </a:lnTo>
                  <a:lnTo>
                    <a:pt x="652" y="894"/>
                  </a:lnTo>
                  <a:lnTo>
                    <a:pt x="654" y="893"/>
                  </a:lnTo>
                  <a:lnTo>
                    <a:pt x="656" y="891"/>
                  </a:lnTo>
                  <a:lnTo>
                    <a:pt x="657" y="888"/>
                  </a:lnTo>
                  <a:lnTo>
                    <a:pt x="658" y="886"/>
                  </a:lnTo>
                  <a:lnTo>
                    <a:pt x="658" y="882"/>
                  </a:lnTo>
                  <a:lnTo>
                    <a:pt x="658" y="807"/>
                  </a:lnTo>
                  <a:lnTo>
                    <a:pt x="658" y="804"/>
                  </a:lnTo>
                  <a:lnTo>
                    <a:pt x="657" y="802"/>
                  </a:lnTo>
                  <a:lnTo>
                    <a:pt x="656" y="799"/>
                  </a:lnTo>
                  <a:lnTo>
                    <a:pt x="654" y="797"/>
                  </a:lnTo>
                  <a:lnTo>
                    <a:pt x="652" y="795"/>
                  </a:lnTo>
                  <a:lnTo>
                    <a:pt x="649" y="794"/>
                  </a:lnTo>
                  <a:lnTo>
                    <a:pt x="646" y="793"/>
                  </a:lnTo>
                  <a:lnTo>
                    <a:pt x="643" y="793"/>
                  </a:lnTo>
                  <a:lnTo>
                    <a:pt x="626" y="791"/>
                  </a:lnTo>
                  <a:lnTo>
                    <a:pt x="610" y="790"/>
                  </a:lnTo>
                  <a:lnTo>
                    <a:pt x="594" y="787"/>
                  </a:lnTo>
                  <a:lnTo>
                    <a:pt x="580" y="783"/>
                  </a:lnTo>
                  <a:lnTo>
                    <a:pt x="567" y="778"/>
                  </a:lnTo>
                  <a:lnTo>
                    <a:pt x="555" y="771"/>
                  </a:lnTo>
                  <a:lnTo>
                    <a:pt x="545" y="764"/>
                  </a:lnTo>
                  <a:lnTo>
                    <a:pt x="535" y="755"/>
                  </a:lnTo>
                  <a:lnTo>
                    <a:pt x="528" y="744"/>
                  </a:lnTo>
                  <a:lnTo>
                    <a:pt x="520" y="733"/>
                  </a:lnTo>
                  <a:lnTo>
                    <a:pt x="515" y="720"/>
                  </a:lnTo>
                  <a:lnTo>
                    <a:pt x="509" y="706"/>
                  </a:lnTo>
                  <a:lnTo>
                    <a:pt x="505" y="691"/>
                  </a:lnTo>
                  <a:lnTo>
                    <a:pt x="503" y="674"/>
                  </a:lnTo>
                  <a:lnTo>
                    <a:pt x="501" y="657"/>
                  </a:lnTo>
                  <a:lnTo>
                    <a:pt x="501" y="637"/>
                  </a:lnTo>
                  <a:lnTo>
                    <a:pt x="501" y="625"/>
                  </a:lnTo>
                  <a:lnTo>
                    <a:pt x="502" y="614"/>
                  </a:lnTo>
                  <a:lnTo>
                    <a:pt x="504" y="603"/>
                  </a:lnTo>
                  <a:lnTo>
                    <a:pt x="507" y="594"/>
                  </a:lnTo>
                  <a:lnTo>
                    <a:pt x="510" y="585"/>
                  </a:lnTo>
                  <a:lnTo>
                    <a:pt x="515" y="578"/>
                  </a:lnTo>
                  <a:lnTo>
                    <a:pt x="519" y="570"/>
                  </a:lnTo>
                  <a:lnTo>
                    <a:pt x="524" y="563"/>
                  </a:lnTo>
                  <a:lnTo>
                    <a:pt x="531" y="556"/>
                  </a:lnTo>
                  <a:lnTo>
                    <a:pt x="537" y="550"/>
                  </a:lnTo>
                  <a:lnTo>
                    <a:pt x="545" y="544"/>
                  </a:lnTo>
                  <a:lnTo>
                    <a:pt x="552" y="539"/>
                  </a:lnTo>
                  <a:lnTo>
                    <a:pt x="569" y="527"/>
                  </a:lnTo>
                  <a:lnTo>
                    <a:pt x="589" y="516"/>
                  </a:lnTo>
                  <a:lnTo>
                    <a:pt x="605" y="506"/>
                  </a:lnTo>
                  <a:lnTo>
                    <a:pt x="621" y="496"/>
                  </a:lnTo>
                  <a:lnTo>
                    <a:pt x="637" y="484"/>
                  </a:lnTo>
                  <a:lnTo>
                    <a:pt x="654" y="473"/>
                  </a:lnTo>
                  <a:lnTo>
                    <a:pt x="670" y="459"/>
                  </a:lnTo>
                  <a:lnTo>
                    <a:pt x="687" y="443"/>
                  </a:lnTo>
                  <a:lnTo>
                    <a:pt x="703" y="425"/>
                  </a:lnTo>
                  <a:lnTo>
                    <a:pt x="718" y="403"/>
                  </a:lnTo>
                  <a:lnTo>
                    <a:pt x="734" y="402"/>
                  </a:lnTo>
                  <a:lnTo>
                    <a:pt x="750" y="400"/>
                  </a:lnTo>
                  <a:lnTo>
                    <a:pt x="764" y="396"/>
                  </a:lnTo>
                  <a:lnTo>
                    <a:pt x="778" y="390"/>
                  </a:lnTo>
                  <a:lnTo>
                    <a:pt x="792" y="384"/>
                  </a:lnTo>
                  <a:lnTo>
                    <a:pt x="805" y="376"/>
                  </a:lnTo>
                  <a:lnTo>
                    <a:pt x="816" y="368"/>
                  </a:lnTo>
                  <a:lnTo>
                    <a:pt x="827" y="357"/>
                  </a:lnTo>
                  <a:lnTo>
                    <a:pt x="833" y="350"/>
                  </a:lnTo>
                  <a:lnTo>
                    <a:pt x="840" y="342"/>
                  </a:lnTo>
                  <a:lnTo>
                    <a:pt x="846" y="335"/>
                  </a:lnTo>
                  <a:lnTo>
                    <a:pt x="852" y="326"/>
                  </a:lnTo>
                  <a:lnTo>
                    <a:pt x="861" y="309"/>
                  </a:lnTo>
                  <a:lnTo>
                    <a:pt x="869" y="291"/>
                  </a:lnTo>
                  <a:lnTo>
                    <a:pt x="876" y="272"/>
                  </a:lnTo>
                  <a:lnTo>
                    <a:pt x="882" y="252"/>
                  </a:lnTo>
                  <a:lnTo>
                    <a:pt x="887" y="233"/>
                  </a:lnTo>
                  <a:lnTo>
                    <a:pt x="890" y="214"/>
                  </a:lnTo>
                  <a:lnTo>
                    <a:pt x="893" y="195"/>
                  </a:lnTo>
                  <a:lnTo>
                    <a:pt x="895" y="175"/>
                  </a:lnTo>
                  <a:lnTo>
                    <a:pt x="897" y="157"/>
                  </a:lnTo>
                  <a:lnTo>
                    <a:pt x="898" y="140"/>
                  </a:lnTo>
                  <a:lnTo>
                    <a:pt x="898" y="110"/>
                  </a:lnTo>
                  <a:lnTo>
                    <a:pt x="89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631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 hovedproblemstillinger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1143000" y="1737360"/>
            <a:ext cx="9872871" cy="3696789"/>
          </a:xfrm>
        </p:spPr>
        <p:txBody>
          <a:bodyPr>
            <a:noAutofit/>
          </a:bodyPr>
          <a:lstStyle/>
          <a:p>
            <a:pPr lvl="0"/>
            <a:r>
              <a:rPr lang="nb-NO" sz="2800" dirty="0"/>
              <a:t>I hvilken grad brukes sosiale medier til rekruttering og profilering?</a:t>
            </a:r>
          </a:p>
          <a:p>
            <a:pPr lvl="0"/>
            <a:r>
              <a:rPr lang="nb-NO" sz="2800" dirty="0"/>
              <a:t>I hvilken grad er sosiale medier hensiktsmessige verktøy for profilering og rekruttering til kommunesektoren?</a:t>
            </a:r>
          </a:p>
          <a:p>
            <a:pPr lvl="0"/>
            <a:r>
              <a:rPr lang="nb-NO" sz="2800" dirty="0"/>
              <a:t>Hvordan kan kommunene utnytte verktøyet bedre i profilerings og rekrutteringssammenheng?</a:t>
            </a:r>
          </a:p>
          <a:p>
            <a:pPr lvl="0"/>
            <a:endParaRPr lang="nb-NO" sz="25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5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Profilering og rekruttering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Pil høyre 6"/>
          <p:cNvSpPr/>
          <p:nvPr/>
        </p:nvSpPr>
        <p:spPr>
          <a:xfrm>
            <a:off x="1001676" y="2838993"/>
            <a:ext cx="10016844" cy="1105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Profilering</a:t>
            </a:r>
            <a:endParaRPr lang="nb-NO" dirty="0"/>
          </a:p>
        </p:txBody>
      </p:sp>
      <p:sp>
        <p:nvSpPr>
          <p:cNvPr id="8" name="Stjerne med 5 tagger 7"/>
          <p:cNvSpPr/>
          <p:nvPr/>
        </p:nvSpPr>
        <p:spPr>
          <a:xfrm>
            <a:off x="1975140" y="2769326"/>
            <a:ext cx="600891" cy="65832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Stjerne med 5 tagger 8"/>
          <p:cNvSpPr/>
          <p:nvPr/>
        </p:nvSpPr>
        <p:spPr>
          <a:xfrm>
            <a:off x="3825711" y="2753463"/>
            <a:ext cx="600891" cy="65832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Stjerne med 5 tagger 9"/>
          <p:cNvSpPr/>
          <p:nvPr/>
        </p:nvSpPr>
        <p:spPr>
          <a:xfrm>
            <a:off x="7574751" y="2753463"/>
            <a:ext cx="600891" cy="658326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21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sosiale medier?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500" dirty="0" smtClean="0"/>
              <a:t>Digital plattform for </a:t>
            </a:r>
            <a:r>
              <a:rPr lang="nb-NO" sz="2500" dirty="0" err="1" smtClean="0"/>
              <a:t>flerveiskommunikasjon</a:t>
            </a:r>
            <a:endParaRPr lang="nb-NO" sz="2500" dirty="0" smtClean="0"/>
          </a:p>
          <a:p>
            <a:r>
              <a:rPr lang="nb-NO" sz="2500" dirty="0" smtClean="0"/>
              <a:t>Brukere/Konsumenter av tjenestene er også innholdsprodusenter </a:t>
            </a:r>
          </a:p>
          <a:p>
            <a:r>
              <a:rPr lang="nb-NO" sz="2500" dirty="0" smtClean="0"/>
              <a:t>Kommentering, og deling </a:t>
            </a:r>
          </a:p>
          <a:p>
            <a:r>
              <a:rPr lang="nb-NO" sz="2500" dirty="0" smtClean="0"/>
              <a:t>Uformell tone og lavterskel.</a:t>
            </a:r>
          </a:p>
          <a:p>
            <a:r>
              <a:rPr lang="nb-NO" sz="2500" b="1" dirty="0" smtClean="0"/>
              <a:t>Ulike brukere i ulike medier – preferanser og trender</a:t>
            </a:r>
            <a:r>
              <a:rPr lang="nb-NO" sz="2500" b="1" dirty="0"/>
              <a:t> </a:t>
            </a:r>
            <a:r>
              <a:rPr lang="nb-NO" sz="2500" b="1" dirty="0" smtClean="0"/>
              <a:t>påvirker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0633" y="1932680"/>
            <a:ext cx="1560328" cy="156032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922" y="2559082"/>
            <a:ext cx="933926" cy="93392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256" y="3992926"/>
            <a:ext cx="1205155" cy="1205155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847" y="4272104"/>
            <a:ext cx="1290438" cy="133131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5957" y="1932680"/>
            <a:ext cx="980454" cy="958858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705" y="3252060"/>
            <a:ext cx="1289342" cy="12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2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113815-560C-4768-8027-1933BD17A308}" type="datetime1">
              <a:rPr lang="nb-NO" smtClean="0"/>
              <a:pPr/>
              <a:t>24.02.2016</a:t>
            </a:fld>
            <a:r>
              <a:rPr lang="nb-NO" smtClean="0"/>
              <a:t>    |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Side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2910818" y="248054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2910818" y="3203396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2910818" y="388692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Placeholder 11"/>
          <p:cNvSpPr txBox="1">
            <a:spLocks/>
          </p:cNvSpPr>
          <p:nvPr/>
        </p:nvSpPr>
        <p:spPr>
          <a:xfrm>
            <a:off x="3379131" y="1832868"/>
            <a:ext cx="5490549" cy="463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Bakgrunn,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problemstilling og definisjoner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3379131" y="2477752"/>
            <a:ext cx="5490549" cy="463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brukes sosiale</a:t>
            </a:r>
            <a:r>
              <a:rPr kumimoji="0" lang="nb-NO" sz="1400" b="0" i="0" u="none" strike="noStrike" kern="1200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 medier til profilering og rekruttering?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 Placeholder 13"/>
          <p:cNvSpPr txBox="1">
            <a:spLocks/>
          </p:cNvSpPr>
          <p:nvPr/>
        </p:nvSpPr>
        <p:spPr>
          <a:xfrm>
            <a:off x="3379131" y="3206190"/>
            <a:ext cx="5490549" cy="463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I hvilken grad er sosiale medier et hensiktsmessig verktøy for profilering av og rekruttering til kommunesektoren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 Placeholder 14"/>
          <p:cNvSpPr txBox="1">
            <a:spLocks/>
          </p:cNvSpPr>
          <p:nvPr/>
        </p:nvSpPr>
        <p:spPr>
          <a:xfrm>
            <a:off x="3379132" y="3886924"/>
            <a:ext cx="5490548" cy="4635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7462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Hvordan kan kommuner nyttiggjøre seg verktøyet bedre?</a:t>
            </a:r>
            <a:endParaRPr kumimoji="0" lang="nb-NO" sz="1400" b="0" i="0" u="none" strike="noStrike" kern="120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2910818" y="1830074"/>
            <a:ext cx="468313" cy="4663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 pitchFamily="34" charset="0"/>
              </a:rPr>
              <a:t>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4080"/>
          </a:xfrm>
        </p:spPr>
        <p:txBody>
          <a:bodyPr>
            <a:normAutofit/>
          </a:bodyPr>
          <a:lstStyle/>
          <a:p>
            <a:r>
              <a:rPr lang="nb-NO" dirty="0" smtClean="0"/>
              <a:t>Bruk av sosiale medier – ulik innfallsvinkel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>
          <a:xfrm>
            <a:off x="1143000" y="1622745"/>
            <a:ext cx="4754880" cy="917255"/>
          </a:xfrm>
        </p:spPr>
        <p:txBody>
          <a:bodyPr>
            <a:normAutofit/>
          </a:bodyPr>
          <a:lstStyle/>
          <a:p>
            <a:r>
              <a:rPr lang="nb-NO" sz="3000" dirty="0"/>
              <a:t>Kommuner: Primært innbyggerdialog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1143000" y="2540000"/>
            <a:ext cx="4754880" cy="3564763"/>
          </a:xfrm>
        </p:spPr>
        <p:txBody>
          <a:bodyPr>
            <a:noAutofit/>
          </a:bodyPr>
          <a:lstStyle/>
          <a:p>
            <a:r>
              <a:rPr lang="nb-NO" sz="2700" dirty="0"/>
              <a:t>Utstrakt bruk av </a:t>
            </a:r>
            <a:r>
              <a:rPr lang="nb-NO" sz="2700" dirty="0" err="1"/>
              <a:t>Facebook</a:t>
            </a:r>
            <a:endParaRPr lang="nb-NO" sz="2700" dirty="0"/>
          </a:p>
          <a:p>
            <a:pPr lvl="1"/>
            <a:r>
              <a:rPr lang="nb-NO" sz="2500" dirty="0"/>
              <a:t>Målgruppen er kommunens innbyggere</a:t>
            </a:r>
          </a:p>
          <a:p>
            <a:pPr lvl="1"/>
            <a:r>
              <a:rPr lang="nb-NO" sz="2500" dirty="0"/>
              <a:t>Budskapet er oftest relatert til innbyggerservice</a:t>
            </a:r>
          </a:p>
          <a:p>
            <a:r>
              <a:rPr lang="nb-NO" sz="2700" dirty="0" err="1"/>
              <a:t>Linkedin</a:t>
            </a:r>
            <a:r>
              <a:rPr lang="nb-NO" sz="2700" dirty="0"/>
              <a:t> brukes av få, primært til å legge ut stillingsannonser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>
          <a:xfrm>
            <a:off x="6269173" y="1622745"/>
            <a:ext cx="4754880" cy="917255"/>
          </a:xfrm>
        </p:spPr>
        <p:txBody>
          <a:bodyPr>
            <a:normAutofit/>
          </a:bodyPr>
          <a:lstStyle/>
          <a:p>
            <a:r>
              <a:rPr lang="nb-NO" sz="3000" dirty="0"/>
              <a:t>Bedrifter: Profilering som arbeidsgiver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4"/>
          </p:nvPr>
        </p:nvSpPr>
        <p:spPr>
          <a:xfrm>
            <a:off x="6269173" y="2540000"/>
            <a:ext cx="4754880" cy="3562601"/>
          </a:xfrm>
        </p:spPr>
        <p:txBody>
          <a:bodyPr>
            <a:normAutofit fontScale="92500" lnSpcReduction="10000"/>
          </a:bodyPr>
          <a:lstStyle/>
          <a:p>
            <a:r>
              <a:rPr lang="nb-NO" sz="2900" dirty="0"/>
              <a:t>Særlig </a:t>
            </a:r>
            <a:r>
              <a:rPr lang="nb-NO" sz="2900" dirty="0" err="1"/>
              <a:t>Linkedin</a:t>
            </a:r>
            <a:r>
              <a:rPr lang="nb-NO" sz="2900" dirty="0"/>
              <a:t> og </a:t>
            </a:r>
            <a:r>
              <a:rPr lang="nb-NO" sz="2900" dirty="0" err="1"/>
              <a:t>Facebook</a:t>
            </a:r>
            <a:endParaRPr lang="nb-NO" sz="2900" dirty="0"/>
          </a:p>
          <a:p>
            <a:pPr lvl="1"/>
            <a:r>
              <a:rPr lang="nb-NO" sz="2700" dirty="0"/>
              <a:t>Målgruppen er potensielle </a:t>
            </a:r>
            <a:r>
              <a:rPr lang="nb-NO" sz="2700" dirty="0" smtClean="0"/>
              <a:t>arbeidstakere, herunder studenter</a:t>
            </a:r>
            <a:endParaRPr lang="nb-NO" sz="2700" dirty="0"/>
          </a:p>
          <a:p>
            <a:pPr lvl="1"/>
            <a:r>
              <a:rPr lang="nb-NO" sz="2700" dirty="0"/>
              <a:t>Budskapet er primært relatert til å synliggjøre bedriften som attraktiv arbeidsplass</a:t>
            </a:r>
          </a:p>
          <a:p>
            <a:r>
              <a:rPr lang="nb-NO" sz="2900" dirty="0" err="1"/>
              <a:t>Employment</a:t>
            </a:r>
            <a:r>
              <a:rPr lang="nb-NO" sz="2900" dirty="0"/>
              <a:t> </a:t>
            </a:r>
            <a:r>
              <a:rPr lang="nb-NO" sz="2900" dirty="0" err="1"/>
              <a:t>branding</a:t>
            </a:r>
            <a:r>
              <a:rPr lang="nb-NO" sz="2900" dirty="0"/>
              <a:t> strategi ligger til grunn</a:t>
            </a:r>
          </a:p>
          <a:p>
            <a:endParaRPr lang="nb-NO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Samfunnsøkonomisk </a:t>
            </a:r>
            <a:r>
              <a:rPr lang="en-US" dirty="0" err="1" smtClean="0"/>
              <a:t>analyse</a:t>
            </a:r>
            <a:r>
              <a:rPr lang="en-US" dirty="0" smtClean="0"/>
              <a:t> AS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6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Noen gode eksempler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Stavanger kommune – karriereside på hjemmesiden</a:t>
            </a:r>
          </a:p>
          <a:p>
            <a:r>
              <a:rPr lang="nb-NO" dirty="0" smtClean="0"/>
              <a:t>Sarpsborg kommune – rekrutteringskampanjer på </a:t>
            </a:r>
            <a:r>
              <a:rPr lang="nb-NO" dirty="0" err="1"/>
              <a:t>F</a:t>
            </a:r>
            <a:r>
              <a:rPr lang="nb-NO" dirty="0" err="1" smtClean="0"/>
              <a:t>acebook</a:t>
            </a:r>
            <a:r>
              <a:rPr lang="nb-NO" dirty="0" smtClean="0"/>
              <a:t> og andre sosiale medier</a:t>
            </a:r>
          </a:p>
          <a:p>
            <a:r>
              <a:rPr lang="nb-NO" dirty="0" smtClean="0"/>
              <a:t>Rissa kommune - </a:t>
            </a:r>
            <a:r>
              <a:rPr lang="nb-NO" dirty="0" err="1" smtClean="0"/>
              <a:t>instagram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4AAB-BFEC-479F-8DD1-2EEE9B8E4AFD}" type="datetime1">
              <a:rPr lang="nb-NO" smtClean="0"/>
              <a:pPr/>
              <a:t>24.02.2016</a:t>
            </a:fld>
            <a:r>
              <a:rPr lang="nb-NO" smtClean="0"/>
              <a:t>  |</a:t>
            </a:r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Samfunnsøkonomisk analyse AS</a:t>
            </a:r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Side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994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Samfunnsøkonomisk analyse">
      <a:dk1>
        <a:srgbClr val="000000"/>
      </a:dk1>
      <a:lt1>
        <a:sysClr val="window" lastClr="FFFFFF"/>
      </a:lt1>
      <a:dk2>
        <a:srgbClr val="203763"/>
      </a:dk2>
      <a:lt2>
        <a:srgbClr val="DCDB94"/>
      </a:lt2>
      <a:accent1>
        <a:srgbClr val="B6B43C"/>
      </a:accent1>
      <a:accent2>
        <a:srgbClr val="5B5A1D"/>
      </a:accent2>
      <a:accent3>
        <a:srgbClr val="7F7F7F"/>
      </a:accent3>
      <a:accent4>
        <a:srgbClr val="000000"/>
      </a:accent4>
      <a:accent5>
        <a:srgbClr val="CC6600"/>
      </a:accent5>
      <a:accent6>
        <a:srgbClr val="CC0000"/>
      </a:accent6>
      <a:hlink>
        <a:srgbClr val="B4C6E7"/>
      </a:hlink>
      <a:folHlink>
        <a:srgbClr val="4571C3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jenspeil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.pptx" id="{92A1022F-59AA-498F-975A-975435E7980B}" vid="{16BE838A-6667-404E-98CF-86489851193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DEE497803634489842DA5BA7422E61" ma:contentTypeVersion="0" ma:contentTypeDescription="Opprett et nytt dokument." ma:contentTypeScope="" ma:versionID="a1ff1df056a9aad098c0617ee65f3ef4">
  <xsd:schema xmlns:xsd="http://www.w3.org/2001/XMLSchema" xmlns:xs="http://www.w3.org/2001/XMLSchema" xmlns:p="http://schemas.microsoft.com/office/2006/metadata/properties" xmlns:ns2="a0c403bc-df03-43c8-915b-d2d6e5c89d57" targetNamespace="http://schemas.microsoft.com/office/2006/metadata/properties" ma:root="true" ma:fieldsID="f0617c891cb26e7f93be7b4de4108e91" ns2:_="">
    <xsd:import namespace="a0c403bc-df03-43c8-915b-d2d6e5c89d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403bc-df03-43c8-915b-d2d6e5c89d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0c403bc-df03-43c8-915b-d2d6e5c89d57">DMFW2D44QQMK-1105578229-2</_dlc_DocId>
    <_dlc_DocIdUrl xmlns="a0c403bc-df03-43c8-915b-d2d6e5c89d57">
      <Url>http://fou.ks.no/prosjekter/154030/_layouts/15/DocIdRedir.aspx?ID=DMFW2D44QQMK-1105578229-2</Url>
      <Description>DMFW2D44QQMK-1105578229-2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AB3D031-F2A6-47F1-A937-D223640F6CD2}"/>
</file>

<file path=customXml/itemProps2.xml><?xml version="1.0" encoding="utf-8"?>
<ds:datastoreItem xmlns:ds="http://schemas.openxmlformats.org/officeDocument/2006/customXml" ds:itemID="{255F197E-9235-4FAB-BB9A-D5C867032B1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4db2172-517a-4b85-a5ef-583e3282b05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F55F3F-4020-4788-AC0E-4099FE8EDCB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B864594-4821-4849-9F81-0DB4624B7958}"/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1658</TotalTime>
  <Words>701</Words>
  <Application>Microsoft Office PowerPoint</Application>
  <PresentationFormat>Widescreen</PresentationFormat>
  <Paragraphs>134</Paragraphs>
  <Slides>13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Stratum1 Regular</vt:lpstr>
      <vt:lpstr>Arial</vt:lpstr>
      <vt:lpstr>Calibri</vt:lpstr>
      <vt:lpstr>Corbel</vt:lpstr>
      <vt:lpstr>Basis</vt:lpstr>
      <vt:lpstr>Bruk av sosiale medier til profilering og rekruttering</vt:lpstr>
      <vt:lpstr>PowerPoint-presentasjon</vt:lpstr>
      <vt:lpstr>Teknologi gir muligheter – gripes disse av kommunesektoren?</vt:lpstr>
      <vt:lpstr>Tre hovedproblemstillinger</vt:lpstr>
      <vt:lpstr>Profilering og rekruttering</vt:lpstr>
      <vt:lpstr>Hva er sosiale medier?</vt:lpstr>
      <vt:lpstr>PowerPoint-presentasjon</vt:lpstr>
      <vt:lpstr>Bruk av sosiale medier – ulik innfallsvinkel</vt:lpstr>
      <vt:lpstr>Noen gode eksempler</vt:lpstr>
      <vt:lpstr>PowerPoint-presentasjon</vt:lpstr>
      <vt:lpstr>Mulige gevinster ved bruk av sosiale medier, men må brukes i helhetlig strategi</vt:lpstr>
      <vt:lpstr>PowerPoint-presentasjon</vt:lpstr>
      <vt:lpstr>Ingenting kommer gratis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 av sosiale medier til rekruttering og profliering</dc:title>
  <dc:creator>Hanne Jordell</dc:creator>
  <cp:lastModifiedBy>Fernanda Winger Eggen</cp:lastModifiedBy>
  <cp:revision>90</cp:revision>
  <cp:lastPrinted>2015-03-16T14:07:12Z</cp:lastPrinted>
  <dcterms:created xsi:type="dcterms:W3CDTF">2015-11-18T10:35:59Z</dcterms:created>
  <dcterms:modified xsi:type="dcterms:W3CDTF">2016-02-24T09:01:36Z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0x010100A0DEE497803634489842DA5BA7422E61</vt:lpwstr>
  </property>
  <property fmtid="{D5CDD505-2E9C-101B-9397-08002B2CF9AE}" pid="3" name="_dlc_DocIdItemGuid">
    <vt:lpwstr>984eb178-4fcb-4a7e-a5d7-795f3cace53e</vt:lpwstr>
  </property>
</Properties>
</file>