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ppt/tags/tag1.xml" ContentType="application/vnd.openxmlformats-officedocument.presentationml.tags+xml"/>
  <Override PartName="/docProps/core.xml" ContentType="application/vnd.openxmlformats-package.core-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33" r:id="rId1"/>
  </p:sldMasterIdLst>
  <p:notesMasterIdLst>
    <p:notesMasterId r:id="rId18"/>
  </p:notesMasterIdLst>
  <p:handoutMasterIdLst>
    <p:handoutMasterId r:id="rId19"/>
  </p:handoutMasterIdLst>
  <p:sldIdLst>
    <p:sldId id="294" r:id="rId2"/>
    <p:sldId id="295" r:id="rId3"/>
    <p:sldId id="296" r:id="rId4"/>
    <p:sldId id="302" r:id="rId5"/>
    <p:sldId id="306" r:id="rId6"/>
    <p:sldId id="307" r:id="rId7"/>
    <p:sldId id="308" r:id="rId8"/>
    <p:sldId id="312" r:id="rId9"/>
    <p:sldId id="297" r:id="rId10"/>
    <p:sldId id="301" r:id="rId11"/>
    <p:sldId id="300" r:id="rId12"/>
    <p:sldId id="309" r:id="rId13"/>
    <p:sldId id="303" r:id="rId14"/>
    <p:sldId id="310" r:id="rId15"/>
    <p:sldId id="313" r:id="rId16"/>
    <p:sldId id="314" r:id="rId17"/>
  </p:sldIdLst>
  <p:sldSz cx="9144000" cy="5143500" type="screen16x9"/>
  <p:notesSz cx="6858000" cy="9144000"/>
  <p:custDataLst>
    <p:tags r:id="rId20"/>
  </p:custDataLst>
  <p:defaultTextStyle>
    <a:defPPr>
      <a:defRPr lang="en-US"/>
    </a:defPPr>
    <a:lvl1pPr algn="l" defTabSz="342900" rtl="0" fontAlgn="base">
      <a:spcBef>
        <a:spcPct val="0"/>
      </a:spcBef>
      <a:spcAft>
        <a:spcPct val="0"/>
      </a:spcAft>
      <a:defRPr kern="1200">
        <a:solidFill>
          <a:schemeClr val="tx1"/>
        </a:solidFill>
        <a:latin typeface="Verdana" pitchFamily="34" charset="0"/>
        <a:ea typeface="ＭＳ Ｐゴシック" pitchFamily="-111" charset="-128"/>
        <a:cs typeface="+mn-cs"/>
      </a:defRPr>
    </a:lvl1pPr>
    <a:lvl2pPr marL="342900" algn="l" defTabSz="342900" rtl="0" fontAlgn="base">
      <a:spcBef>
        <a:spcPct val="0"/>
      </a:spcBef>
      <a:spcAft>
        <a:spcPct val="0"/>
      </a:spcAft>
      <a:defRPr kern="1200">
        <a:solidFill>
          <a:schemeClr val="tx1"/>
        </a:solidFill>
        <a:latin typeface="Verdana" pitchFamily="34" charset="0"/>
        <a:ea typeface="ＭＳ Ｐゴシック" pitchFamily="-111" charset="-128"/>
        <a:cs typeface="+mn-cs"/>
      </a:defRPr>
    </a:lvl2pPr>
    <a:lvl3pPr marL="685800" algn="l" defTabSz="342900" rtl="0" fontAlgn="base">
      <a:spcBef>
        <a:spcPct val="0"/>
      </a:spcBef>
      <a:spcAft>
        <a:spcPct val="0"/>
      </a:spcAft>
      <a:defRPr kern="1200">
        <a:solidFill>
          <a:schemeClr val="tx1"/>
        </a:solidFill>
        <a:latin typeface="Verdana" pitchFamily="34" charset="0"/>
        <a:ea typeface="ＭＳ Ｐゴシック" pitchFamily="-111" charset="-128"/>
        <a:cs typeface="+mn-cs"/>
      </a:defRPr>
    </a:lvl3pPr>
    <a:lvl4pPr marL="1028700" algn="l" defTabSz="342900" rtl="0" fontAlgn="base">
      <a:spcBef>
        <a:spcPct val="0"/>
      </a:spcBef>
      <a:spcAft>
        <a:spcPct val="0"/>
      </a:spcAft>
      <a:defRPr kern="1200">
        <a:solidFill>
          <a:schemeClr val="tx1"/>
        </a:solidFill>
        <a:latin typeface="Verdana" pitchFamily="34" charset="0"/>
        <a:ea typeface="ＭＳ Ｐゴシック" pitchFamily="-111" charset="-128"/>
        <a:cs typeface="+mn-cs"/>
      </a:defRPr>
    </a:lvl4pPr>
    <a:lvl5pPr marL="1371600" algn="l" defTabSz="342900" rtl="0" fontAlgn="base">
      <a:spcBef>
        <a:spcPct val="0"/>
      </a:spcBef>
      <a:spcAft>
        <a:spcPct val="0"/>
      </a:spcAft>
      <a:defRPr kern="1200">
        <a:solidFill>
          <a:schemeClr val="tx1"/>
        </a:solidFill>
        <a:latin typeface="Verdana" pitchFamily="34" charset="0"/>
        <a:ea typeface="ＭＳ Ｐゴシック" pitchFamily="-111" charset="-128"/>
        <a:cs typeface="+mn-cs"/>
      </a:defRPr>
    </a:lvl5pPr>
    <a:lvl6pPr marL="1714500" algn="l" defTabSz="685800" rtl="0" eaLnBrk="1" latinLnBrk="0" hangingPunct="1">
      <a:defRPr kern="1200">
        <a:solidFill>
          <a:schemeClr val="tx1"/>
        </a:solidFill>
        <a:latin typeface="Verdana" pitchFamily="34" charset="0"/>
        <a:ea typeface="ＭＳ Ｐゴシック" pitchFamily="-111" charset="-128"/>
        <a:cs typeface="+mn-cs"/>
      </a:defRPr>
    </a:lvl6pPr>
    <a:lvl7pPr marL="2057400" algn="l" defTabSz="685800" rtl="0" eaLnBrk="1" latinLnBrk="0" hangingPunct="1">
      <a:defRPr kern="1200">
        <a:solidFill>
          <a:schemeClr val="tx1"/>
        </a:solidFill>
        <a:latin typeface="Verdana" pitchFamily="34" charset="0"/>
        <a:ea typeface="ＭＳ Ｐゴシック" pitchFamily="-111" charset="-128"/>
        <a:cs typeface="+mn-cs"/>
      </a:defRPr>
    </a:lvl7pPr>
    <a:lvl8pPr marL="2400300" algn="l" defTabSz="685800" rtl="0" eaLnBrk="1" latinLnBrk="0" hangingPunct="1">
      <a:defRPr kern="1200">
        <a:solidFill>
          <a:schemeClr val="tx1"/>
        </a:solidFill>
        <a:latin typeface="Verdana" pitchFamily="34" charset="0"/>
        <a:ea typeface="ＭＳ Ｐゴシック" pitchFamily="-111" charset="-128"/>
        <a:cs typeface="+mn-cs"/>
      </a:defRPr>
    </a:lvl8pPr>
    <a:lvl9pPr marL="2743200" algn="l" defTabSz="685800" rtl="0" eaLnBrk="1" latinLnBrk="0" hangingPunct="1">
      <a:defRPr kern="1200">
        <a:solidFill>
          <a:schemeClr val="tx1"/>
        </a:solidFill>
        <a:latin typeface="Verdana" pitchFamily="34" charset="0"/>
        <a:ea typeface="ＭＳ Ｐゴシック" pitchFamily="-111" charset="-128"/>
        <a:cs typeface="+mn-cs"/>
      </a:defRPr>
    </a:lvl9pPr>
  </p:defaultTextStyle>
  <p:extLst>
    <p:ext uri="{EFAFB233-063F-42B5-8137-9DF3F51BA10A}">
      <p15:sldGuideLst xmlns="" xmlns:p15="http://schemas.microsoft.com/office/powerpoint/2012/main">
        <p15:guide id="1" orient="horz" pos="779">
          <p15:clr>
            <a:srgbClr val="A4A3A4"/>
          </p15:clr>
        </p15:guide>
        <p15:guide id="2" orient="horz" pos="2696">
          <p15:clr>
            <a:srgbClr val="A4A3A4"/>
          </p15:clr>
        </p15:guide>
        <p15:guide id="3" orient="horz" pos="1682">
          <p15:clr>
            <a:srgbClr val="A4A3A4"/>
          </p15:clr>
        </p15:guide>
        <p15:guide id="4" orient="horz" pos="1790">
          <p15:clr>
            <a:srgbClr val="A4A3A4"/>
          </p15:clr>
        </p15:guide>
        <p15:guide id="5" orient="horz" pos="1360">
          <p15:clr>
            <a:srgbClr val="A4A3A4"/>
          </p15:clr>
        </p15:guide>
        <p15:guide id="6" pos="2934">
          <p15:clr>
            <a:srgbClr val="A4A3A4"/>
          </p15:clr>
        </p15:guide>
        <p15:guide id="7" pos="5375">
          <p15:clr>
            <a:srgbClr val="A4A3A4"/>
          </p15:clr>
        </p15:guide>
        <p15:guide id="8" pos="4099">
          <p15:clr>
            <a:srgbClr val="A4A3A4"/>
          </p15:clr>
        </p15:guide>
        <p15:guide id="9" pos="4208">
          <p15:clr>
            <a:srgbClr val="A4A3A4"/>
          </p15:clr>
        </p15:guide>
        <p15:guide id="10" pos="2826">
          <p15:clr>
            <a:srgbClr val="A4A3A4"/>
          </p15:clr>
        </p15:guide>
        <p15:guide id="11" pos="386">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CF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7" autoAdjust="0"/>
    <p:restoredTop sz="90057" autoAdjust="0"/>
  </p:normalViewPr>
  <p:slideViewPr>
    <p:cSldViewPr>
      <p:cViewPr>
        <p:scale>
          <a:sx n="100" d="100"/>
          <a:sy n="100" d="100"/>
        </p:scale>
        <p:origin x="-1998" y="-846"/>
      </p:cViewPr>
      <p:guideLst>
        <p:guide orient="horz" pos="779"/>
        <p:guide orient="horz" pos="2696"/>
        <p:guide orient="horz" pos="1682"/>
        <p:guide orient="horz" pos="1790"/>
        <p:guide orient="horz" pos="1360"/>
        <p:guide pos="2934"/>
        <p:guide pos="5375"/>
        <p:guide pos="4099"/>
        <p:guide pos="4208"/>
        <p:guide pos="2826"/>
        <p:guide pos="386"/>
      </p:guideLst>
    </p:cSldViewPr>
  </p:slideViewPr>
  <p:notesTextViewPr>
    <p:cViewPr>
      <p:scale>
        <a:sx n="100" d="100"/>
        <a:sy n="100" d="100"/>
      </p:scale>
      <p:origin x="0" y="0"/>
    </p:cViewPr>
  </p:notesTextViewPr>
  <p:notesViewPr>
    <p:cSldViewPr>
      <p:cViewPr varScale="1">
        <p:scale>
          <a:sx n="83" d="100"/>
          <a:sy n="83" d="100"/>
        </p:scale>
        <p:origin x="-310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B7588AC-F512-4847-9233-601F4B16DDFE}" type="slidenum">
              <a:rPr lang="en-GB" smtClean="0"/>
              <a:pPr/>
              <a:t>‹#›</a:t>
            </a:fld>
            <a:endParaRPr lang="en-GB"/>
          </a:p>
        </p:txBody>
      </p:sp>
    </p:spTree>
    <p:extLst>
      <p:ext uri="{BB962C8B-B14F-4D97-AF65-F5344CB8AC3E}">
        <p14:creationId xmlns:p14="http://schemas.microsoft.com/office/powerpoint/2010/main" val="12541452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GB" noProof="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F5B7C09-5A60-450F-8B1D-B16CDE8563A2}" type="datetime1">
              <a:rPr lang="en-GB" noProof="0" smtClean="0"/>
              <a:pPr/>
              <a:t>01/03/2016</a:t>
            </a:fld>
            <a:endParaRPr lang="en-GB" noProof="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GB" noProof="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1F2F6E2-CA2D-40A7-8BE4-C30E5CF2054D}" type="slidenum">
              <a:rPr lang="en-GB" noProof="0" smtClean="0"/>
              <a:pPr/>
              <a:t>‹#›</a:t>
            </a:fld>
            <a:endParaRPr lang="en-GB" noProof="0"/>
          </a:p>
        </p:txBody>
      </p:sp>
    </p:spTree>
    <p:extLst>
      <p:ext uri="{BB962C8B-B14F-4D97-AF65-F5344CB8AC3E}">
        <p14:creationId xmlns:p14="http://schemas.microsoft.com/office/powerpoint/2010/main" val="3365346767"/>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Verdana" pitchFamily="34" charset="0"/>
        <a:ea typeface="ＭＳ Ｐゴシック" pitchFamily="-111" charset="-128"/>
        <a:cs typeface="ＭＳ Ｐゴシック" pitchFamily="-111" charset="-128"/>
      </a:defRPr>
    </a:lvl1pPr>
    <a:lvl2pPr marL="342900" algn="l" defTabSz="342900" rtl="0" eaLnBrk="0" fontAlgn="base" hangingPunct="0">
      <a:spcBef>
        <a:spcPct val="30000"/>
      </a:spcBef>
      <a:spcAft>
        <a:spcPct val="0"/>
      </a:spcAft>
      <a:defRPr sz="900" kern="1200">
        <a:solidFill>
          <a:schemeClr val="tx1"/>
        </a:solidFill>
        <a:latin typeface="Verdana" pitchFamily="34" charset="0"/>
        <a:ea typeface="ＭＳ Ｐゴシック" pitchFamily="-111" charset="-128"/>
        <a:cs typeface="+mn-cs"/>
      </a:defRPr>
    </a:lvl2pPr>
    <a:lvl3pPr marL="685800" algn="l" defTabSz="342900" rtl="0" eaLnBrk="0" fontAlgn="base" hangingPunct="0">
      <a:spcBef>
        <a:spcPct val="30000"/>
      </a:spcBef>
      <a:spcAft>
        <a:spcPct val="0"/>
      </a:spcAft>
      <a:defRPr sz="900" kern="1200">
        <a:solidFill>
          <a:schemeClr val="tx1"/>
        </a:solidFill>
        <a:latin typeface="Verdana" pitchFamily="34" charset="0"/>
        <a:ea typeface="ＭＳ Ｐゴシック" pitchFamily="-111" charset="-128"/>
        <a:cs typeface="+mn-cs"/>
      </a:defRPr>
    </a:lvl3pPr>
    <a:lvl4pPr marL="1028700" algn="l" defTabSz="342900" rtl="0" eaLnBrk="0" fontAlgn="base" hangingPunct="0">
      <a:spcBef>
        <a:spcPct val="30000"/>
      </a:spcBef>
      <a:spcAft>
        <a:spcPct val="0"/>
      </a:spcAft>
      <a:defRPr sz="900" kern="1200">
        <a:solidFill>
          <a:schemeClr val="tx1"/>
        </a:solidFill>
        <a:latin typeface="Verdana" pitchFamily="34" charset="0"/>
        <a:ea typeface="ＭＳ Ｐゴシック" pitchFamily="-111" charset="-128"/>
        <a:cs typeface="+mn-cs"/>
      </a:defRPr>
    </a:lvl4pPr>
    <a:lvl5pPr marL="1371600" algn="l" defTabSz="342900" rtl="0" eaLnBrk="0" fontAlgn="base" hangingPunct="0">
      <a:spcBef>
        <a:spcPct val="30000"/>
      </a:spcBef>
      <a:spcAft>
        <a:spcPct val="0"/>
      </a:spcAft>
      <a:defRPr sz="900" kern="1200">
        <a:solidFill>
          <a:schemeClr val="tx1"/>
        </a:solidFill>
        <a:latin typeface="Verdana" pitchFamily="34" charset="0"/>
        <a:ea typeface="ＭＳ Ｐゴシック" pitchFamily="-111"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1F2F6E2-CA2D-40A7-8BE4-C30E5CF2054D}" type="slidenum">
              <a:rPr lang="en-GB" noProof="0" smtClean="0"/>
              <a:pPr/>
              <a:t>1</a:t>
            </a:fld>
            <a:endParaRPr lang="en-GB" noProof="0" dirty="0"/>
          </a:p>
        </p:txBody>
      </p:sp>
    </p:spTree>
    <p:extLst>
      <p:ext uri="{BB962C8B-B14F-4D97-AF65-F5344CB8AC3E}">
        <p14:creationId xmlns:p14="http://schemas.microsoft.com/office/powerpoint/2010/main" val="2383419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buNone/>
            </a:pPr>
            <a:r>
              <a:rPr lang="nb-NO" sz="1400" dirty="0" smtClean="0"/>
              <a:t>Grunnlag for beregninger er en baseline som gir utgangspunktet for beregning og måling av effekter</a:t>
            </a:r>
          </a:p>
          <a:p>
            <a:pPr marL="0" indent="0">
              <a:lnSpc>
                <a:spcPct val="100000"/>
              </a:lnSpc>
              <a:buNone/>
            </a:pPr>
            <a:r>
              <a:rPr lang="nb-NO" sz="1200" dirty="0" smtClean="0"/>
              <a:t>Ved måling av besparelser skiller man vanligvis mellom direkte og indirekte effekter</a:t>
            </a:r>
          </a:p>
          <a:p>
            <a:pPr marL="0" indent="0">
              <a:lnSpc>
                <a:spcPct val="100000"/>
              </a:lnSpc>
              <a:buNone/>
            </a:pPr>
            <a:r>
              <a:rPr lang="nb-NO" sz="1200" b="1" dirty="0" smtClean="0"/>
              <a:t>Direkte effekter</a:t>
            </a:r>
            <a:r>
              <a:rPr lang="nb-NO" sz="1200" dirty="0" smtClean="0"/>
              <a:t>: kostnadseffekter eller verdiskapning som er et resultat av en gjennomført anskaffelsesprosess</a:t>
            </a:r>
          </a:p>
          <a:p>
            <a:pPr marL="0" indent="0">
              <a:lnSpc>
                <a:spcPct val="100000"/>
              </a:lnSpc>
              <a:buNone/>
            </a:pPr>
            <a:r>
              <a:rPr lang="nb-NO" sz="1200" b="1" dirty="0" smtClean="0"/>
              <a:t>Indirekte effekter</a:t>
            </a:r>
            <a:r>
              <a:rPr lang="nb-NO" sz="1200" dirty="0" smtClean="0"/>
              <a:t>: andre effekter enn dem som påvirker innkjøpskostnader eller interne kostnader, eksempelvis effektivisering av fakturahåndtering</a:t>
            </a:r>
          </a:p>
          <a:p>
            <a:pPr marL="0" indent="0">
              <a:lnSpc>
                <a:spcPct val="100000"/>
              </a:lnSpc>
              <a:buNone/>
            </a:pPr>
            <a:r>
              <a:rPr lang="nb-NO" sz="1200" dirty="0" smtClean="0"/>
              <a:t>Her må også kostnader</a:t>
            </a:r>
            <a:r>
              <a:rPr lang="nb-NO" sz="1200" baseline="0" dirty="0" smtClean="0"/>
              <a:t> per anskaffelsesprosess </a:t>
            </a:r>
            <a:r>
              <a:rPr lang="nb-NO" sz="1200" baseline="0" dirty="0" err="1" smtClean="0"/>
              <a:t>inluderes</a:t>
            </a:r>
            <a:endParaRPr lang="nb-NO" sz="1200" dirty="0" smtClean="0"/>
          </a:p>
          <a:p>
            <a:endParaRPr lang="en-GB" dirty="0"/>
          </a:p>
        </p:txBody>
      </p:sp>
      <p:sp>
        <p:nvSpPr>
          <p:cNvPr id="4" name="Slide Number Placeholder 3"/>
          <p:cNvSpPr>
            <a:spLocks noGrp="1"/>
          </p:cNvSpPr>
          <p:nvPr>
            <p:ph type="sldNum" sz="quarter" idx="10"/>
          </p:nvPr>
        </p:nvSpPr>
        <p:spPr/>
        <p:txBody>
          <a:bodyPr/>
          <a:lstStyle/>
          <a:p>
            <a:fld id="{A1F2F6E2-CA2D-40A7-8BE4-C30E5CF2054D}" type="slidenum">
              <a:rPr lang="en-GB" noProof="0" smtClean="0"/>
              <a:pPr/>
              <a:t>10</a:t>
            </a:fld>
            <a:endParaRPr lang="en-GB" noProof="0" dirty="0"/>
          </a:p>
        </p:txBody>
      </p:sp>
    </p:spTree>
    <p:extLst>
      <p:ext uri="{BB962C8B-B14F-4D97-AF65-F5344CB8AC3E}">
        <p14:creationId xmlns:p14="http://schemas.microsoft.com/office/powerpoint/2010/main" val="3404597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342900" rtl="0" eaLnBrk="0" fontAlgn="base" latinLnBrk="0" hangingPunct="0">
              <a:lnSpc>
                <a:spcPct val="100000"/>
              </a:lnSpc>
              <a:spcBef>
                <a:spcPct val="30000"/>
              </a:spcBef>
              <a:spcAft>
                <a:spcPct val="0"/>
              </a:spcAft>
              <a:buClrTx/>
              <a:buSzTx/>
              <a:buFontTx/>
              <a:buNone/>
              <a:tabLst/>
              <a:defRPr/>
            </a:pPr>
            <a:r>
              <a:rPr lang="nb-NO" sz="900" kern="1200" dirty="0" smtClean="0">
                <a:solidFill>
                  <a:schemeClr val="tx1"/>
                </a:solidFill>
                <a:effectLst/>
                <a:latin typeface="Verdana" pitchFamily="34" charset="0"/>
                <a:ea typeface="ＭＳ Ｐゴシック" pitchFamily="-111" charset="-128"/>
                <a:cs typeface="ＭＳ Ｐゴシック" pitchFamily="-111" charset="-128"/>
              </a:rPr>
              <a:t>De aktiviteter som er kartlagt i undersøkelsen bør anses som et minimum for å oppnå tilstrekkelig kvalitet i anskaffelsesprosessen og dermed hente ut potensielle gevinster. Dette innebærer at ingen av de aktivitetene som gjennomføres i dag vurderes som overflødige av kommunesektoren. Funn tyder derimot på at det er aktiviteter som bør gjennomføres grundigere og med større fokus for å sikre tilstrekkelig kvalitet i anskaffelsesprosessen. En økning i tidsbruk på 30 % per anskaffelse, for anskaffelser over nasjonal terskel</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og </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under og over EØS-terskelverdi, vurderes å gi en bedre kvalitativ prosess, som igjen kan føre til reduserte innkjøpskostnader. Dette innebærer imidlertid</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en høyere transaksjonskostnad for anskaffelsesprosesser, og utgjør </a:t>
            </a:r>
            <a:r>
              <a:rPr lang="nb-NO" sz="900" kern="1200" baseline="0" dirty="0" err="1" smtClean="0">
                <a:solidFill>
                  <a:schemeClr val="tx1"/>
                </a:solidFill>
                <a:effectLst/>
                <a:latin typeface="Verdana" pitchFamily="34" charset="0"/>
                <a:ea typeface="ＭＳ Ｐゴシック" pitchFamily="-111" charset="-128"/>
                <a:cs typeface="ＭＳ Ｐゴシック" pitchFamily="-111" charset="-128"/>
              </a:rPr>
              <a:t>ca</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1 </a:t>
            </a:r>
            <a:r>
              <a:rPr lang="nb-NO" sz="900" kern="1200" baseline="0" dirty="0" err="1" smtClean="0">
                <a:solidFill>
                  <a:schemeClr val="tx1"/>
                </a:solidFill>
                <a:effectLst/>
                <a:latin typeface="Verdana" pitchFamily="34" charset="0"/>
                <a:ea typeface="ＭＳ Ｐゴシック" pitchFamily="-111" charset="-128"/>
                <a:cs typeface="ＭＳ Ｐゴシック" pitchFamily="-111" charset="-128"/>
              </a:rPr>
              <a:t>mrd</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kroner totalt sett. </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Det er likevel en forventning at økt tidsbruk i gjennomføringen av en anskaffelsesprosess vil medføre en bedre kvalitativ prosess som kan gi både lavere pris og/eller bedre kvalitet. Sett i sammenheng med betydning av økt kompetanse, betydning av en innkjøpsstrategi og innkjøpsfaglige ressurser til å følge opp kontrakter, er det en forventning om at det ligger et større besparelsespotensiale enn de 2,1 </a:t>
            </a:r>
            <a:r>
              <a:rPr lang="nb-NO" sz="900" kern="1200" dirty="0" err="1" smtClean="0">
                <a:solidFill>
                  <a:schemeClr val="tx1"/>
                </a:solidFill>
                <a:effectLst/>
                <a:latin typeface="Verdana" pitchFamily="34" charset="0"/>
                <a:ea typeface="ＭＳ Ｐゴシック" pitchFamily="-111" charset="-128"/>
                <a:cs typeface="ＭＳ Ｐゴシック" pitchFamily="-111" charset="-128"/>
              </a:rPr>
              <a:t>mrd</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 som kan tas ut med dagens ressursbruk i anskaffelsesprosessen. Imidlertid har vi i denne rapporten ikke grunnlag for å si hvor stort besparelsespotensial dette kan utgjøre.</a:t>
            </a:r>
          </a:p>
          <a:p>
            <a:pPr marL="0" marR="0" indent="0" algn="l" defTabSz="342900" rtl="0" eaLnBrk="0" fontAlgn="base" latinLnBrk="0" hangingPunct="0">
              <a:lnSpc>
                <a:spcPct val="100000"/>
              </a:lnSpc>
              <a:spcBef>
                <a:spcPct val="30000"/>
              </a:spcBef>
              <a:spcAft>
                <a:spcPct val="0"/>
              </a:spcAft>
              <a:buClrTx/>
              <a:buSzTx/>
              <a:buFontTx/>
              <a:buNone/>
              <a:tabLst/>
              <a:defRPr/>
            </a:pP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r>
              <a:rPr lang="nb-NO" sz="900" kern="1200" dirty="0" smtClean="0">
                <a:solidFill>
                  <a:schemeClr val="tx1"/>
                </a:solidFill>
                <a:effectLst/>
                <a:latin typeface="Verdana" pitchFamily="34" charset="0"/>
                <a:ea typeface="ＭＳ Ｐゴシック" pitchFamily="-111" charset="-128"/>
                <a:cs typeface="ＭＳ Ｐゴシック" pitchFamily="-111" charset="-128"/>
              </a:rPr>
              <a:t>. </a:t>
            </a:r>
            <a:endParaRPr lang="en-GB" dirty="0"/>
          </a:p>
        </p:txBody>
      </p:sp>
      <p:sp>
        <p:nvSpPr>
          <p:cNvPr id="4" name="Slide Number Placeholder 3"/>
          <p:cNvSpPr>
            <a:spLocks noGrp="1"/>
          </p:cNvSpPr>
          <p:nvPr>
            <p:ph type="sldNum" sz="quarter" idx="10"/>
          </p:nvPr>
        </p:nvSpPr>
        <p:spPr/>
        <p:txBody>
          <a:bodyPr/>
          <a:lstStyle/>
          <a:p>
            <a:fld id="{A1F2F6E2-CA2D-40A7-8BE4-C30E5CF2054D}" type="slidenum">
              <a:rPr lang="en-GB" noProof="0" smtClean="0"/>
              <a:pPr/>
              <a:t>11</a:t>
            </a:fld>
            <a:endParaRPr lang="en-GB" noProof="0" dirty="0"/>
          </a:p>
        </p:txBody>
      </p:sp>
    </p:spTree>
    <p:extLst>
      <p:ext uri="{BB962C8B-B14F-4D97-AF65-F5344CB8AC3E}">
        <p14:creationId xmlns:p14="http://schemas.microsoft.com/office/powerpoint/2010/main" val="2678825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Følgende faktorer</a:t>
            </a:r>
            <a:r>
              <a:rPr lang="nb-NO" baseline="0" dirty="0" smtClean="0"/>
              <a:t> vurderes til å også påvirke hva som kan bidra til økonomiske besparelser for kommunesektoren ved gjennomføring av konkurranser. </a:t>
            </a:r>
            <a:endParaRPr lang="nb-NO" dirty="0"/>
          </a:p>
        </p:txBody>
      </p:sp>
      <p:sp>
        <p:nvSpPr>
          <p:cNvPr id="4" name="Slide Number Placeholder 3"/>
          <p:cNvSpPr>
            <a:spLocks noGrp="1"/>
          </p:cNvSpPr>
          <p:nvPr>
            <p:ph type="sldNum" sz="quarter" idx="10"/>
          </p:nvPr>
        </p:nvSpPr>
        <p:spPr/>
        <p:txBody>
          <a:bodyPr/>
          <a:lstStyle/>
          <a:p>
            <a:fld id="{A1F2F6E2-CA2D-40A7-8BE4-C30E5CF2054D}" type="slidenum">
              <a:rPr lang="nb-NO" noProof="0" smtClean="0"/>
              <a:pPr/>
              <a:t>12</a:t>
            </a:fld>
            <a:endParaRPr lang="nb-NO" noProof="0" dirty="0"/>
          </a:p>
        </p:txBody>
      </p:sp>
    </p:spTree>
    <p:extLst>
      <p:ext uri="{BB962C8B-B14F-4D97-AF65-F5344CB8AC3E}">
        <p14:creationId xmlns:p14="http://schemas.microsoft.com/office/powerpoint/2010/main" val="340352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342900" rtl="0" eaLnBrk="0" fontAlgn="base" latinLnBrk="0" hangingPunct="0">
              <a:lnSpc>
                <a:spcPct val="100000"/>
              </a:lnSpc>
              <a:spcBef>
                <a:spcPct val="30000"/>
              </a:spcBef>
              <a:spcAft>
                <a:spcPct val="0"/>
              </a:spcAft>
              <a:buClrTx/>
              <a:buSzTx/>
              <a:buFontTx/>
              <a:buNone/>
              <a:tabLst/>
              <a:defRPr/>
            </a:pPr>
            <a:r>
              <a:rPr lang="nb-NO" sz="900" kern="1200" dirty="0" smtClean="0">
                <a:solidFill>
                  <a:schemeClr val="tx1"/>
                </a:solidFill>
                <a:effectLst/>
                <a:latin typeface="Verdana" pitchFamily="34" charset="0"/>
                <a:ea typeface="ＭＳ Ｐゴシック" pitchFamily="-111" charset="-128"/>
                <a:cs typeface="ＭＳ Ｐゴシック" pitchFamily="-111" charset="-128"/>
              </a:rPr>
              <a:t>Funn i undersøkelsen viser at kommunesektoren vurderer det som like tid- og kostnadskrevende å gjennomføre anskaffelser med verdi under nasjonal terskelverdi som under EØS-terskelverdi. Vår vurdering er at dette ikke nødvendigvis skyldes anskaffelsesregelverket i seg selv, men kunnskap og kompetanse om regelverket. I følge informantene vurderes det å være et større fokus på anskaffelser etter FOA del II enn del I. Samtidig er kommunesektoren opptatt av ikke å gjøre feil i anskaffelsesprosessene og minske risiko å bli «tatt» for brudd på regelverket. Kommunesektoren velger å følge et strengere regelverk for anskaffelser under nasjonal terskelverdi enn det som er nødvendig. Dette kan tyde på at kommunesektoren ikke nødvendigvis følger intensjonene med regelverket.</a:t>
            </a:r>
          </a:p>
          <a:p>
            <a:endParaRPr lang="en-GB" dirty="0"/>
          </a:p>
        </p:txBody>
      </p:sp>
      <p:sp>
        <p:nvSpPr>
          <p:cNvPr id="4" name="Slide Number Placeholder 3"/>
          <p:cNvSpPr>
            <a:spLocks noGrp="1"/>
          </p:cNvSpPr>
          <p:nvPr>
            <p:ph type="sldNum" sz="quarter" idx="10"/>
          </p:nvPr>
        </p:nvSpPr>
        <p:spPr/>
        <p:txBody>
          <a:bodyPr/>
          <a:lstStyle/>
          <a:p>
            <a:fld id="{A1F2F6E2-CA2D-40A7-8BE4-C30E5CF2054D}" type="slidenum">
              <a:rPr lang="en-GB" noProof="0" smtClean="0"/>
              <a:pPr/>
              <a:t>13</a:t>
            </a:fld>
            <a:endParaRPr lang="en-GB" noProof="0" dirty="0"/>
          </a:p>
        </p:txBody>
      </p:sp>
    </p:spTree>
    <p:extLst>
      <p:ext uri="{BB962C8B-B14F-4D97-AF65-F5344CB8AC3E}">
        <p14:creationId xmlns:p14="http://schemas.microsoft.com/office/powerpoint/2010/main" val="15746533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900" kern="1200" dirty="0" smtClean="0">
                <a:solidFill>
                  <a:schemeClr val="tx1"/>
                </a:solidFill>
                <a:effectLst/>
                <a:latin typeface="Verdana" pitchFamily="34" charset="0"/>
                <a:ea typeface="ＭＳ Ｐゴシック" pitchFamily="-111" charset="-128"/>
                <a:cs typeface="ＭＳ Ｐゴシック" pitchFamily="-111" charset="-128"/>
              </a:rPr>
              <a:t>For det første har manglende forankring av innkjøp og innkjøpsstrategi betydning for hvordan innkjøp og offentlig anskaffelser prioriteres. Svak/manglende strategi gjør at sektoren ikke har utarbeidet mål for innkjøpene, og de har heller ikke insentiver til å gjennomføre gode og kostnadseffektive anskaffelser.</a:t>
            </a:r>
          </a:p>
          <a:p>
            <a:endParaRPr lang="nb-NO" sz="900" kern="1200" dirty="0" smtClean="0">
              <a:solidFill>
                <a:schemeClr val="tx1"/>
              </a:solidFill>
              <a:effectLst/>
              <a:latin typeface="Verdana" pitchFamily="34" charset="0"/>
              <a:ea typeface="ＭＳ Ｐゴシック" pitchFamily="-111" charset="-128"/>
            </a:endParaRPr>
          </a:p>
          <a:p>
            <a:pPr marL="0" marR="0" indent="0" algn="l" defTabSz="342900" rtl="0" eaLnBrk="0" fontAlgn="base" latinLnBrk="0" hangingPunct="0">
              <a:lnSpc>
                <a:spcPct val="100000"/>
              </a:lnSpc>
              <a:spcBef>
                <a:spcPct val="30000"/>
              </a:spcBef>
              <a:spcAft>
                <a:spcPct val="0"/>
              </a:spcAft>
              <a:buClrTx/>
              <a:buSzTx/>
              <a:buFontTx/>
              <a:buNone/>
              <a:tabLst/>
              <a:defRPr/>
            </a:pPr>
            <a:r>
              <a:rPr lang="nb-NO" sz="900" kern="1200" dirty="0" smtClean="0">
                <a:solidFill>
                  <a:schemeClr val="tx1"/>
                </a:solidFill>
                <a:effectLst/>
                <a:latin typeface="Verdana" pitchFamily="34" charset="0"/>
                <a:ea typeface="ＭＳ Ｐゴシック" pitchFamily="-111" charset="-128"/>
                <a:cs typeface="ＭＳ Ｐゴシック" pitchFamily="-111" charset="-128"/>
              </a:rPr>
              <a:t>Innkjøpsfaglig kompetanse og ressurser har også stor betydning for hvor mye tid kommunene bruker på anskaffelsesprosessen. Undersøkelsen viser at små og (til dels) mellomstore kommuner har færre innkjøpsfaglige ressurser og færre muligheter til å drive kompetansebygging sammenlignet med store kommuner og innkjøpsnettverk. Kompetanse og ressurstilgang har også betydning for hvilke anbudsprosedyrer som velges. Lav regelverkskompetanse oppgis som forklaring for hvorfor kommunesektoren velger å ikke gjennomføre forhandlinger og markedsundersøkelser.</a:t>
            </a:r>
          </a:p>
          <a:p>
            <a:endParaRPr lang="nb-NO" dirty="0"/>
          </a:p>
        </p:txBody>
      </p:sp>
      <p:sp>
        <p:nvSpPr>
          <p:cNvPr id="4" name="Slide Number Placeholder 3"/>
          <p:cNvSpPr>
            <a:spLocks noGrp="1"/>
          </p:cNvSpPr>
          <p:nvPr>
            <p:ph type="sldNum" sz="quarter" idx="10"/>
          </p:nvPr>
        </p:nvSpPr>
        <p:spPr/>
        <p:txBody>
          <a:bodyPr/>
          <a:lstStyle/>
          <a:p>
            <a:fld id="{A1F2F6E2-CA2D-40A7-8BE4-C30E5CF2054D}" type="slidenum">
              <a:rPr lang="nb-NO" noProof="0" smtClean="0"/>
              <a:pPr/>
              <a:t>14</a:t>
            </a:fld>
            <a:endParaRPr lang="nb-NO" noProof="0" dirty="0"/>
          </a:p>
        </p:txBody>
      </p:sp>
    </p:spTree>
    <p:extLst>
      <p:ext uri="{BB962C8B-B14F-4D97-AF65-F5344CB8AC3E}">
        <p14:creationId xmlns:p14="http://schemas.microsoft.com/office/powerpoint/2010/main" val="536044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900" kern="1200" dirty="0" smtClean="0">
                <a:solidFill>
                  <a:schemeClr val="tx1"/>
                </a:solidFill>
                <a:effectLst/>
                <a:latin typeface="Verdana" pitchFamily="34" charset="0"/>
                <a:ea typeface="ＭＳ Ｐゴシック" pitchFamily="-111" charset="-128"/>
                <a:cs typeface="ＭＳ Ｐゴシック" pitchFamily="-111" charset="-128"/>
              </a:rPr>
              <a:t>75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milliarder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hva</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norske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kommuner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fylkeskommuner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brukte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på</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kjøp</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av</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varer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tjenester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2011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følge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Nasjonalregnskapet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p>
          <a:p>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Besparelsen</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estimert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ut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fra</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antall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tilbydere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som</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snitt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levere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et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tilbud</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en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estimert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besparelse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per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tilbyder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I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Norge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det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snitt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4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tilbydere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per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konkurranse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hvor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det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estimeres</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en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besparelse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på</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1 %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prisreduksjon</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per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tilbyder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4%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av</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75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milliarder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gir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3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milliarder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kroner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besparelse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ved</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bruk</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av</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konkurranse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p>
          <a:p>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Kostnadsberegningen</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tar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utgangspunkt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et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gjennomsnittstall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over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antall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timer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det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tar å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gjennomføre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en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anskaffelsesprosess</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fra</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forberedelse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til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kontraktsoppfølging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et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gjennomsnittstall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på</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antall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involverte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medarbeidere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deres</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lønnskostnader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Til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grunnlag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for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beregningene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ligger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det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også</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et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estimat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over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antall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offentlige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anskaffelser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kommunesektoren</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Dette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estimert</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til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nesten</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11 000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årlige</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anskaffelser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inkluderer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anskaffelser</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under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nasjonal</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terskelverdi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og</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under/over EØS-</a:t>
            </a:r>
            <a:r>
              <a:rPr lang="en-GB" sz="900" kern="1200" dirty="0" err="1" smtClean="0">
                <a:solidFill>
                  <a:schemeClr val="tx1"/>
                </a:solidFill>
                <a:effectLst/>
                <a:latin typeface="Verdana" pitchFamily="34" charset="0"/>
                <a:ea typeface="ＭＳ Ｐゴシック" pitchFamily="-111" charset="-128"/>
                <a:cs typeface="ＭＳ Ｐゴシック" pitchFamily="-111" charset="-128"/>
              </a:rPr>
              <a:t>terskelverdi</a:t>
            </a:r>
            <a:r>
              <a:rPr lang="en-GB" sz="900" kern="1200" dirty="0" smtClean="0">
                <a:solidFill>
                  <a:schemeClr val="tx1"/>
                </a:solidFill>
                <a:effectLst/>
                <a:latin typeface="Verdana" pitchFamily="34" charset="0"/>
                <a:ea typeface="ＭＳ Ｐゴシック" pitchFamily="-111" charset="-128"/>
                <a:cs typeface="ＭＳ Ｐゴシック" pitchFamily="-111" charset="-128"/>
              </a:rPr>
              <a:t>. </a:t>
            </a:r>
            <a:endParaRPr lang="en-GB" sz="900" kern="1200" dirty="0">
              <a:solidFill>
                <a:schemeClr val="tx1"/>
              </a:solidFill>
              <a:effectLst/>
              <a:latin typeface="Verdana" pitchFamily="34" charset="0"/>
              <a:ea typeface="ＭＳ Ｐゴシック" pitchFamily="-111" charset="-128"/>
              <a:cs typeface="ＭＳ Ｐゴシック" pitchFamily="-111" charset="-128"/>
            </a:endParaRPr>
          </a:p>
        </p:txBody>
      </p:sp>
      <p:sp>
        <p:nvSpPr>
          <p:cNvPr id="4" name="Slide Number Placeholder 3"/>
          <p:cNvSpPr>
            <a:spLocks noGrp="1"/>
          </p:cNvSpPr>
          <p:nvPr>
            <p:ph type="sldNum" sz="quarter" idx="10"/>
          </p:nvPr>
        </p:nvSpPr>
        <p:spPr/>
        <p:txBody>
          <a:bodyPr/>
          <a:lstStyle/>
          <a:p>
            <a:fld id="{A1F2F6E2-CA2D-40A7-8BE4-C30E5CF2054D}" type="slidenum">
              <a:rPr lang="en-GB" noProof="0" smtClean="0"/>
              <a:pPr/>
              <a:t>15</a:t>
            </a:fld>
            <a:endParaRPr lang="en-GB" noProof="0" dirty="0"/>
          </a:p>
        </p:txBody>
      </p:sp>
    </p:spTree>
    <p:extLst>
      <p:ext uri="{BB962C8B-B14F-4D97-AF65-F5344CB8AC3E}">
        <p14:creationId xmlns:p14="http://schemas.microsoft.com/office/powerpoint/2010/main" val="3923184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900" kern="1200" dirty="0" err="1" smtClean="0">
                <a:solidFill>
                  <a:schemeClr val="tx1"/>
                </a:solidFill>
                <a:effectLst/>
              </a:rPr>
              <a:t>Forenkling</a:t>
            </a:r>
            <a:r>
              <a:rPr lang="en-GB" sz="900" kern="1200" dirty="0" smtClean="0">
                <a:solidFill>
                  <a:schemeClr val="tx1"/>
                </a:solidFill>
                <a:effectLst/>
              </a:rPr>
              <a:t> </a:t>
            </a:r>
            <a:r>
              <a:rPr lang="en-GB" sz="900" kern="1200" dirty="0" err="1" smtClean="0">
                <a:solidFill>
                  <a:schemeClr val="tx1"/>
                </a:solidFill>
                <a:effectLst/>
              </a:rPr>
              <a:t>i</a:t>
            </a:r>
            <a:r>
              <a:rPr lang="en-GB" sz="900" kern="1200" dirty="0" smtClean="0">
                <a:solidFill>
                  <a:schemeClr val="tx1"/>
                </a:solidFill>
                <a:effectLst/>
              </a:rPr>
              <a:t> </a:t>
            </a:r>
            <a:r>
              <a:rPr lang="en-GB" sz="900" kern="1200" dirty="0" err="1" smtClean="0">
                <a:solidFill>
                  <a:schemeClr val="tx1"/>
                </a:solidFill>
                <a:effectLst/>
              </a:rPr>
              <a:t>regelverket</a:t>
            </a:r>
            <a:r>
              <a:rPr lang="en-GB" sz="900" kern="1200" dirty="0" smtClean="0">
                <a:solidFill>
                  <a:schemeClr val="tx1"/>
                </a:solidFill>
                <a:effectLst/>
              </a:rPr>
              <a:t> </a:t>
            </a:r>
            <a:r>
              <a:rPr lang="en-GB" sz="900" kern="1200" dirty="0" err="1" smtClean="0">
                <a:solidFill>
                  <a:schemeClr val="tx1"/>
                </a:solidFill>
                <a:effectLst/>
              </a:rPr>
              <a:t>er</a:t>
            </a:r>
            <a:r>
              <a:rPr lang="en-GB" sz="900" kern="1200" dirty="0" smtClean="0">
                <a:solidFill>
                  <a:schemeClr val="tx1"/>
                </a:solidFill>
                <a:effectLst/>
              </a:rPr>
              <a:t> </a:t>
            </a:r>
            <a:r>
              <a:rPr lang="en-GB" sz="900" kern="1200" dirty="0" err="1" smtClean="0">
                <a:solidFill>
                  <a:schemeClr val="tx1"/>
                </a:solidFill>
                <a:effectLst/>
              </a:rPr>
              <a:t>rettet</a:t>
            </a:r>
            <a:r>
              <a:rPr lang="en-GB" sz="900" kern="1200" dirty="0" smtClean="0">
                <a:solidFill>
                  <a:schemeClr val="tx1"/>
                </a:solidFill>
                <a:effectLst/>
              </a:rPr>
              <a:t> mot </a:t>
            </a:r>
            <a:r>
              <a:rPr lang="en-GB" sz="900" kern="1200" dirty="0" err="1" smtClean="0">
                <a:solidFill>
                  <a:schemeClr val="tx1"/>
                </a:solidFill>
                <a:effectLst/>
              </a:rPr>
              <a:t>myndigheter</a:t>
            </a:r>
            <a:r>
              <a:rPr lang="en-GB" sz="900" kern="1200" dirty="0" smtClean="0">
                <a:solidFill>
                  <a:schemeClr val="tx1"/>
                </a:solidFill>
                <a:effectLst/>
              </a:rPr>
              <a:t>. </a:t>
            </a:r>
            <a:r>
              <a:rPr lang="en-GB" sz="900" kern="1200" dirty="0" err="1" smtClean="0">
                <a:solidFill>
                  <a:schemeClr val="tx1"/>
                </a:solidFill>
                <a:effectLst/>
              </a:rPr>
              <a:t>Forenkling</a:t>
            </a:r>
            <a:r>
              <a:rPr lang="en-GB" sz="900" kern="1200" dirty="0" smtClean="0">
                <a:solidFill>
                  <a:schemeClr val="tx1"/>
                </a:solidFill>
                <a:effectLst/>
              </a:rPr>
              <a:t>  </a:t>
            </a:r>
            <a:r>
              <a:rPr lang="en-GB" sz="900" kern="1200" dirty="0" err="1" smtClean="0">
                <a:solidFill>
                  <a:schemeClr val="tx1"/>
                </a:solidFill>
                <a:effectLst/>
              </a:rPr>
              <a:t>av</a:t>
            </a:r>
            <a:r>
              <a:rPr lang="en-GB" sz="900" kern="1200" dirty="0" smtClean="0">
                <a:solidFill>
                  <a:schemeClr val="tx1"/>
                </a:solidFill>
                <a:effectLst/>
              </a:rPr>
              <a:t> del II </a:t>
            </a:r>
            <a:r>
              <a:rPr lang="en-GB" sz="900" kern="1200" dirty="0" err="1" smtClean="0">
                <a:solidFill>
                  <a:schemeClr val="tx1"/>
                </a:solidFill>
                <a:effectLst/>
              </a:rPr>
              <a:t>kan</a:t>
            </a:r>
            <a:r>
              <a:rPr lang="en-GB" sz="900" kern="1200" dirty="0" smtClean="0">
                <a:solidFill>
                  <a:schemeClr val="tx1"/>
                </a:solidFill>
                <a:effectLst/>
              </a:rPr>
              <a:t> </a:t>
            </a:r>
            <a:r>
              <a:rPr lang="en-GB" sz="900" kern="1200" dirty="0" err="1" smtClean="0">
                <a:solidFill>
                  <a:schemeClr val="tx1"/>
                </a:solidFill>
                <a:effectLst/>
              </a:rPr>
              <a:t>innebære</a:t>
            </a:r>
            <a:r>
              <a:rPr lang="en-GB" sz="900" kern="1200" baseline="0" dirty="0" smtClean="0">
                <a:solidFill>
                  <a:schemeClr val="tx1"/>
                </a:solidFill>
                <a:effectLst/>
              </a:rPr>
              <a:t> å ta </a:t>
            </a:r>
            <a:r>
              <a:rPr lang="en-GB" sz="900" kern="1200" baseline="0" dirty="0" err="1" smtClean="0">
                <a:solidFill>
                  <a:schemeClr val="tx1"/>
                </a:solidFill>
                <a:effectLst/>
              </a:rPr>
              <a:t>bort</a:t>
            </a:r>
            <a:r>
              <a:rPr lang="en-GB" sz="900" kern="1200" baseline="0" dirty="0" smtClean="0">
                <a:solidFill>
                  <a:schemeClr val="tx1"/>
                </a:solidFill>
                <a:effectLst/>
              </a:rPr>
              <a:t> </a:t>
            </a:r>
            <a:r>
              <a:rPr lang="en-GB" sz="900" kern="1200" baseline="0" dirty="0" err="1" smtClean="0">
                <a:solidFill>
                  <a:schemeClr val="tx1"/>
                </a:solidFill>
                <a:effectLst/>
              </a:rPr>
              <a:t>og</a:t>
            </a:r>
            <a:r>
              <a:rPr lang="en-GB" sz="900" kern="1200" baseline="0" dirty="0" smtClean="0">
                <a:solidFill>
                  <a:schemeClr val="tx1"/>
                </a:solidFill>
                <a:effectLst/>
              </a:rPr>
              <a:t> </a:t>
            </a:r>
            <a:r>
              <a:rPr lang="en-GB" sz="900" kern="1200" baseline="0" dirty="0" err="1" smtClean="0">
                <a:solidFill>
                  <a:schemeClr val="tx1"/>
                </a:solidFill>
                <a:effectLst/>
              </a:rPr>
              <a:t>forenkle</a:t>
            </a:r>
            <a:r>
              <a:rPr lang="en-GB" sz="900" kern="1200" baseline="0" dirty="0" smtClean="0">
                <a:solidFill>
                  <a:schemeClr val="tx1"/>
                </a:solidFill>
                <a:effectLst/>
              </a:rPr>
              <a:t> en del </a:t>
            </a:r>
            <a:r>
              <a:rPr lang="en-GB" sz="900" kern="1200" baseline="0" dirty="0" err="1" smtClean="0">
                <a:solidFill>
                  <a:schemeClr val="tx1"/>
                </a:solidFill>
                <a:effectLst/>
              </a:rPr>
              <a:t>av</a:t>
            </a:r>
            <a:r>
              <a:rPr lang="en-GB" sz="900" kern="1200" baseline="0" dirty="0" smtClean="0">
                <a:solidFill>
                  <a:schemeClr val="tx1"/>
                </a:solidFill>
                <a:effectLst/>
              </a:rPr>
              <a:t> </a:t>
            </a:r>
            <a:r>
              <a:rPr lang="en-GB" sz="900" kern="1200" baseline="0" dirty="0" err="1" smtClean="0">
                <a:solidFill>
                  <a:schemeClr val="tx1"/>
                </a:solidFill>
                <a:effectLst/>
              </a:rPr>
              <a:t>prosedyrebestemmelsene</a:t>
            </a:r>
            <a:r>
              <a:rPr lang="en-GB" sz="900" kern="1200" baseline="0" dirty="0" smtClean="0">
                <a:solidFill>
                  <a:schemeClr val="tx1"/>
                </a:solidFill>
                <a:effectLst/>
              </a:rPr>
              <a:t> </a:t>
            </a:r>
            <a:r>
              <a:rPr lang="en-GB" sz="900" kern="1200" baseline="0" dirty="0" err="1" smtClean="0">
                <a:solidFill>
                  <a:schemeClr val="tx1"/>
                </a:solidFill>
                <a:effectLst/>
              </a:rPr>
              <a:t>i</a:t>
            </a:r>
            <a:r>
              <a:rPr lang="en-GB" sz="900" kern="1200" baseline="0" dirty="0" smtClean="0">
                <a:solidFill>
                  <a:schemeClr val="tx1"/>
                </a:solidFill>
                <a:effectLst/>
              </a:rPr>
              <a:t> del II. </a:t>
            </a:r>
            <a:r>
              <a:rPr lang="en-GB" sz="900" kern="1200" baseline="0" dirty="0" err="1" smtClean="0">
                <a:solidFill>
                  <a:schemeClr val="tx1"/>
                </a:solidFill>
                <a:effectLst/>
              </a:rPr>
              <a:t>Når</a:t>
            </a:r>
            <a:r>
              <a:rPr lang="en-GB" sz="900" kern="1200" baseline="0" dirty="0" smtClean="0">
                <a:solidFill>
                  <a:schemeClr val="tx1"/>
                </a:solidFill>
                <a:effectLst/>
              </a:rPr>
              <a:t> </a:t>
            </a:r>
            <a:r>
              <a:rPr lang="en-GB" sz="900" kern="1200" baseline="0" dirty="0" err="1" smtClean="0">
                <a:solidFill>
                  <a:schemeClr val="tx1"/>
                </a:solidFill>
                <a:effectLst/>
              </a:rPr>
              <a:t>det</a:t>
            </a:r>
            <a:r>
              <a:rPr lang="en-GB" sz="900" kern="1200" baseline="0" dirty="0" smtClean="0">
                <a:solidFill>
                  <a:schemeClr val="tx1"/>
                </a:solidFill>
                <a:effectLst/>
              </a:rPr>
              <a:t> </a:t>
            </a:r>
            <a:r>
              <a:rPr lang="en-GB" sz="900" kern="1200" baseline="0" dirty="0" err="1" smtClean="0">
                <a:solidFill>
                  <a:schemeClr val="tx1"/>
                </a:solidFill>
                <a:effectLst/>
              </a:rPr>
              <a:t>gjelder</a:t>
            </a:r>
            <a:r>
              <a:rPr lang="en-GB" sz="900" kern="1200" baseline="0" dirty="0" smtClean="0">
                <a:solidFill>
                  <a:schemeClr val="tx1"/>
                </a:solidFill>
                <a:effectLst/>
              </a:rPr>
              <a:t> </a:t>
            </a:r>
            <a:r>
              <a:rPr lang="en-GB" sz="900" kern="1200" baseline="0" dirty="0" err="1" smtClean="0">
                <a:solidFill>
                  <a:schemeClr val="tx1"/>
                </a:solidFill>
                <a:effectLst/>
              </a:rPr>
              <a:t>rigiditet</a:t>
            </a:r>
            <a:r>
              <a:rPr lang="en-GB" sz="900" kern="1200" baseline="0" dirty="0" smtClean="0">
                <a:solidFill>
                  <a:schemeClr val="tx1"/>
                </a:solidFill>
                <a:effectLst/>
              </a:rPr>
              <a:t> </a:t>
            </a:r>
            <a:r>
              <a:rPr lang="en-GB" sz="900" kern="1200" baseline="0" dirty="0" err="1" smtClean="0">
                <a:solidFill>
                  <a:schemeClr val="tx1"/>
                </a:solidFill>
                <a:effectLst/>
              </a:rPr>
              <a:t>kan</a:t>
            </a:r>
            <a:r>
              <a:rPr lang="en-GB" sz="900" kern="1200" baseline="0" dirty="0" smtClean="0">
                <a:solidFill>
                  <a:schemeClr val="tx1"/>
                </a:solidFill>
                <a:effectLst/>
              </a:rPr>
              <a:t> </a:t>
            </a:r>
            <a:r>
              <a:rPr lang="en-GB" sz="900" kern="1200" baseline="0" dirty="0" err="1" smtClean="0">
                <a:solidFill>
                  <a:schemeClr val="tx1"/>
                </a:solidFill>
                <a:effectLst/>
              </a:rPr>
              <a:t>dette</a:t>
            </a:r>
            <a:r>
              <a:rPr lang="en-GB" sz="900" kern="1200" baseline="0" dirty="0" smtClean="0">
                <a:solidFill>
                  <a:schemeClr val="tx1"/>
                </a:solidFill>
                <a:effectLst/>
              </a:rPr>
              <a:t> </a:t>
            </a:r>
            <a:r>
              <a:rPr lang="en-GB" sz="900" kern="1200" baseline="0" dirty="0" err="1" smtClean="0">
                <a:solidFill>
                  <a:schemeClr val="tx1"/>
                </a:solidFill>
                <a:effectLst/>
              </a:rPr>
              <a:t>innebære</a:t>
            </a:r>
            <a:r>
              <a:rPr lang="en-GB" sz="900" kern="1200" baseline="0" dirty="0" smtClean="0">
                <a:solidFill>
                  <a:schemeClr val="tx1"/>
                </a:solidFill>
                <a:effectLst/>
              </a:rPr>
              <a:t> </a:t>
            </a:r>
            <a:r>
              <a:rPr lang="en-GB" sz="900" kern="1200" baseline="0" dirty="0" err="1" smtClean="0">
                <a:solidFill>
                  <a:schemeClr val="tx1"/>
                </a:solidFill>
                <a:effectLst/>
              </a:rPr>
              <a:t>utvidet</a:t>
            </a:r>
            <a:r>
              <a:rPr lang="en-GB" sz="900" kern="1200" baseline="0" dirty="0" smtClean="0">
                <a:solidFill>
                  <a:schemeClr val="tx1"/>
                </a:solidFill>
                <a:effectLst/>
              </a:rPr>
              <a:t> </a:t>
            </a:r>
            <a:r>
              <a:rPr lang="en-GB" sz="900" kern="1200" baseline="0" dirty="0" err="1" smtClean="0">
                <a:solidFill>
                  <a:schemeClr val="tx1"/>
                </a:solidFill>
                <a:effectLst/>
              </a:rPr>
              <a:t>adgang</a:t>
            </a:r>
            <a:r>
              <a:rPr lang="en-GB" sz="900" kern="1200" baseline="0" dirty="0" smtClean="0">
                <a:solidFill>
                  <a:schemeClr val="tx1"/>
                </a:solidFill>
                <a:effectLst/>
              </a:rPr>
              <a:t> </a:t>
            </a:r>
            <a:r>
              <a:rPr lang="en-GB" sz="900" kern="1200" baseline="0" dirty="0" err="1" smtClean="0">
                <a:solidFill>
                  <a:schemeClr val="tx1"/>
                </a:solidFill>
                <a:effectLst/>
              </a:rPr>
              <a:t>til</a:t>
            </a:r>
            <a:r>
              <a:rPr lang="en-GB" sz="900" kern="1200" baseline="0" dirty="0" smtClean="0">
                <a:solidFill>
                  <a:schemeClr val="tx1"/>
                </a:solidFill>
                <a:effectLst/>
              </a:rPr>
              <a:t> å </a:t>
            </a:r>
            <a:r>
              <a:rPr lang="en-GB" sz="900" kern="1200" baseline="0" dirty="0" err="1" smtClean="0">
                <a:solidFill>
                  <a:schemeClr val="tx1"/>
                </a:solidFill>
                <a:effectLst/>
              </a:rPr>
              <a:t>rette</a:t>
            </a:r>
            <a:r>
              <a:rPr lang="en-GB" sz="900" kern="1200" baseline="0" dirty="0" smtClean="0">
                <a:solidFill>
                  <a:schemeClr val="tx1"/>
                </a:solidFill>
                <a:effectLst/>
              </a:rPr>
              <a:t> </a:t>
            </a:r>
            <a:r>
              <a:rPr lang="en-GB" sz="900" kern="1200" baseline="0" dirty="0" err="1" smtClean="0">
                <a:solidFill>
                  <a:schemeClr val="tx1"/>
                </a:solidFill>
                <a:effectLst/>
              </a:rPr>
              <a:t>opp</a:t>
            </a:r>
            <a:r>
              <a:rPr lang="en-GB" sz="900" kern="1200" baseline="0" dirty="0" smtClean="0">
                <a:solidFill>
                  <a:schemeClr val="tx1"/>
                </a:solidFill>
                <a:effectLst/>
              </a:rPr>
              <a:t> </a:t>
            </a:r>
            <a:r>
              <a:rPr lang="en-GB" sz="900" kern="1200" baseline="0" dirty="0" err="1" smtClean="0">
                <a:solidFill>
                  <a:schemeClr val="tx1"/>
                </a:solidFill>
                <a:effectLst/>
              </a:rPr>
              <a:t>feil</a:t>
            </a:r>
            <a:r>
              <a:rPr lang="en-GB" sz="900" kern="1200" baseline="0" dirty="0" smtClean="0">
                <a:solidFill>
                  <a:schemeClr val="tx1"/>
                </a:solidFill>
                <a:effectLst/>
              </a:rPr>
              <a:t> </a:t>
            </a:r>
            <a:r>
              <a:rPr lang="en-GB" sz="900" kern="1200" baseline="0" dirty="0" err="1" smtClean="0">
                <a:solidFill>
                  <a:schemeClr val="tx1"/>
                </a:solidFill>
                <a:effectLst/>
              </a:rPr>
              <a:t>og</a:t>
            </a:r>
            <a:r>
              <a:rPr lang="en-GB" sz="900" kern="1200" baseline="0" dirty="0" smtClean="0">
                <a:solidFill>
                  <a:schemeClr val="tx1"/>
                </a:solidFill>
                <a:effectLst/>
              </a:rPr>
              <a:t> </a:t>
            </a:r>
            <a:r>
              <a:rPr lang="en-GB" sz="900" kern="1200" baseline="0" dirty="0" err="1" smtClean="0">
                <a:solidFill>
                  <a:schemeClr val="tx1"/>
                </a:solidFill>
                <a:effectLst/>
              </a:rPr>
              <a:t>mangler</a:t>
            </a:r>
            <a:r>
              <a:rPr lang="en-GB" sz="900" kern="1200" baseline="0" dirty="0" smtClean="0">
                <a:solidFill>
                  <a:schemeClr val="tx1"/>
                </a:solidFill>
                <a:effectLst/>
              </a:rPr>
              <a:t> </a:t>
            </a:r>
            <a:r>
              <a:rPr lang="en-GB" sz="900" kern="1200" baseline="0" dirty="0" err="1" smtClean="0">
                <a:solidFill>
                  <a:schemeClr val="tx1"/>
                </a:solidFill>
                <a:effectLst/>
              </a:rPr>
              <a:t>ved</a:t>
            </a:r>
            <a:r>
              <a:rPr lang="en-GB" sz="900" kern="1200" baseline="0" dirty="0" smtClean="0">
                <a:solidFill>
                  <a:schemeClr val="tx1"/>
                </a:solidFill>
                <a:effectLst/>
              </a:rPr>
              <a:t> </a:t>
            </a:r>
            <a:r>
              <a:rPr lang="en-GB" sz="900" kern="1200" baseline="0" dirty="0" err="1" smtClean="0">
                <a:solidFill>
                  <a:schemeClr val="tx1"/>
                </a:solidFill>
                <a:effectLst/>
              </a:rPr>
              <a:t>tilbud</a:t>
            </a:r>
            <a:r>
              <a:rPr lang="en-GB" sz="900" kern="1200" baseline="0" dirty="0" smtClean="0">
                <a:solidFill>
                  <a:schemeClr val="tx1"/>
                </a:solidFill>
                <a:effectLst/>
              </a:rPr>
              <a:t>. </a:t>
            </a:r>
            <a:r>
              <a:rPr lang="en-GB" sz="900" kern="1200" dirty="0" err="1" smtClean="0">
                <a:solidFill>
                  <a:schemeClr val="tx1"/>
                </a:solidFill>
                <a:effectLst/>
              </a:rPr>
              <a:t>Kommunesektoren</a:t>
            </a:r>
            <a:r>
              <a:rPr lang="en-GB" sz="900" kern="1200" dirty="0" smtClean="0">
                <a:solidFill>
                  <a:schemeClr val="tx1"/>
                </a:solidFill>
                <a:effectLst/>
              </a:rPr>
              <a:t> </a:t>
            </a:r>
            <a:r>
              <a:rPr lang="en-GB" sz="900" kern="1200" dirty="0" err="1" smtClean="0">
                <a:solidFill>
                  <a:schemeClr val="tx1"/>
                </a:solidFill>
                <a:effectLst/>
              </a:rPr>
              <a:t>peker</a:t>
            </a:r>
            <a:r>
              <a:rPr lang="en-GB" sz="900" kern="1200" dirty="0" smtClean="0">
                <a:solidFill>
                  <a:schemeClr val="tx1"/>
                </a:solidFill>
                <a:effectLst/>
              </a:rPr>
              <a:t> </a:t>
            </a:r>
            <a:r>
              <a:rPr lang="en-GB" sz="900" kern="1200" dirty="0" err="1" smtClean="0">
                <a:solidFill>
                  <a:schemeClr val="tx1"/>
                </a:solidFill>
                <a:effectLst/>
              </a:rPr>
              <a:t>også</a:t>
            </a:r>
            <a:r>
              <a:rPr lang="en-GB" sz="900" kern="1200" dirty="0" smtClean="0">
                <a:solidFill>
                  <a:schemeClr val="tx1"/>
                </a:solidFill>
                <a:effectLst/>
              </a:rPr>
              <a:t> </a:t>
            </a:r>
            <a:r>
              <a:rPr lang="en-GB" sz="900" kern="1200" dirty="0" err="1" smtClean="0">
                <a:solidFill>
                  <a:schemeClr val="tx1"/>
                </a:solidFill>
                <a:effectLst/>
              </a:rPr>
              <a:t>på</a:t>
            </a:r>
            <a:r>
              <a:rPr lang="en-GB" sz="900" kern="1200" dirty="0" smtClean="0">
                <a:solidFill>
                  <a:schemeClr val="tx1"/>
                </a:solidFill>
                <a:effectLst/>
              </a:rPr>
              <a:t> at </a:t>
            </a:r>
            <a:r>
              <a:rPr lang="en-GB" sz="900" kern="1200" dirty="0" err="1" smtClean="0">
                <a:solidFill>
                  <a:schemeClr val="tx1"/>
                </a:solidFill>
                <a:effectLst/>
              </a:rPr>
              <a:t>regelverket</a:t>
            </a:r>
            <a:r>
              <a:rPr lang="en-GB" sz="900" kern="1200" dirty="0" smtClean="0">
                <a:solidFill>
                  <a:schemeClr val="tx1"/>
                </a:solidFill>
                <a:effectLst/>
              </a:rPr>
              <a:t> </a:t>
            </a:r>
            <a:r>
              <a:rPr lang="en-GB" sz="900" kern="1200" dirty="0" err="1" smtClean="0">
                <a:solidFill>
                  <a:schemeClr val="tx1"/>
                </a:solidFill>
                <a:effectLst/>
              </a:rPr>
              <a:t>oppleves</a:t>
            </a:r>
            <a:r>
              <a:rPr lang="en-GB" sz="900" kern="1200" dirty="0" smtClean="0">
                <a:solidFill>
                  <a:schemeClr val="tx1"/>
                </a:solidFill>
                <a:effectLst/>
              </a:rPr>
              <a:t> </a:t>
            </a:r>
            <a:r>
              <a:rPr lang="en-GB" sz="900" kern="1200" dirty="0" err="1" smtClean="0">
                <a:solidFill>
                  <a:schemeClr val="tx1"/>
                </a:solidFill>
                <a:effectLst/>
              </a:rPr>
              <a:t>som</a:t>
            </a:r>
            <a:r>
              <a:rPr lang="en-GB" sz="900" kern="1200" dirty="0" smtClean="0">
                <a:solidFill>
                  <a:schemeClr val="tx1"/>
                </a:solidFill>
                <a:effectLst/>
              </a:rPr>
              <a:t> </a:t>
            </a:r>
            <a:r>
              <a:rPr lang="en-GB" sz="900" kern="1200" dirty="0" err="1" smtClean="0">
                <a:solidFill>
                  <a:schemeClr val="tx1"/>
                </a:solidFill>
                <a:effectLst/>
              </a:rPr>
              <a:t>utydelig</a:t>
            </a:r>
            <a:r>
              <a:rPr lang="en-GB" sz="900" kern="1200" dirty="0" smtClean="0">
                <a:solidFill>
                  <a:schemeClr val="tx1"/>
                </a:solidFill>
                <a:effectLst/>
              </a:rPr>
              <a:t> </a:t>
            </a:r>
            <a:r>
              <a:rPr lang="en-GB" sz="900" kern="1200" dirty="0" err="1" smtClean="0">
                <a:solidFill>
                  <a:schemeClr val="tx1"/>
                </a:solidFill>
                <a:effectLst/>
              </a:rPr>
              <a:t>i</a:t>
            </a:r>
            <a:r>
              <a:rPr lang="en-GB" sz="900" kern="1200" dirty="0" smtClean="0">
                <a:solidFill>
                  <a:schemeClr val="tx1"/>
                </a:solidFill>
                <a:effectLst/>
              </a:rPr>
              <a:t> </a:t>
            </a:r>
            <a:r>
              <a:rPr lang="en-GB" sz="900" kern="1200" dirty="0" err="1" smtClean="0">
                <a:solidFill>
                  <a:schemeClr val="tx1"/>
                </a:solidFill>
                <a:effectLst/>
              </a:rPr>
              <a:t>forhold</a:t>
            </a:r>
            <a:r>
              <a:rPr lang="en-GB" sz="900" kern="1200" dirty="0" smtClean="0">
                <a:solidFill>
                  <a:schemeClr val="tx1"/>
                </a:solidFill>
                <a:effectLst/>
              </a:rPr>
              <a:t> </a:t>
            </a:r>
            <a:r>
              <a:rPr lang="en-GB" sz="900" kern="1200" dirty="0" err="1" smtClean="0">
                <a:solidFill>
                  <a:schemeClr val="tx1"/>
                </a:solidFill>
                <a:effectLst/>
              </a:rPr>
              <a:t>til</a:t>
            </a:r>
            <a:r>
              <a:rPr lang="en-GB" sz="900" kern="1200" dirty="0" smtClean="0">
                <a:solidFill>
                  <a:schemeClr val="tx1"/>
                </a:solidFill>
                <a:effectLst/>
              </a:rPr>
              <a:t> </a:t>
            </a:r>
            <a:r>
              <a:rPr lang="en-GB" sz="900" kern="1200" dirty="0" err="1" smtClean="0">
                <a:solidFill>
                  <a:schemeClr val="tx1"/>
                </a:solidFill>
                <a:effectLst/>
              </a:rPr>
              <a:t>hvilke</a:t>
            </a:r>
            <a:r>
              <a:rPr lang="en-GB" sz="900" kern="1200" dirty="0" smtClean="0">
                <a:solidFill>
                  <a:schemeClr val="tx1"/>
                </a:solidFill>
                <a:effectLst/>
              </a:rPr>
              <a:t> </a:t>
            </a:r>
            <a:r>
              <a:rPr lang="en-GB" sz="900" kern="1200" dirty="0" err="1" smtClean="0">
                <a:solidFill>
                  <a:schemeClr val="tx1"/>
                </a:solidFill>
                <a:effectLst/>
              </a:rPr>
              <a:t>muligheter</a:t>
            </a:r>
            <a:r>
              <a:rPr lang="en-GB" sz="900" kern="1200" dirty="0" smtClean="0">
                <a:solidFill>
                  <a:schemeClr val="tx1"/>
                </a:solidFill>
                <a:effectLst/>
              </a:rPr>
              <a:t> </a:t>
            </a:r>
            <a:r>
              <a:rPr lang="en-GB" sz="900" kern="1200" dirty="0" err="1" smtClean="0">
                <a:solidFill>
                  <a:schemeClr val="tx1"/>
                </a:solidFill>
                <a:effectLst/>
              </a:rPr>
              <a:t>kommunesektoren</a:t>
            </a:r>
            <a:r>
              <a:rPr lang="en-GB" sz="900" kern="1200" dirty="0" smtClean="0">
                <a:solidFill>
                  <a:schemeClr val="tx1"/>
                </a:solidFill>
                <a:effectLst/>
              </a:rPr>
              <a:t> </a:t>
            </a:r>
            <a:r>
              <a:rPr lang="en-GB" sz="900" kern="1200" dirty="0" err="1" smtClean="0">
                <a:solidFill>
                  <a:schemeClr val="tx1"/>
                </a:solidFill>
                <a:effectLst/>
              </a:rPr>
              <a:t>har</a:t>
            </a:r>
            <a:r>
              <a:rPr lang="en-GB" sz="900" kern="1200" dirty="0" smtClean="0">
                <a:solidFill>
                  <a:schemeClr val="tx1"/>
                </a:solidFill>
                <a:effectLst/>
              </a:rPr>
              <a:t> for dialog </a:t>
            </a:r>
            <a:r>
              <a:rPr lang="en-GB" sz="900" kern="1200" dirty="0" err="1" smtClean="0">
                <a:solidFill>
                  <a:schemeClr val="tx1"/>
                </a:solidFill>
                <a:effectLst/>
              </a:rPr>
              <a:t>i</a:t>
            </a:r>
            <a:r>
              <a:rPr lang="en-GB" sz="900" kern="1200" dirty="0" smtClean="0">
                <a:solidFill>
                  <a:schemeClr val="tx1"/>
                </a:solidFill>
                <a:effectLst/>
              </a:rPr>
              <a:t> </a:t>
            </a:r>
            <a:r>
              <a:rPr lang="en-GB" sz="900" kern="1200" dirty="0" err="1" smtClean="0">
                <a:solidFill>
                  <a:schemeClr val="tx1"/>
                </a:solidFill>
                <a:effectLst/>
              </a:rPr>
              <a:t>forkant</a:t>
            </a:r>
            <a:r>
              <a:rPr lang="en-GB" sz="900" kern="1200" dirty="0" smtClean="0">
                <a:solidFill>
                  <a:schemeClr val="tx1"/>
                </a:solidFill>
                <a:effectLst/>
              </a:rPr>
              <a:t> </a:t>
            </a:r>
            <a:r>
              <a:rPr lang="en-GB" sz="900" kern="1200" dirty="0" err="1" smtClean="0">
                <a:solidFill>
                  <a:schemeClr val="tx1"/>
                </a:solidFill>
                <a:effectLst/>
              </a:rPr>
              <a:t>av</a:t>
            </a:r>
            <a:r>
              <a:rPr lang="en-GB" sz="900" kern="1200" dirty="0" smtClean="0">
                <a:solidFill>
                  <a:schemeClr val="tx1"/>
                </a:solidFill>
                <a:effectLst/>
              </a:rPr>
              <a:t> en </a:t>
            </a:r>
            <a:r>
              <a:rPr lang="en-GB" sz="900" kern="1200" dirty="0" err="1" smtClean="0">
                <a:solidFill>
                  <a:schemeClr val="tx1"/>
                </a:solidFill>
                <a:effectLst/>
              </a:rPr>
              <a:t>konkurranse</a:t>
            </a:r>
            <a:r>
              <a:rPr lang="en-GB" sz="900" kern="1200" dirty="0" smtClean="0">
                <a:solidFill>
                  <a:schemeClr val="tx1"/>
                </a:solidFill>
                <a:effectLst/>
              </a:rPr>
              <a:t> </a:t>
            </a:r>
            <a:r>
              <a:rPr lang="en-GB" sz="900" kern="1200" dirty="0" err="1" smtClean="0">
                <a:solidFill>
                  <a:schemeClr val="tx1"/>
                </a:solidFill>
                <a:effectLst/>
              </a:rPr>
              <a:t>i</a:t>
            </a:r>
            <a:r>
              <a:rPr lang="en-GB" sz="900" kern="1200" dirty="0" smtClean="0">
                <a:solidFill>
                  <a:schemeClr val="tx1"/>
                </a:solidFill>
                <a:effectLst/>
              </a:rPr>
              <a:t> </a:t>
            </a:r>
            <a:r>
              <a:rPr lang="en-GB" sz="900" kern="1200" dirty="0" err="1" smtClean="0">
                <a:solidFill>
                  <a:schemeClr val="tx1"/>
                </a:solidFill>
                <a:effectLst/>
              </a:rPr>
              <a:t>markedet</a:t>
            </a:r>
            <a:r>
              <a:rPr lang="en-GB" sz="900" kern="1200" dirty="0" smtClean="0">
                <a:solidFill>
                  <a:schemeClr val="tx1"/>
                </a:solidFill>
                <a:effectLst/>
              </a:rPr>
              <a:t> </a:t>
            </a:r>
            <a:r>
              <a:rPr lang="en-GB" sz="900" i="1" kern="1200" dirty="0" err="1" smtClean="0">
                <a:solidFill>
                  <a:schemeClr val="tx1"/>
                </a:solidFill>
                <a:effectLst/>
              </a:rPr>
              <a:t>før</a:t>
            </a:r>
            <a:r>
              <a:rPr lang="en-GB" sz="900" kern="1200" dirty="0" smtClean="0">
                <a:solidFill>
                  <a:schemeClr val="tx1"/>
                </a:solidFill>
                <a:effectLst/>
              </a:rPr>
              <a:t> de </a:t>
            </a:r>
            <a:r>
              <a:rPr lang="en-GB" sz="900" kern="1200" dirty="0" err="1" smtClean="0">
                <a:solidFill>
                  <a:schemeClr val="tx1"/>
                </a:solidFill>
                <a:effectLst/>
              </a:rPr>
              <a:t>bryter</a:t>
            </a:r>
            <a:r>
              <a:rPr lang="en-GB" sz="900" kern="1200" dirty="0" smtClean="0">
                <a:solidFill>
                  <a:schemeClr val="tx1"/>
                </a:solidFill>
                <a:effectLst/>
              </a:rPr>
              <a:t> </a:t>
            </a:r>
            <a:r>
              <a:rPr lang="en-GB" sz="900" kern="1200" dirty="0" err="1" smtClean="0">
                <a:solidFill>
                  <a:schemeClr val="tx1"/>
                </a:solidFill>
                <a:effectLst/>
              </a:rPr>
              <a:t>anskaffelsesregelverket</a:t>
            </a:r>
            <a:r>
              <a:rPr lang="en-GB" sz="900" kern="1200" dirty="0" smtClean="0">
                <a:solidFill>
                  <a:schemeClr val="tx1"/>
                </a:solidFill>
                <a:effectLst/>
              </a:rPr>
              <a:t>. </a:t>
            </a:r>
            <a:r>
              <a:rPr lang="en-GB" sz="900" kern="1200" dirty="0" err="1" smtClean="0">
                <a:solidFill>
                  <a:schemeClr val="tx1"/>
                </a:solidFill>
                <a:effectLst/>
              </a:rPr>
              <a:t>Bedre</a:t>
            </a:r>
            <a:r>
              <a:rPr lang="en-GB" sz="900" kern="1200" baseline="0" dirty="0" smtClean="0">
                <a:solidFill>
                  <a:schemeClr val="tx1"/>
                </a:solidFill>
                <a:effectLst/>
              </a:rPr>
              <a:t> dialog med </a:t>
            </a:r>
            <a:r>
              <a:rPr lang="en-GB" sz="900" kern="1200" baseline="0" dirty="0" err="1" smtClean="0">
                <a:solidFill>
                  <a:schemeClr val="tx1"/>
                </a:solidFill>
                <a:effectLst/>
              </a:rPr>
              <a:t>markedet</a:t>
            </a:r>
            <a:r>
              <a:rPr lang="en-GB" sz="900" kern="1200" baseline="0" dirty="0" smtClean="0">
                <a:solidFill>
                  <a:schemeClr val="tx1"/>
                </a:solidFill>
                <a:effectLst/>
              </a:rPr>
              <a:t> </a:t>
            </a:r>
            <a:r>
              <a:rPr lang="en-GB" sz="900" kern="1200" baseline="0" dirty="0" err="1" smtClean="0">
                <a:solidFill>
                  <a:schemeClr val="tx1"/>
                </a:solidFill>
                <a:effectLst/>
              </a:rPr>
              <a:t>i</a:t>
            </a:r>
            <a:r>
              <a:rPr lang="en-GB" sz="900" kern="1200" baseline="0" dirty="0" smtClean="0">
                <a:solidFill>
                  <a:schemeClr val="tx1"/>
                </a:solidFill>
                <a:effectLst/>
              </a:rPr>
              <a:t> </a:t>
            </a:r>
            <a:r>
              <a:rPr lang="en-GB" sz="900" kern="1200" baseline="0" dirty="0" err="1" smtClean="0">
                <a:solidFill>
                  <a:schemeClr val="tx1"/>
                </a:solidFill>
                <a:effectLst/>
              </a:rPr>
              <a:t>forkant</a:t>
            </a:r>
            <a:r>
              <a:rPr lang="en-GB" sz="900" kern="1200" baseline="0" dirty="0" smtClean="0">
                <a:solidFill>
                  <a:schemeClr val="tx1"/>
                </a:solidFill>
                <a:effectLst/>
              </a:rPr>
              <a:t> </a:t>
            </a:r>
            <a:r>
              <a:rPr lang="en-GB" sz="900" kern="1200" baseline="0" dirty="0" err="1" smtClean="0">
                <a:solidFill>
                  <a:schemeClr val="tx1"/>
                </a:solidFill>
                <a:effectLst/>
              </a:rPr>
              <a:t>av</a:t>
            </a:r>
            <a:r>
              <a:rPr lang="en-GB" sz="900" kern="1200" baseline="0" dirty="0" smtClean="0">
                <a:solidFill>
                  <a:schemeClr val="tx1"/>
                </a:solidFill>
                <a:effectLst/>
              </a:rPr>
              <a:t> </a:t>
            </a:r>
            <a:r>
              <a:rPr lang="en-GB" sz="900" kern="1200" baseline="0" dirty="0" err="1" smtClean="0">
                <a:solidFill>
                  <a:schemeClr val="tx1"/>
                </a:solidFill>
                <a:effectLst/>
              </a:rPr>
              <a:t>konkurranser</a:t>
            </a:r>
            <a:r>
              <a:rPr lang="en-GB" sz="900" kern="1200" baseline="0" dirty="0" smtClean="0">
                <a:solidFill>
                  <a:schemeClr val="tx1"/>
                </a:solidFill>
                <a:effectLst/>
              </a:rPr>
              <a:t> </a:t>
            </a:r>
            <a:r>
              <a:rPr lang="en-GB" sz="900" kern="1200" baseline="0" dirty="0" err="1" smtClean="0">
                <a:solidFill>
                  <a:schemeClr val="tx1"/>
                </a:solidFill>
                <a:effectLst/>
              </a:rPr>
              <a:t>kan</a:t>
            </a:r>
            <a:r>
              <a:rPr lang="en-GB" sz="900" kern="1200" baseline="0" dirty="0" smtClean="0">
                <a:solidFill>
                  <a:schemeClr val="tx1"/>
                </a:solidFill>
                <a:effectLst/>
              </a:rPr>
              <a:t> </a:t>
            </a:r>
            <a:r>
              <a:rPr lang="en-GB" sz="900" kern="1200" baseline="0" dirty="0" err="1" smtClean="0">
                <a:solidFill>
                  <a:schemeClr val="tx1"/>
                </a:solidFill>
                <a:effectLst/>
              </a:rPr>
              <a:t>bidra</a:t>
            </a:r>
            <a:r>
              <a:rPr lang="en-GB" sz="900" kern="1200" baseline="0" dirty="0" smtClean="0">
                <a:solidFill>
                  <a:schemeClr val="tx1"/>
                </a:solidFill>
                <a:effectLst/>
              </a:rPr>
              <a:t> </a:t>
            </a:r>
            <a:r>
              <a:rPr lang="en-GB" sz="900" kern="1200" baseline="0" dirty="0" err="1" smtClean="0">
                <a:solidFill>
                  <a:schemeClr val="tx1"/>
                </a:solidFill>
                <a:effectLst/>
              </a:rPr>
              <a:t>til</a:t>
            </a:r>
            <a:r>
              <a:rPr lang="en-GB" sz="900" kern="1200" baseline="0" dirty="0" smtClean="0">
                <a:solidFill>
                  <a:schemeClr val="tx1"/>
                </a:solidFill>
                <a:effectLst/>
              </a:rPr>
              <a:t> en </a:t>
            </a:r>
            <a:r>
              <a:rPr lang="en-GB" sz="900" kern="1200" baseline="0" dirty="0" err="1" smtClean="0">
                <a:solidFill>
                  <a:schemeClr val="tx1"/>
                </a:solidFill>
                <a:effectLst/>
              </a:rPr>
              <a:t>spissing</a:t>
            </a:r>
            <a:r>
              <a:rPr lang="en-GB" sz="900" kern="1200" baseline="0" dirty="0" smtClean="0">
                <a:solidFill>
                  <a:schemeClr val="tx1"/>
                </a:solidFill>
                <a:effectLst/>
              </a:rPr>
              <a:t> </a:t>
            </a:r>
            <a:r>
              <a:rPr lang="en-GB" sz="900" kern="1200" baseline="0" dirty="0" err="1" smtClean="0">
                <a:solidFill>
                  <a:schemeClr val="tx1"/>
                </a:solidFill>
                <a:effectLst/>
              </a:rPr>
              <a:t>av</a:t>
            </a:r>
            <a:r>
              <a:rPr lang="en-GB" sz="900" kern="1200" baseline="0" dirty="0" smtClean="0">
                <a:solidFill>
                  <a:schemeClr val="tx1"/>
                </a:solidFill>
                <a:effectLst/>
              </a:rPr>
              <a:t> </a:t>
            </a:r>
            <a:r>
              <a:rPr lang="en-GB" sz="900" kern="1200" baseline="0" dirty="0" err="1" smtClean="0">
                <a:solidFill>
                  <a:schemeClr val="tx1"/>
                </a:solidFill>
                <a:effectLst/>
              </a:rPr>
              <a:t>beskrivelser</a:t>
            </a:r>
            <a:r>
              <a:rPr lang="en-GB" sz="900" kern="1200" baseline="0" dirty="0" smtClean="0">
                <a:solidFill>
                  <a:schemeClr val="tx1"/>
                </a:solidFill>
                <a:effectLst/>
              </a:rPr>
              <a:t> </a:t>
            </a:r>
            <a:r>
              <a:rPr lang="en-GB" sz="900" kern="1200" baseline="0" dirty="0" err="1" smtClean="0">
                <a:solidFill>
                  <a:schemeClr val="tx1"/>
                </a:solidFill>
                <a:effectLst/>
              </a:rPr>
              <a:t>i</a:t>
            </a:r>
            <a:r>
              <a:rPr lang="en-GB" sz="900" kern="1200" baseline="0" dirty="0" smtClean="0">
                <a:solidFill>
                  <a:schemeClr val="tx1"/>
                </a:solidFill>
                <a:effectLst/>
              </a:rPr>
              <a:t> </a:t>
            </a:r>
            <a:r>
              <a:rPr lang="en-GB" sz="900" kern="1200" baseline="0" dirty="0" err="1" smtClean="0">
                <a:solidFill>
                  <a:schemeClr val="tx1"/>
                </a:solidFill>
                <a:effectLst/>
              </a:rPr>
              <a:t>konkurransegrunnlag</a:t>
            </a:r>
            <a:r>
              <a:rPr lang="en-GB" sz="900" kern="1200" baseline="0" dirty="0" smtClean="0">
                <a:solidFill>
                  <a:schemeClr val="tx1"/>
                </a:solidFill>
                <a:effectLst/>
              </a:rPr>
              <a:t> for </a:t>
            </a:r>
            <a:r>
              <a:rPr lang="en-GB" sz="900" kern="1200" baseline="0" dirty="0" err="1" smtClean="0">
                <a:solidFill>
                  <a:schemeClr val="tx1"/>
                </a:solidFill>
                <a:effectLst/>
              </a:rPr>
              <a:t>hva</a:t>
            </a:r>
            <a:r>
              <a:rPr lang="en-GB" sz="900" kern="1200" baseline="0" dirty="0" smtClean="0">
                <a:solidFill>
                  <a:schemeClr val="tx1"/>
                </a:solidFill>
                <a:effectLst/>
              </a:rPr>
              <a:t> </a:t>
            </a:r>
            <a:r>
              <a:rPr lang="en-GB" sz="900" kern="1200" baseline="0" dirty="0" err="1" smtClean="0">
                <a:solidFill>
                  <a:schemeClr val="tx1"/>
                </a:solidFill>
                <a:effectLst/>
              </a:rPr>
              <a:t>som</a:t>
            </a:r>
            <a:r>
              <a:rPr lang="en-GB" sz="900" kern="1200" baseline="0" dirty="0" smtClean="0">
                <a:solidFill>
                  <a:schemeClr val="tx1"/>
                </a:solidFill>
                <a:effectLst/>
              </a:rPr>
              <a:t> </a:t>
            </a:r>
            <a:r>
              <a:rPr lang="en-GB" sz="900" kern="1200" baseline="0" dirty="0" err="1" smtClean="0">
                <a:solidFill>
                  <a:schemeClr val="tx1"/>
                </a:solidFill>
                <a:effectLst/>
              </a:rPr>
              <a:t>skal</a:t>
            </a:r>
            <a:r>
              <a:rPr lang="en-GB" sz="900" kern="1200" baseline="0" dirty="0" smtClean="0">
                <a:solidFill>
                  <a:schemeClr val="tx1"/>
                </a:solidFill>
                <a:effectLst/>
              </a:rPr>
              <a:t> </a:t>
            </a:r>
            <a:r>
              <a:rPr lang="en-GB" sz="900" kern="1200" baseline="0" dirty="0" err="1" smtClean="0">
                <a:solidFill>
                  <a:schemeClr val="tx1"/>
                </a:solidFill>
                <a:effectLst/>
              </a:rPr>
              <a:t>etterspørres</a:t>
            </a:r>
            <a:r>
              <a:rPr lang="en-GB" sz="900" kern="1200" baseline="0" dirty="0" smtClean="0">
                <a:solidFill>
                  <a:schemeClr val="tx1"/>
                </a:solidFill>
                <a:effectLst/>
              </a:rPr>
              <a:t>. </a:t>
            </a:r>
            <a:r>
              <a:rPr lang="en-GB" sz="900" kern="1200" baseline="0" dirty="0" err="1" smtClean="0">
                <a:solidFill>
                  <a:schemeClr val="tx1"/>
                </a:solidFill>
                <a:effectLst/>
              </a:rPr>
              <a:t>Samtidig</a:t>
            </a:r>
            <a:r>
              <a:rPr lang="en-GB" sz="900" kern="1200" baseline="0" dirty="0" smtClean="0">
                <a:solidFill>
                  <a:schemeClr val="tx1"/>
                </a:solidFill>
                <a:effectLst/>
              </a:rPr>
              <a:t> </a:t>
            </a:r>
            <a:r>
              <a:rPr lang="en-GB" sz="900" kern="1200" baseline="0" dirty="0" err="1" smtClean="0">
                <a:solidFill>
                  <a:schemeClr val="tx1"/>
                </a:solidFill>
                <a:effectLst/>
              </a:rPr>
              <a:t>kan</a:t>
            </a:r>
            <a:r>
              <a:rPr lang="en-GB" sz="900" kern="1200" baseline="0" dirty="0" smtClean="0">
                <a:solidFill>
                  <a:schemeClr val="tx1"/>
                </a:solidFill>
                <a:effectLst/>
              </a:rPr>
              <a:t> god dialog </a:t>
            </a:r>
            <a:r>
              <a:rPr lang="en-GB" sz="900" kern="1200" baseline="0" dirty="0" err="1" smtClean="0">
                <a:solidFill>
                  <a:schemeClr val="tx1"/>
                </a:solidFill>
                <a:effectLst/>
              </a:rPr>
              <a:t>sikre</a:t>
            </a:r>
            <a:r>
              <a:rPr lang="en-GB" sz="900" kern="1200" baseline="0" dirty="0" smtClean="0">
                <a:solidFill>
                  <a:schemeClr val="tx1"/>
                </a:solidFill>
                <a:effectLst/>
              </a:rPr>
              <a:t> at </a:t>
            </a:r>
            <a:r>
              <a:rPr lang="en-GB" sz="900" kern="1200" baseline="0" dirty="0" err="1" smtClean="0">
                <a:solidFill>
                  <a:schemeClr val="tx1"/>
                </a:solidFill>
                <a:effectLst/>
              </a:rPr>
              <a:t>kommunesektoren</a:t>
            </a:r>
            <a:r>
              <a:rPr lang="en-GB" sz="900" kern="1200" baseline="0" dirty="0" smtClean="0">
                <a:solidFill>
                  <a:schemeClr val="tx1"/>
                </a:solidFill>
                <a:effectLst/>
              </a:rPr>
              <a:t> </a:t>
            </a:r>
            <a:r>
              <a:rPr lang="en-GB" sz="900" kern="1200" baseline="0" dirty="0" err="1" smtClean="0">
                <a:solidFill>
                  <a:schemeClr val="tx1"/>
                </a:solidFill>
                <a:effectLst/>
              </a:rPr>
              <a:t>etterspør</a:t>
            </a:r>
            <a:r>
              <a:rPr lang="en-GB" sz="900" kern="1200" baseline="0" dirty="0" smtClean="0">
                <a:solidFill>
                  <a:schemeClr val="tx1"/>
                </a:solidFill>
                <a:effectLst/>
              </a:rPr>
              <a:t> </a:t>
            </a:r>
            <a:r>
              <a:rPr lang="en-GB" sz="900" kern="1200" baseline="0" dirty="0" err="1" smtClean="0">
                <a:solidFill>
                  <a:schemeClr val="tx1"/>
                </a:solidFill>
                <a:effectLst/>
              </a:rPr>
              <a:t>hva</a:t>
            </a:r>
            <a:r>
              <a:rPr lang="en-GB" sz="900" kern="1200" baseline="0" dirty="0" smtClean="0">
                <a:solidFill>
                  <a:schemeClr val="tx1"/>
                </a:solidFill>
                <a:effectLst/>
              </a:rPr>
              <a:t> </a:t>
            </a:r>
            <a:r>
              <a:rPr lang="en-GB" sz="900" kern="1200" baseline="0" dirty="0" err="1" smtClean="0">
                <a:solidFill>
                  <a:schemeClr val="tx1"/>
                </a:solidFill>
                <a:effectLst/>
              </a:rPr>
              <a:t>som</a:t>
            </a:r>
            <a:r>
              <a:rPr lang="en-GB" sz="900" kern="1200" baseline="0" dirty="0" smtClean="0">
                <a:solidFill>
                  <a:schemeClr val="tx1"/>
                </a:solidFill>
                <a:effectLst/>
              </a:rPr>
              <a:t> </a:t>
            </a:r>
            <a:r>
              <a:rPr lang="en-GB" sz="900" kern="1200" baseline="0" dirty="0" err="1" smtClean="0">
                <a:solidFill>
                  <a:schemeClr val="tx1"/>
                </a:solidFill>
                <a:effectLst/>
              </a:rPr>
              <a:t>faktisk</a:t>
            </a:r>
            <a:r>
              <a:rPr lang="en-GB" sz="900" kern="1200" baseline="0" dirty="0" smtClean="0">
                <a:solidFill>
                  <a:schemeClr val="tx1"/>
                </a:solidFill>
                <a:effectLst/>
              </a:rPr>
              <a:t> </a:t>
            </a:r>
            <a:r>
              <a:rPr lang="en-GB" sz="900" kern="1200" baseline="0" dirty="0" err="1" smtClean="0">
                <a:solidFill>
                  <a:schemeClr val="tx1"/>
                </a:solidFill>
                <a:effectLst/>
              </a:rPr>
              <a:t>finnes</a:t>
            </a:r>
            <a:r>
              <a:rPr lang="en-GB" sz="900" kern="1200" baseline="0" dirty="0" smtClean="0">
                <a:solidFill>
                  <a:schemeClr val="tx1"/>
                </a:solidFill>
                <a:effectLst/>
              </a:rPr>
              <a:t> </a:t>
            </a:r>
            <a:r>
              <a:rPr lang="en-GB" sz="900" kern="1200" baseline="0" dirty="0" err="1" smtClean="0">
                <a:solidFill>
                  <a:schemeClr val="tx1"/>
                </a:solidFill>
                <a:effectLst/>
              </a:rPr>
              <a:t>i</a:t>
            </a:r>
            <a:r>
              <a:rPr lang="en-GB" sz="900" kern="1200" baseline="0" dirty="0" smtClean="0">
                <a:solidFill>
                  <a:schemeClr val="tx1"/>
                </a:solidFill>
                <a:effectLst/>
              </a:rPr>
              <a:t> </a:t>
            </a:r>
            <a:r>
              <a:rPr lang="en-GB" sz="900" kern="1200" baseline="0" dirty="0" err="1" smtClean="0">
                <a:solidFill>
                  <a:schemeClr val="tx1"/>
                </a:solidFill>
                <a:effectLst/>
              </a:rPr>
              <a:t>markedet</a:t>
            </a:r>
            <a:r>
              <a:rPr lang="en-GB" sz="900" kern="1200" baseline="0" dirty="0" smtClean="0">
                <a:solidFill>
                  <a:schemeClr val="tx1"/>
                </a:solidFill>
                <a:effectLst/>
              </a:rPr>
              <a:t>. </a:t>
            </a:r>
            <a:endParaRPr lang="en-GB" sz="900" kern="1200" dirty="0" smtClean="0">
              <a:solidFill>
                <a:schemeClr val="tx1"/>
              </a:solidFill>
              <a:effectLst/>
            </a:endParaRPr>
          </a:p>
          <a:p>
            <a:endParaRPr lang="en-GB" sz="900" kern="1200" dirty="0" smtClean="0">
              <a:solidFill>
                <a:schemeClr val="tx1"/>
              </a:solidFill>
              <a:effectLst/>
            </a:endParaRPr>
          </a:p>
          <a:p>
            <a:r>
              <a:rPr lang="en-GB" sz="900" kern="1200" dirty="0" err="1" smtClean="0">
                <a:solidFill>
                  <a:schemeClr val="tx1"/>
                </a:solidFill>
                <a:effectLst/>
              </a:rPr>
              <a:t>Økt</a:t>
            </a:r>
            <a:r>
              <a:rPr lang="en-GB" sz="900" kern="1200" dirty="0" smtClean="0">
                <a:solidFill>
                  <a:schemeClr val="tx1"/>
                </a:solidFill>
                <a:effectLst/>
              </a:rPr>
              <a:t> </a:t>
            </a:r>
            <a:r>
              <a:rPr lang="en-GB" sz="900" kern="1200" dirty="0" err="1" smtClean="0">
                <a:solidFill>
                  <a:schemeClr val="tx1"/>
                </a:solidFill>
                <a:effectLst/>
              </a:rPr>
              <a:t>kapasitet</a:t>
            </a:r>
            <a:r>
              <a:rPr lang="en-GB" sz="900" kern="1200" dirty="0" smtClean="0">
                <a:solidFill>
                  <a:schemeClr val="tx1"/>
                </a:solidFill>
                <a:effectLst/>
              </a:rPr>
              <a:t> </a:t>
            </a:r>
            <a:r>
              <a:rPr lang="en-GB" sz="900" kern="1200" dirty="0" err="1" smtClean="0">
                <a:solidFill>
                  <a:schemeClr val="tx1"/>
                </a:solidFill>
                <a:effectLst/>
              </a:rPr>
              <a:t>og</a:t>
            </a:r>
            <a:r>
              <a:rPr lang="en-GB" sz="900" kern="1200" dirty="0" smtClean="0">
                <a:solidFill>
                  <a:schemeClr val="tx1"/>
                </a:solidFill>
                <a:effectLst/>
              </a:rPr>
              <a:t> </a:t>
            </a:r>
            <a:r>
              <a:rPr lang="en-GB" sz="900" kern="1200" dirty="0" err="1" smtClean="0">
                <a:solidFill>
                  <a:schemeClr val="tx1"/>
                </a:solidFill>
                <a:effectLst/>
              </a:rPr>
              <a:t>kompetanse</a:t>
            </a:r>
            <a:r>
              <a:rPr lang="en-GB" sz="900" kern="1200" dirty="0" smtClean="0">
                <a:solidFill>
                  <a:schemeClr val="tx1"/>
                </a:solidFill>
                <a:effectLst/>
              </a:rPr>
              <a:t> </a:t>
            </a:r>
            <a:r>
              <a:rPr lang="en-GB" sz="900" kern="1200" dirty="0" err="1" smtClean="0">
                <a:solidFill>
                  <a:schemeClr val="tx1"/>
                </a:solidFill>
                <a:effectLst/>
              </a:rPr>
              <a:t>til</a:t>
            </a:r>
            <a:r>
              <a:rPr lang="en-GB" sz="900" kern="1200" dirty="0" smtClean="0">
                <a:solidFill>
                  <a:schemeClr val="tx1"/>
                </a:solidFill>
                <a:effectLst/>
              </a:rPr>
              <a:t> </a:t>
            </a:r>
            <a:r>
              <a:rPr lang="en-GB" sz="900" kern="1200" dirty="0" err="1" smtClean="0">
                <a:solidFill>
                  <a:schemeClr val="tx1"/>
                </a:solidFill>
                <a:effectLst/>
              </a:rPr>
              <a:t>innkjøp</a:t>
            </a:r>
            <a:r>
              <a:rPr lang="en-GB" sz="900" kern="1200" dirty="0" smtClean="0">
                <a:solidFill>
                  <a:schemeClr val="tx1"/>
                </a:solidFill>
                <a:effectLst/>
              </a:rPr>
              <a:t> </a:t>
            </a:r>
            <a:r>
              <a:rPr lang="en-GB" sz="900" kern="1200" dirty="0" err="1" smtClean="0">
                <a:solidFill>
                  <a:schemeClr val="tx1"/>
                </a:solidFill>
                <a:effectLst/>
              </a:rPr>
              <a:t>retter</a:t>
            </a:r>
            <a:r>
              <a:rPr lang="en-GB" sz="900" kern="1200" dirty="0" smtClean="0">
                <a:solidFill>
                  <a:schemeClr val="tx1"/>
                </a:solidFill>
                <a:effectLst/>
              </a:rPr>
              <a:t> </a:t>
            </a:r>
            <a:r>
              <a:rPr lang="en-GB" sz="900" kern="1200" dirty="0" err="1" smtClean="0">
                <a:solidFill>
                  <a:schemeClr val="tx1"/>
                </a:solidFill>
                <a:effectLst/>
              </a:rPr>
              <a:t>seg</a:t>
            </a:r>
            <a:r>
              <a:rPr lang="en-GB" sz="900" kern="1200" dirty="0" smtClean="0">
                <a:solidFill>
                  <a:schemeClr val="tx1"/>
                </a:solidFill>
                <a:effectLst/>
              </a:rPr>
              <a:t> mot </a:t>
            </a:r>
            <a:r>
              <a:rPr lang="en-GB" sz="900" kern="1200" dirty="0" err="1" smtClean="0">
                <a:solidFill>
                  <a:schemeClr val="tx1"/>
                </a:solidFill>
                <a:effectLst/>
              </a:rPr>
              <a:t>medlemmene</a:t>
            </a:r>
            <a:r>
              <a:rPr lang="en-GB" sz="900" kern="1200" dirty="0" smtClean="0">
                <a:solidFill>
                  <a:schemeClr val="tx1"/>
                </a:solidFill>
                <a:effectLst/>
              </a:rPr>
              <a:t> </a:t>
            </a:r>
            <a:r>
              <a:rPr lang="en-GB" sz="900" kern="1200" dirty="0" err="1" smtClean="0">
                <a:solidFill>
                  <a:schemeClr val="tx1"/>
                </a:solidFill>
                <a:effectLst/>
              </a:rPr>
              <a:t>i</a:t>
            </a:r>
            <a:r>
              <a:rPr lang="en-GB" sz="900" kern="1200" dirty="0" smtClean="0">
                <a:solidFill>
                  <a:schemeClr val="tx1"/>
                </a:solidFill>
                <a:effectLst/>
              </a:rPr>
              <a:t> </a:t>
            </a:r>
            <a:r>
              <a:rPr lang="en-GB" sz="900" kern="1200" dirty="0" err="1" smtClean="0">
                <a:solidFill>
                  <a:schemeClr val="tx1"/>
                </a:solidFill>
                <a:effectLst/>
              </a:rPr>
              <a:t>kommunesektoren</a:t>
            </a:r>
            <a:r>
              <a:rPr lang="en-GB" sz="900" kern="1200" dirty="0" smtClean="0">
                <a:solidFill>
                  <a:schemeClr val="tx1"/>
                </a:solidFill>
                <a:effectLst/>
              </a:rPr>
              <a:t>. </a:t>
            </a:r>
            <a:r>
              <a:rPr lang="en-GB" sz="900" kern="1200" dirty="0" err="1" smtClean="0">
                <a:solidFill>
                  <a:schemeClr val="tx1"/>
                </a:solidFill>
                <a:effectLst/>
              </a:rPr>
              <a:t>Dette</a:t>
            </a:r>
            <a:r>
              <a:rPr lang="en-GB" sz="900" kern="1200" dirty="0" smtClean="0">
                <a:solidFill>
                  <a:schemeClr val="tx1"/>
                </a:solidFill>
                <a:effectLst/>
              </a:rPr>
              <a:t> </a:t>
            </a:r>
            <a:r>
              <a:rPr lang="en-GB" sz="900" kern="1200" dirty="0" err="1" smtClean="0">
                <a:solidFill>
                  <a:schemeClr val="tx1"/>
                </a:solidFill>
                <a:effectLst/>
              </a:rPr>
              <a:t>betyr</a:t>
            </a:r>
            <a:r>
              <a:rPr lang="en-GB" sz="900" kern="1200" dirty="0" smtClean="0">
                <a:solidFill>
                  <a:schemeClr val="tx1"/>
                </a:solidFill>
                <a:effectLst/>
              </a:rPr>
              <a:t> </a:t>
            </a:r>
            <a:r>
              <a:rPr lang="en-GB" sz="900" kern="1200" dirty="0" err="1" smtClean="0">
                <a:solidFill>
                  <a:schemeClr val="tx1"/>
                </a:solidFill>
                <a:effectLst/>
              </a:rPr>
              <a:t>flere</a:t>
            </a:r>
            <a:r>
              <a:rPr lang="en-GB" sz="900" kern="1200" dirty="0" smtClean="0">
                <a:solidFill>
                  <a:schemeClr val="tx1"/>
                </a:solidFill>
                <a:effectLst/>
              </a:rPr>
              <a:t> </a:t>
            </a:r>
            <a:r>
              <a:rPr lang="en-GB" sz="900" kern="1200" dirty="0" err="1" smtClean="0">
                <a:solidFill>
                  <a:schemeClr val="tx1"/>
                </a:solidFill>
                <a:effectLst/>
              </a:rPr>
              <a:t>innkjøpsfaglige</a:t>
            </a:r>
            <a:r>
              <a:rPr lang="en-GB" sz="900" kern="1200" dirty="0" smtClean="0">
                <a:solidFill>
                  <a:schemeClr val="tx1"/>
                </a:solidFill>
                <a:effectLst/>
              </a:rPr>
              <a:t> </a:t>
            </a:r>
            <a:r>
              <a:rPr lang="en-GB" sz="900" kern="1200" dirty="0" err="1" smtClean="0">
                <a:solidFill>
                  <a:schemeClr val="tx1"/>
                </a:solidFill>
                <a:effectLst/>
              </a:rPr>
              <a:t>ressurser</a:t>
            </a:r>
            <a:r>
              <a:rPr lang="en-GB" sz="900" kern="1200" dirty="0" smtClean="0">
                <a:solidFill>
                  <a:schemeClr val="tx1"/>
                </a:solidFill>
                <a:effectLst/>
              </a:rPr>
              <a:t> </a:t>
            </a:r>
            <a:r>
              <a:rPr lang="en-GB" sz="900" kern="1200" dirty="0" err="1" smtClean="0">
                <a:solidFill>
                  <a:schemeClr val="tx1"/>
                </a:solidFill>
                <a:effectLst/>
              </a:rPr>
              <a:t>i</a:t>
            </a:r>
            <a:r>
              <a:rPr lang="en-GB" sz="900" kern="1200" dirty="0" smtClean="0">
                <a:solidFill>
                  <a:schemeClr val="tx1"/>
                </a:solidFill>
                <a:effectLst/>
              </a:rPr>
              <a:t> </a:t>
            </a:r>
            <a:r>
              <a:rPr lang="en-GB" sz="900" kern="1200" dirty="0" err="1" smtClean="0">
                <a:solidFill>
                  <a:schemeClr val="tx1"/>
                </a:solidFill>
                <a:effectLst/>
              </a:rPr>
              <a:t>kommunene</a:t>
            </a:r>
            <a:r>
              <a:rPr lang="en-GB" sz="900" kern="1200" dirty="0" smtClean="0">
                <a:solidFill>
                  <a:schemeClr val="tx1"/>
                </a:solidFill>
                <a:effectLst/>
              </a:rPr>
              <a:t> </a:t>
            </a:r>
            <a:r>
              <a:rPr lang="en-GB" sz="900" kern="1200" dirty="0" err="1" smtClean="0">
                <a:solidFill>
                  <a:schemeClr val="tx1"/>
                </a:solidFill>
                <a:effectLst/>
              </a:rPr>
              <a:t>som</a:t>
            </a:r>
            <a:r>
              <a:rPr lang="en-GB" sz="900" kern="1200" dirty="0" smtClean="0">
                <a:solidFill>
                  <a:schemeClr val="tx1"/>
                </a:solidFill>
                <a:effectLst/>
              </a:rPr>
              <a:t> </a:t>
            </a:r>
            <a:r>
              <a:rPr lang="en-GB" sz="900" kern="1200" dirty="0" err="1" smtClean="0">
                <a:solidFill>
                  <a:schemeClr val="tx1"/>
                </a:solidFill>
                <a:effectLst/>
              </a:rPr>
              <a:t>arbeider</a:t>
            </a:r>
            <a:r>
              <a:rPr lang="en-GB" sz="900" kern="1200" dirty="0" smtClean="0">
                <a:solidFill>
                  <a:schemeClr val="tx1"/>
                </a:solidFill>
                <a:effectLst/>
              </a:rPr>
              <a:t> med </a:t>
            </a:r>
            <a:r>
              <a:rPr lang="en-GB" sz="900" kern="1200" dirty="0" err="1" smtClean="0">
                <a:solidFill>
                  <a:schemeClr val="tx1"/>
                </a:solidFill>
                <a:effectLst/>
              </a:rPr>
              <a:t>offentlige</a:t>
            </a:r>
            <a:r>
              <a:rPr lang="en-GB" sz="900" kern="1200" dirty="0" smtClean="0">
                <a:solidFill>
                  <a:schemeClr val="tx1"/>
                </a:solidFill>
                <a:effectLst/>
              </a:rPr>
              <a:t> </a:t>
            </a:r>
            <a:r>
              <a:rPr lang="en-GB" sz="900" kern="1200" dirty="0" err="1" smtClean="0">
                <a:solidFill>
                  <a:schemeClr val="tx1"/>
                </a:solidFill>
                <a:effectLst/>
              </a:rPr>
              <a:t>anskaffelser</a:t>
            </a:r>
            <a:r>
              <a:rPr lang="en-GB" sz="900" kern="1200" dirty="0" smtClean="0">
                <a:solidFill>
                  <a:schemeClr val="tx1"/>
                </a:solidFill>
                <a:effectLst/>
              </a:rPr>
              <a:t> </a:t>
            </a:r>
            <a:r>
              <a:rPr lang="en-GB" sz="900" kern="1200" dirty="0" err="1" smtClean="0">
                <a:solidFill>
                  <a:schemeClr val="tx1"/>
                </a:solidFill>
                <a:effectLst/>
              </a:rPr>
              <a:t>og</a:t>
            </a:r>
            <a:r>
              <a:rPr lang="en-GB" sz="900" kern="1200" dirty="0" smtClean="0">
                <a:solidFill>
                  <a:schemeClr val="tx1"/>
                </a:solidFill>
                <a:effectLst/>
              </a:rPr>
              <a:t> </a:t>
            </a:r>
            <a:r>
              <a:rPr lang="en-GB" sz="900" kern="1200" dirty="0" err="1" smtClean="0">
                <a:solidFill>
                  <a:schemeClr val="tx1"/>
                </a:solidFill>
                <a:effectLst/>
              </a:rPr>
              <a:t>innkjøpsrutiner</a:t>
            </a:r>
            <a:r>
              <a:rPr lang="en-GB" sz="900" kern="1200" dirty="0" smtClean="0">
                <a:solidFill>
                  <a:schemeClr val="tx1"/>
                </a:solidFill>
                <a:effectLst/>
              </a:rPr>
              <a:t>. </a:t>
            </a:r>
            <a:r>
              <a:rPr lang="en-GB" sz="900" kern="1200" dirty="0" err="1" smtClean="0">
                <a:solidFill>
                  <a:schemeClr val="tx1"/>
                </a:solidFill>
                <a:effectLst/>
              </a:rPr>
              <a:t>Og</a:t>
            </a:r>
            <a:r>
              <a:rPr lang="en-GB" sz="900" kern="1200" dirty="0" smtClean="0">
                <a:solidFill>
                  <a:schemeClr val="tx1"/>
                </a:solidFill>
                <a:effectLst/>
              </a:rPr>
              <a:t> </a:t>
            </a:r>
            <a:r>
              <a:rPr lang="en-GB" sz="900" kern="1200" dirty="0" err="1" smtClean="0">
                <a:solidFill>
                  <a:schemeClr val="tx1"/>
                </a:solidFill>
                <a:effectLst/>
              </a:rPr>
              <a:t>særlig</a:t>
            </a:r>
            <a:r>
              <a:rPr lang="en-GB" sz="900" kern="1200" dirty="0" smtClean="0">
                <a:solidFill>
                  <a:schemeClr val="tx1"/>
                </a:solidFill>
                <a:effectLst/>
              </a:rPr>
              <a:t> </a:t>
            </a:r>
            <a:r>
              <a:rPr lang="en-GB" sz="900" kern="1200" dirty="0" err="1" smtClean="0">
                <a:solidFill>
                  <a:schemeClr val="tx1"/>
                </a:solidFill>
                <a:effectLst/>
              </a:rPr>
              <a:t>pekes</a:t>
            </a:r>
            <a:r>
              <a:rPr lang="en-GB" sz="900" kern="1200" dirty="0" smtClean="0">
                <a:solidFill>
                  <a:schemeClr val="tx1"/>
                </a:solidFill>
                <a:effectLst/>
              </a:rPr>
              <a:t> </a:t>
            </a:r>
            <a:r>
              <a:rPr lang="en-GB" sz="900" kern="1200" dirty="0" err="1" smtClean="0">
                <a:solidFill>
                  <a:schemeClr val="tx1"/>
                </a:solidFill>
                <a:effectLst/>
              </a:rPr>
              <a:t>det</a:t>
            </a:r>
            <a:r>
              <a:rPr lang="en-GB" sz="900" kern="1200" dirty="0" smtClean="0">
                <a:solidFill>
                  <a:schemeClr val="tx1"/>
                </a:solidFill>
                <a:effectLst/>
              </a:rPr>
              <a:t> </a:t>
            </a:r>
            <a:r>
              <a:rPr lang="en-GB" sz="900" kern="1200" dirty="0" err="1" smtClean="0">
                <a:solidFill>
                  <a:schemeClr val="tx1"/>
                </a:solidFill>
                <a:effectLst/>
              </a:rPr>
              <a:t>på</a:t>
            </a:r>
            <a:r>
              <a:rPr lang="en-GB" sz="900" kern="1200" dirty="0" smtClean="0">
                <a:solidFill>
                  <a:schemeClr val="tx1"/>
                </a:solidFill>
                <a:effectLst/>
              </a:rPr>
              <a:t> et </a:t>
            </a:r>
            <a:r>
              <a:rPr lang="en-GB" sz="900" kern="1200" dirty="0" err="1" smtClean="0">
                <a:solidFill>
                  <a:schemeClr val="tx1"/>
                </a:solidFill>
                <a:effectLst/>
              </a:rPr>
              <a:t>behov</a:t>
            </a:r>
            <a:r>
              <a:rPr lang="en-GB" sz="900" kern="1200" dirty="0" smtClean="0">
                <a:solidFill>
                  <a:schemeClr val="tx1"/>
                </a:solidFill>
                <a:effectLst/>
              </a:rPr>
              <a:t> for </a:t>
            </a:r>
            <a:r>
              <a:rPr lang="en-GB" sz="900" kern="1200" dirty="0" err="1" smtClean="0">
                <a:solidFill>
                  <a:schemeClr val="tx1"/>
                </a:solidFill>
                <a:effectLst/>
              </a:rPr>
              <a:t>flere</a:t>
            </a:r>
            <a:r>
              <a:rPr lang="en-GB" sz="900" kern="1200" dirty="0" smtClean="0">
                <a:solidFill>
                  <a:schemeClr val="tx1"/>
                </a:solidFill>
                <a:effectLst/>
              </a:rPr>
              <a:t> </a:t>
            </a:r>
            <a:r>
              <a:rPr lang="en-GB" sz="900" kern="1200" dirty="0" err="1" smtClean="0">
                <a:solidFill>
                  <a:schemeClr val="tx1"/>
                </a:solidFill>
                <a:effectLst/>
              </a:rPr>
              <a:t>innkjøpsfaglige</a:t>
            </a:r>
            <a:r>
              <a:rPr lang="en-GB" sz="900" kern="1200" dirty="0" smtClean="0">
                <a:solidFill>
                  <a:schemeClr val="tx1"/>
                </a:solidFill>
                <a:effectLst/>
              </a:rPr>
              <a:t> </a:t>
            </a:r>
            <a:r>
              <a:rPr lang="en-GB" sz="900" kern="1200" dirty="0" err="1" smtClean="0">
                <a:solidFill>
                  <a:schemeClr val="tx1"/>
                </a:solidFill>
                <a:effectLst/>
              </a:rPr>
              <a:t>ressurser</a:t>
            </a:r>
            <a:r>
              <a:rPr lang="en-GB" sz="900" kern="1200" dirty="0" smtClean="0">
                <a:solidFill>
                  <a:schemeClr val="tx1"/>
                </a:solidFill>
                <a:effectLst/>
              </a:rPr>
              <a:t> for å </a:t>
            </a:r>
            <a:r>
              <a:rPr lang="en-GB" sz="900" kern="1200" dirty="0" err="1" smtClean="0">
                <a:solidFill>
                  <a:schemeClr val="tx1"/>
                </a:solidFill>
                <a:effectLst/>
              </a:rPr>
              <a:t>sikre</a:t>
            </a:r>
            <a:r>
              <a:rPr lang="en-GB" sz="900" kern="1200" dirty="0" smtClean="0">
                <a:solidFill>
                  <a:schemeClr val="tx1"/>
                </a:solidFill>
                <a:effectLst/>
              </a:rPr>
              <a:t> </a:t>
            </a:r>
            <a:r>
              <a:rPr lang="en-GB" sz="900" kern="1200" dirty="0" err="1" smtClean="0">
                <a:solidFill>
                  <a:schemeClr val="tx1"/>
                </a:solidFill>
                <a:effectLst/>
              </a:rPr>
              <a:t>gode</a:t>
            </a:r>
            <a:r>
              <a:rPr lang="en-GB" sz="900" kern="1200" dirty="0" smtClean="0">
                <a:solidFill>
                  <a:schemeClr val="tx1"/>
                </a:solidFill>
                <a:effectLst/>
              </a:rPr>
              <a:t> </a:t>
            </a:r>
            <a:r>
              <a:rPr lang="en-GB" sz="900" kern="1200" dirty="0" err="1" smtClean="0">
                <a:solidFill>
                  <a:schemeClr val="tx1"/>
                </a:solidFill>
                <a:effectLst/>
              </a:rPr>
              <a:t>rutiner</a:t>
            </a:r>
            <a:r>
              <a:rPr lang="en-GB" sz="900" kern="1200" dirty="0" smtClean="0">
                <a:solidFill>
                  <a:schemeClr val="tx1"/>
                </a:solidFill>
                <a:effectLst/>
              </a:rPr>
              <a:t> for </a:t>
            </a:r>
            <a:r>
              <a:rPr lang="en-GB" sz="900" kern="1200" dirty="0" err="1" smtClean="0">
                <a:solidFill>
                  <a:schemeClr val="tx1"/>
                </a:solidFill>
                <a:effectLst/>
              </a:rPr>
              <a:t>kontrakts</a:t>
            </a:r>
            <a:r>
              <a:rPr lang="en-GB" sz="900" kern="1200" dirty="0" smtClean="0">
                <a:solidFill>
                  <a:schemeClr val="tx1"/>
                </a:solidFill>
                <a:effectLst/>
              </a:rPr>
              <a:t>- </a:t>
            </a:r>
            <a:r>
              <a:rPr lang="en-GB" sz="900" kern="1200" dirty="0" err="1" smtClean="0">
                <a:solidFill>
                  <a:schemeClr val="tx1"/>
                </a:solidFill>
                <a:effectLst/>
              </a:rPr>
              <a:t>og</a:t>
            </a:r>
            <a:r>
              <a:rPr lang="en-GB" sz="900" kern="1200" dirty="0" smtClean="0">
                <a:solidFill>
                  <a:schemeClr val="tx1"/>
                </a:solidFill>
                <a:effectLst/>
              </a:rPr>
              <a:t> </a:t>
            </a:r>
            <a:r>
              <a:rPr lang="en-GB" sz="900" kern="1200" dirty="0" err="1" smtClean="0">
                <a:solidFill>
                  <a:schemeClr val="tx1"/>
                </a:solidFill>
                <a:effectLst/>
              </a:rPr>
              <a:t>leverandøroppfølging</a:t>
            </a:r>
            <a:r>
              <a:rPr lang="en-GB" sz="900" kern="1200" dirty="0" smtClean="0">
                <a:solidFill>
                  <a:schemeClr val="tx1"/>
                </a:solidFill>
                <a:effectLst/>
              </a:rPr>
              <a:t>. </a:t>
            </a:r>
          </a:p>
          <a:p>
            <a:r>
              <a:rPr lang="en-GB" sz="900" kern="1200" dirty="0" err="1" smtClean="0">
                <a:solidFill>
                  <a:schemeClr val="tx1"/>
                </a:solidFill>
                <a:effectLst/>
              </a:rPr>
              <a:t>Det</a:t>
            </a:r>
            <a:r>
              <a:rPr lang="en-GB" sz="900" kern="1200" dirty="0" smtClean="0">
                <a:solidFill>
                  <a:schemeClr val="tx1"/>
                </a:solidFill>
                <a:effectLst/>
              </a:rPr>
              <a:t> </a:t>
            </a:r>
            <a:r>
              <a:rPr lang="en-GB" sz="900" kern="1200" dirty="0" err="1" smtClean="0">
                <a:solidFill>
                  <a:schemeClr val="tx1"/>
                </a:solidFill>
                <a:effectLst/>
              </a:rPr>
              <a:t>er</a:t>
            </a:r>
            <a:r>
              <a:rPr lang="en-GB" sz="900" kern="1200" dirty="0" smtClean="0">
                <a:solidFill>
                  <a:schemeClr val="tx1"/>
                </a:solidFill>
                <a:effectLst/>
              </a:rPr>
              <a:t> </a:t>
            </a:r>
            <a:r>
              <a:rPr lang="en-GB" sz="900" kern="1200" dirty="0" err="1" smtClean="0">
                <a:solidFill>
                  <a:schemeClr val="tx1"/>
                </a:solidFill>
                <a:effectLst/>
              </a:rPr>
              <a:t>også</a:t>
            </a:r>
            <a:r>
              <a:rPr lang="en-GB" sz="900" kern="1200" dirty="0" smtClean="0">
                <a:solidFill>
                  <a:schemeClr val="tx1"/>
                </a:solidFill>
                <a:effectLst/>
              </a:rPr>
              <a:t> </a:t>
            </a:r>
            <a:r>
              <a:rPr lang="en-GB" sz="900" kern="1200" dirty="0" err="1" smtClean="0">
                <a:solidFill>
                  <a:schemeClr val="tx1"/>
                </a:solidFill>
                <a:effectLst/>
              </a:rPr>
              <a:t>behov</a:t>
            </a:r>
            <a:r>
              <a:rPr lang="en-GB" sz="900" kern="1200" dirty="0" smtClean="0">
                <a:solidFill>
                  <a:schemeClr val="tx1"/>
                </a:solidFill>
                <a:effectLst/>
              </a:rPr>
              <a:t> for </a:t>
            </a:r>
            <a:r>
              <a:rPr lang="en-GB" sz="900" kern="1200" dirty="0" err="1" smtClean="0">
                <a:solidFill>
                  <a:schemeClr val="tx1"/>
                </a:solidFill>
                <a:effectLst/>
              </a:rPr>
              <a:t>bedre</a:t>
            </a:r>
            <a:r>
              <a:rPr lang="en-GB" sz="900" kern="1200" dirty="0" smtClean="0">
                <a:solidFill>
                  <a:schemeClr val="tx1"/>
                </a:solidFill>
                <a:effectLst/>
              </a:rPr>
              <a:t> </a:t>
            </a:r>
            <a:r>
              <a:rPr lang="en-GB" sz="900" kern="1200" dirty="0" err="1" smtClean="0">
                <a:solidFill>
                  <a:schemeClr val="tx1"/>
                </a:solidFill>
                <a:effectLst/>
              </a:rPr>
              <a:t>kompetanse</a:t>
            </a:r>
            <a:r>
              <a:rPr lang="en-GB" sz="900" kern="1200" dirty="0" smtClean="0">
                <a:solidFill>
                  <a:schemeClr val="tx1"/>
                </a:solidFill>
                <a:effectLst/>
              </a:rPr>
              <a:t> om </a:t>
            </a:r>
            <a:r>
              <a:rPr lang="en-GB" sz="900" kern="1200" dirty="0" err="1" smtClean="0">
                <a:solidFill>
                  <a:schemeClr val="tx1"/>
                </a:solidFill>
                <a:effectLst/>
              </a:rPr>
              <a:t>offentlige</a:t>
            </a:r>
            <a:r>
              <a:rPr lang="en-GB" sz="900" kern="1200" dirty="0" smtClean="0">
                <a:solidFill>
                  <a:schemeClr val="tx1"/>
                </a:solidFill>
                <a:effectLst/>
              </a:rPr>
              <a:t> </a:t>
            </a:r>
            <a:r>
              <a:rPr lang="en-GB" sz="900" kern="1200" dirty="0" err="1" smtClean="0">
                <a:solidFill>
                  <a:schemeClr val="tx1"/>
                </a:solidFill>
                <a:effectLst/>
              </a:rPr>
              <a:t>innkjøp</a:t>
            </a:r>
            <a:r>
              <a:rPr lang="en-GB" sz="900" kern="1200" dirty="0" smtClean="0">
                <a:solidFill>
                  <a:schemeClr val="tx1"/>
                </a:solidFill>
                <a:effectLst/>
              </a:rPr>
              <a:t>, </a:t>
            </a:r>
            <a:r>
              <a:rPr lang="en-GB" sz="900" kern="1200" dirty="0" err="1" smtClean="0">
                <a:solidFill>
                  <a:schemeClr val="tx1"/>
                </a:solidFill>
                <a:effectLst/>
              </a:rPr>
              <a:t>anskaffelsesregelverket</a:t>
            </a:r>
            <a:r>
              <a:rPr lang="en-GB" sz="900" kern="1200" dirty="0" smtClean="0">
                <a:solidFill>
                  <a:schemeClr val="tx1"/>
                </a:solidFill>
                <a:effectLst/>
              </a:rPr>
              <a:t> </a:t>
            </a:r>
            <a:r>
              <a:rPr lang="en-GB" sz="900" kern="1200" dirty="0" err="1" smtClean="0">
                <a:solidFill>
                  <a:schemeClr val="tx1"/>
                </a:solidFill>
                <a:effectLst/>
              </a:rPr>
              <a:t>og</a:t>
            </a:r>
            <a:r>
              <a:rPr lang="en-GB" sz="900" kern="1200" dirty="0" smtClean="0">
                <a:solidFill>
                  <a:schemeClr val="tx1"/>
                </a:solidFill>
                <a:effectLst/>
              </a:rPr>
              <a:t> </a:t>
            </a:r>
            <a:r>
              <a:rPr lang="en-GB" sz="900" kern="1200" dirty="0" err="1" smtClean="0">
                <a:solidFill>
                  <a:schemeClr val="tx1"/>
                </a:solidFill>
                <a:effectLst/>
              </a:rPr>
              <a:t>gode</a:t>
            </a:r>
            <a:r>
              <a:rPr lang="en-GB" sz="900" kern="1200" dirty="0" smtClean="0">
                <a:solidFill>
                  <a:schemeClr val="tx1"/>
                </a:solidFill>
                <a:effectLst/>
              </a:rPr>
              <a:t> </a:t>
            </a:r>
            <a:r>
              <a:rPr lang="en-GB" sz="900" kern="1200" dirty="0" err="1" smtClean="0">
                <a:solidFill>
                  <a:schemeClr val="tx1"/>
                </a:solidFill>
                <a:effectLst/>
              </a:rPr>
              <a:t>anskaffelsesprosesser</a:t>
            </a:r>
            <a:r>
              <a:rPr lang="en-GB" sz="900" kern="1200" dirty="0" smtClean="0">
                <a:solidFill>
                  <a:schemeClr val="tx1"/>
                </a:solidFill>
                <a:effectLst/>
              </a:rPr>
              <a:t>. </a:t>
            </a:r>
            <a:r>
              <a:rPr lang="en-GB" sz="900" kern="1200" dirty="0" err="1" smtClean="0">
                <a:solidFill>
                  <a:schemeClr val="tx1"/>
                </a:solidFill>
                <a:effectLst/>
              </a:rPr>
              <a:t>Kommunesektoren</a:t>
            </a:r>
            <a:r>
              <a:rPr lang="en-GB" sz="900" kern="1200" dirty="0" smtClean="0">
                <a:solidFill>
                  <a:schemeClr val="tx1"/>
                </a:solidFill>
                <a:effectLst/>
              </a:rPr>
              <a:t> </a:t>
            </a:r>
            <a:r>
              <a:rPr lang="en-GB" sz="900" kern="1200" dirty="0" err="1" smtClean="0">
                <a:solidFill>
                  <a:schemeClr val="tx1"/>
                </a:solidFill>
                <a:effectLst/>
              </a:rPr>
              <a:t>peker</a:t>
            </a:r>
            <a:r>
              <a:rPr lang="en-GB" sz="900" kern="1200" dirty="0" smtClean="0">
                <a:solidFill>
                  <a:schemeClr val="tx1"/>
                </a:solidFill>
                <a:effectLst/>
              </a:rPr>
              <a:t> </a:t>
            </a:r>
            <a:r>
              <a:rPr lang="en-GB" sz="900" kern="1200" dirty="0" err="1" smtClean="0">
                <a:solidFill>
                  <a:schemeClr val="tx1"/>
                </a:solidFill>
                <a:effectLst/>
              </a:rPr>
              <a:t>blant</a:t>
            </a:r>
            <a:r>
              <a:rPr lang="en-GB" sz="900" kern="1200" dirty="0" smtClean="0">
                <a:solidFill>
                  <a:schemeClr val="tx1"/>
                </a:solidFill>
                <a:effectLst/>
              </a:rPr>
              <a:t> </a:t>
            </a:r>
            <a:r>
              <a:rPr lang="en-GB" sz="900" kern="1200" dirty="0" err="1" smtClean="0">
                <a:solidFill>
                  <a:schemeClr val="tx1"/>
                </a:solidFill>
                <a:effectLst/>
              </a:rPr>
              <a:t>annet</a:t>
            </a:r>
            <a:r>
              <a:rPr lang="en-GB" sz="900" kern="1200" dirty="0" smtClean="0">
                <a:solidFill>
                  <a:schemeClr val="tx1"/>
                </a:solidFill>
                <a:effectLst/>
              </a:rPr>
              <a:t> </a:t>
            </a:r>
            <a:r>
              <a:rPr lang="en-GB" sz="900" kern="1200" dirty="0" err="1" smtClean="0">
                <a:solidFill>
                  <a:schemeClr val="tx1"/>
                </a:solidFill>
                <a:effectLst/>
              </a:rPr>
              <a:t>på</a:t>
            </a:r>
            <a:r>
              <a:rPr lang="en-GB" sz="900" kern="1200" dirty="0" smtClean="0">
                <a:solidFill>
                  <a:schemeClr val="tx1"/>
                </a:solidFill>
                <a:effectLst/>
              </a:rPr>
              <a:t> et </a:t>
            </a:r>
            <a:r>
              <a:rPr lang="en-GB" sz="900" kern="1200" dirty="0" err="1" smtClean="0">
                <a:solidFill>
                  <a:schemeClr val="tx1"/>
                </a:solidFill>
                <a:effectLst/>
              </a:rPr>
              <a:t>behov</a:t>
            </a:r>
            <a:r>
              <a:rPr lang="en-GB" sz="900" kern="1200" dirty="0" smtClean="0">
                <a:solidFill>
                  <a:schemeClr val="tx1"/>
                </a:solidFill>
                <a:effectLst/>
              </a:rPr>
              <a:t> for </a:t>
            </a:r>
            <a:r>
              <a:rPr lang="en-GB" sz="900" kern="1200" dirty="0" err="1" smtClean="0">
                <a:solidFill>
                  <a:schemeClr val="tx1"/>
                </a:solidFill>
                <a:effectLst/>
              </a:rPr>
              <a:t>bedre</a:t>
            </a:r>
            <a:r>
              <a:rPr lang="en-GB" sz="900" kern="1200" dirty="0" smtClean="0">
                <a:solidFill>
                  <a:schemeClr val="tx1"/>
                </a:solidFill>
                <a:effectLst/>
              </a:rPr>
              <a:t> </a:t>
            </a:r>
            <a:r>
              <a:rPr lang="en-GB" sz="900" kern="1200" dirty="0" err="1" smtClean="0">
                <a:solidFill>
                  <a:schemeClr val="tx1"/>
                </a:solidFill>
                <a:effectLst/>
              </a:rPr>
              <a:t>kompetanse</a:t>
            </a:r>
            <a:r>
              <a:rPr lang="en-GB" sz="900" kern="1200" dirty="0" smtClean="0">
                <a:solidFill>
                  <a:schemeClr val="tx1"/>
                </a:solidFill>
                <a:effectLst/>
              </a:rPr>
              <a:t> </a:t>
            </a:r>
            <a:r>
              <a:rPr lang="en-GB" sz="900" kern="1200" dirty="0" err="1" smtClean="0">
                <a:solidFill>
                  <a:schemeClr val="tx1"/>
                </a:solidFill>
                <a:effectLst/>
              </a:rPr>
              <a:t>i</a:t>
            </a:r>
            <a:r>
              <a:rPr lang="en-GB" sz="900" kern="1200" dirty="0" smtClean="0">
                <a:solidFill>
                  <a:schemeClr val="tx1"/>
                </a:solidFill>
                <a:effectLst/>
              </a:rPr>
              <a:t> </a:t>
            </a:r>
            <a:r>
              <a:rPr lang="en-GB" sz="900" kern="1200" dirty="0" err="1" smtClean="0">
                <a:solidFill>
                  <a:schemeClr val="tx1"/>
                </a:solidFill>
                <a:effectLst/>
              </a:rPr>
              <a:t>bruk</a:t>
            </a:r>
            <a:r>
              <a:rPr lang="en-GB" sz="900" kern="1200" dirty="0" smtClean="0">
                <a:solidFill>
                  <a:schemeClr val="tx1"/>
                </a:solidFill>
                <a:effectLst/>
              </a:rPr>
              <a:t> </a:t>
            </a:r>
            <a:r>
              <a:rPr lang="en-GB" sz="900" kern="1200" dirty="0" err="1" smtClean="0">
                <a:solidFill>
                  <a:schemeClr val="tx1"/>
                </a:solidFill>
                <a:effectLst/>
              </a:rPr>
              <a:t>av</a:t>
            </a:r>
            <a:r>
              <a:rPr lang="en-GB" sz="900" kern="1200" dirty="0" smtClean="0">
                <a:solidFill>
                  <a:schemeClr val="tx1"/>
                </a:solidFill>
                <a:effectLst/>
              </a:rPr>
              <a:t> </a:t>
            </a:r>
            <a:r>
              <a:rPr lang="en-GB" sz="900" kern="1200" dirty="0" err="1" smtClean="0">
                <a:solidFill>
                  <a:schemeClr val="tx1"/>
                </a:solidFill>
                <a:effectLst/>
              </a:rPr>
              <a:t>forhandlinger</a:t>
            </a:r>
            <a:r>
              <a:rPr lang="en-GB" sz="900" kern="1200" dirty="0" smtClean="0">
                <a:solidFill>
                  <a:schemeClr val="tx1"/>
                </a:solidFill>
                <a:effectLst/>
              </a:rPr>
              <a:t> </a:t>
            </a:r>
            <a:r>
              <a:rPr lang="en-GB" sz="900" kern="1200" dirty="0" err="1" smtClean="0">
                <a:solidFill>
                  <a:schemeClr val="tx1"/>
                </a:solidFill>
                <a:effectLst/>
              </a:rPr>
              <a:t>som</a:t>
            </a:r>
            <a:r>
              <a:rPr lang="en-GB" sz="900" kern="1200" dirty="0" smtClean="0">
                <a:solidFill>
                  <a:schemeClr val="tx1"/>
                </a:solidFill>
                <a:effectLst/>
              </a:rPr>
              <a:t> en </a:t>
            </a:r>
            <a:r>
              <a:rPr lang="en-GB" sz="900" kern="1200" dirty="0" err="1" smtClean="0">
                <a:solidFill>
                  <a:schemeClr val="tx1"/>
                </a:solidFill>
                <a:effectLst/>
              </a:rPr>
              <a:t>anbudsprosedyre</a:t>
            </a:r>
            <a:r>
              <a:rPr lang="en-GB" sz="900" kern="1200" dirty="0" smtClean="0">
                <a:solidFill>
                  <a:schemeClr val="tx1"/>
                </a:solidFill>
                <a:effectLst/>
              </a:rPr>
              <a:t>.  </a:t>
            </a:r>
          </a:p>
          <a:p>
            <a:r>
              <a:rPr lang="en-GB" sz="900" kern="1200" dirty="0" err="1" smtClean="0">
                <a:solidFill>
                  <a:schemeClr val="tx1"/>
                </a:solidFill>
                <a:effectLst/>
              </a:rPr>
              <a:t>Kommunesektoren</a:t>
            </a:r>
            <a:r>
              <a:rPr lang="en-GB" sz="900" kern="1200" dirty="0" smtClean="0">
                <a:solidFill>
                  <a:schemeClr val="tx1"/>
                </a:solidFill>
                <a:effectLst/>
              </a:rPr>
              <a:t> </a:t>
            </a:r>
            <a:r>
              <a:rPr lang="en-GB" sz="900" kern="1200" dirty="0" err="1" smtClean="0">
                <a:solidFill>
                  <a:schemeClr val="tx1"/>
                </a:solidFill>
                <a:effectLst/>
              </a:rPr>
              <a:t>har</a:t>
            </a:r>
            <a:r>
              <a:rPr lang="en-GB" sz="900" kern="1200" dirty="0" smtClean="0">
                <a:solidFill>
                  <a:schemeClr val="tx1"/>
                </a:solidFill>
                <a:effectLst/>
              </a:rPr>
              <a:t> en </a:t>
            </a:r>
            <a:r>
              <a:rPr lang="en-GB" sz="900" kern="1200" dirty="0" err="1" smtClean="0">
                <a:solidFill>
                  <a:schemeClr val="tx1"/>
                </a:solidFill>
                <a:effectLst/>
              </a:rPr>
              <a:t>forventning</a:t>
            </a:r>
            <a:r>
              <a:rPr lang="en-GB" sz="900" kern="1200" dirty="0" smtClean="0">
                <a:solidFill>
                  <a:schemeClr val="tx1"/>
                </a:solidFill>
                <a:effectLst/>
              </a:rPr>
              <a:t> om at </a:t>
            </a:r>
            <a:r>
              <a:rPr lang="en-GB" sz="900" kern="1200" dirty="0" err="1" smtClean="0">
                <a:solidFill>
                  <a:schemeClr val="tx1"/>
                </a:solidFill>
                <a:effectLst/>
              </a:rPr>
              <a:t>flere</a:t>
            </a:r>
            <a:r>
              <a:rPr lang="en-GB" sz="900" kern="1200" dirty="0" smtClean="0">
                <a:solidFill>
                  <a:schemeClr val="tx1"/>
                </a:solidFill>
                <a:effectLst/>
              </a:rPr>
              <a:t> </a:t>
            </a:r>
            <a:r>
              <a:rPr lang="en-GB" sz="900" kern="1200" dirty="0" err="1" smtClean="0">
                <a:solidFill>
                  <a:schemeClr val="tx1"/>
                </a:solidFill>
                <a:effectLst/>
              </a:rPr>
              <a:t>innkjøpsfaglige</a:t>
            </a:r>
            <a:r>
              <a:rPr lang="en-GB" sz="900" kern="1200" dirty="0" smtClean="0">
                <a:solidFill>
                  <a:schemeClr val="tx1"/>
                </a:solidFill>
                <a:effectLst/>
              </a:rPr>
              <a:t> </a:t>
            </a:r>
            <a:r>
              <a:rPr lang="en-GB" sz="900" kern="1200" dirty="0" err="1" smtClean="0">
                <a:solidFill>
                  <a:schemeClr val="tx1"/>
                </a:solidFill>
                <a:effectLst/>
              </a:rPr>
              <a:t>ressurser</a:t>
            </a:r>
            <a:r>
              <a:rPr lang="en-GB" sz="900" kern="1200" dirty="0" smtClean="0">
                <a:solidFill>
                  <a:schemeClr val="tx1"/>
                </a:solidFill>
                <a:effectLst/>
              </a:rPr>
              <a:t> </a:t>
            </a:r>
            <a:r>
              <a:rPr lang="en-GB" sz="900" kern="1200" dirty="0" err="1" smtClean="0">
                <a:solidFill>
                  <a:schemeClr val="tx1"/>
                </a:solidFill>
                <a:effectLst/>
              </a:rPr>
              <a:t>og</a:t>
            </a:r>
            <a:r>
              <a:rPr lang="en-GB" sz="900" kern="1200" dirty="0" smtClean="0">
                <a:solidFill>
                  <a:schemeClr val="tx1"/>
                </a:solidFill>
                <a:effectLst/>
              </a:rPr>
              <a:t> </a:t>
            </a:r>
            <a:r>
              <a:rPr lang="en-GB" sz="900" kern="1200" dirty="0" err="1" smtClean="0">
                <a:solidFill>
                  <a:schemeClr val="tx1"/>
                </a:solidFill>
                <a:effectLst/>
              </a:rPr>
              <a:t>bedre</a:t>
            </a:r>
            <a:r>
              <a:rPr lang="en-GB" sz="900" kern="1200" dirty="0" smtClean="0">
                <a:solidFill>
                  <a:schemeClr val="tx1"/>
                </a:solidFill>
                <a:effectLst/>
              </a:rPr>
              <a:t> </a:t>
            </a:r>
            <a:r>
              <a:rPr lang="en-GB" sz="900" kern="1200" dirty="0" err="1" smtClean="0">
                <a:solidFill>
                  <a:schemeClr val="tx1"/>
                </a:solidFill>
                <a:effectLst/>
              </a:rPr>
              <a:t>kompetanse</a:t>
            </a:r>
            <a:r>
              <a:rPr lang="en-GB" sz="900" kern="1200" dirty="0" smtClean="0">
                <a:solidFill>
                  <a:schemeClr val="tx1"/>
                </a:solidFill>
                <a:effectLst/>
              </a:rPr>
              <a:t> om </a:t>
            </a:r>
            <a:r>
              <a:rPr lang="en-GB" sz="900" kern="1200" dirty="0" err="1" smtClean="0">
                <a:solidFill>
                  <a:schemeClr val="tx1"/>
                </a:solidFill>
                <a:effectLst/>
              </a:rPr>
              <a:t>offentlige</a:t>
            </a:r>
            <a:r>
              <a:rPr lang="en-GB" sz="900" kern="1200" dirty="0" smtClean="0">
                <a:solidFill>
                  <a:schemeClr val="tx1"/>
                </a:solidFill>
                <a:effectLst/>
              </a:rPr>
              <a:t> </a:t>
            </a:r>
            <a:r>
              <a:rPr lang="en-GB" sz="900" kern="1200" dirty="0" err="1" smtClean="0">
                <a:solidFill>
                  <a:schemeClr val="tx1"/>
                </a:solidFill>
                <a:effectLst/>
              </a:rPr>
              <a:t>innkjøp</a:t>
            </a:r>
            <a:r>
              <a:rPr lang="en-GB" sz="900" kern="1200" dirty="0" smtClean="0">
                <a:solidFill>
                  <a:schemeClr val="tx1"/>
                </a:solidFill>
                <a:effectLst/>
              </a:rPr>
              <a:t> </a:t>
            </a:r>
            <a:r>
              <a:rPr lang="en-GB" sz="900" kern="1200" dirty="0" err="1" smtClean="0">
                <a:solidFill>
                  <a:schemeClr val="tx1"/>
                </a:solidFill>
                <a:effectLst/>
              </a:rPr>
              <a:t>vil</a:t>
            </a:r>
            <a:r>
              <a:rPr lang="en-GB" sz="900" kern="1200" dirty="0" smtClean="0">
                <a:solidFill>
                  <a:schemeClr val="tx1"/>
                </a:solidFill>
                <a:effectLst/>
              </a:rPr>
              <a:t> </a:t>
            </a:r>
            <a:r>
              <a:rPr lang="en-GB" sz="900" kern="1200" dirty="0" err="1" smtClean="0">
                <a:solidFill>
                  <a:schemeClr val="tx1"/>
                </a:solidFill>
                <a:effectLst/>
              </a:rPr>
              <a:t>bidra</a:t>
            </a:r>
            <a:r>
              <a:rPr lang="en-GB" sz="900" kern="1200" dirty="0" smtClean="0">
                <a:solidFill>
                  <a:schemeClr val="tx1"/>
                </a:solidFill>
                <a:effectLst/>
              </a:rPr>
              <a:t> </a:t>
            </a:r>
            <a:r>
              <a:rPr lang="en-GB" sz="900" kern="1200" dirty="0" err="1" smtClean="0">
                <a:solidFill>
                  <a:schemeClr val="tx1"/>
                </a:solidFill>
                <a:effectLst/>
              </a:rPr>
              <a:t>til</a:t>
            </a:r>
            <a:r>
              <a:rPr lang="en-GB" sz="900" kern="1200" dirty="0" smtClean="0">
                <a:solidFill>
                  <a:schemeClr val="tx1"/>
                </a:solidFill>
                <a:effectLst/>
              </a:rPr>
              <a:t> en </a:t>
            </a:r>
            <a:r>
              <a:rPr lang="en-GB" sz="900" kern="1200" dirty="0" err="1" smtClean="0">
                <a:solidFill>
                  <a:schemeClr val="tx1"/>
                </a:solidFill>
                <a:effectLst/>
              </a:rPr>
              <a:t>bedre</a:t>
            </a:r>
            <a:r>
              <a:rPr lang="en-GB" sz="900" kern="1200" dirty="0" smtClean="0">
                <a:solidFill>
                  <a:schemeClr val="tx1"/>
                </a:solidFill>
                <a:effectLst/>
              </a:rPr>
              <a:t> </a:t>
            </a:r>
            <a:r>
              <a:rPr lang="en-GB" sz="900" i="1" kern="1200" dirty="0" err="1" smtClean="0">
                <a:solidFill>
                  <a:schemeClr val="tx1"/>
                </a:solidFill>
                <a:effectLst/>
              </a:rPr>
              <a:t>kvalitativ</a:t>
            </a:r>
            <a:r>
              <a:rPr lang="en-GB" sz="900" i="1" kern="1200" dirty="0" smtClean="0">
                <a:solidFill>
                  <a:schemeClr val="tx1"/>
                </a:solidFill>
                <a:effectLst/>
              </a:rPr>
              <a:t> </a:t>
            </a:r>
            <a:r>
              <a:rPr lang="en-GB" sz="900" kern="1200" dirty="0" err="1" smtClean="0">
                <a:solidFill>
                  <a:schemeClr val="tx1"/>
                </a:solidFill>
                <a:effectLst/>
              </a:rPr>
              <a:t>anskaffelsesprosess</a:t>
            </a:r>
            <a:r>
              <a:rPr lang="en-GB" sz="900" kern="1200" dirty="0" smtClean="0">
                <a:solidFill>
                  <a:schemeClr val="tx1"/>
                </a:solidFill>
                <a:effectLst/>
              </a:rPr>
              <a:t>, </a:t>
            </a:r>
            <a:r>
              <a:rPr lang="en-GB" sz="900" kern="1200" dirty="0" err="1" smtClean="0">
                <a:solidFill>
                  <a:schemeClr val="tx1"/>
                </a:solidFill>
                <a:effectLst/>
              </a:rPr>
              <a:t>bedre</a:t>
            </a:r>
            <a:r>
              <a:rPr lang="en-GB" sz="900" kern="1200" dirty="0" smtClean="0">
                <a:solidFill>
                  <a:schemeClr val="tx1"/>
                </a:solidFill>
                <a:effectLst/>
              </a:rPr>
              <a:t> </a:t>
            </a:r>
            <a:r>
              <a:rPr lang="en-GB" sz="900" kern="1200" dirty="0" err="1" smtClean="0">
                <a:solidFill>
                  <a:schemeClr val="tx1"/>
                </a:solidFill>
                <a:effectLst/>
              </a:rPr>
              <a:t>og</a:t>
            </a:r>
            <a:r>
              <a:rPr lang="en-GB" sz="900" kern="1200" dirty="0" smtClean="0">
                <a:solidFill>
                  <a:schemeClr val="tx1"/>
                </a:solidFill>
                <a:effectLst/>
              </a:rPr>
              <a:t> </a:t>
            </a:r>
            <a:r>
              <a:rPr lang="en-GB" sz="900" kern="1200" dirty="0" err="1" smtClean="0">
                <a:solidFill>
                  <a:schemeClr val="tx1"/>
                </a:solidFill>
                <a:effectLst/>
              </a:rPr>
              <a:t>grundigere</a:t>
            </a:r>
            <a:r>
              <a:rPr lang="en-GB" sz="900" kern="1200" dirty="0" smtClean="0">
                <a:solidFill>
                  <a:schemeClr val="tx1"/>
                </a:solidFill>
                <a:effectLst/>
              </a:rPr>
              <a:t> </a:t>
            </a:r>
            <a:r>
              <a:rPr lang="en-GB" sz="900" kern="1200" dirty="0" err="1" smtClean="0">
                <a:solidFill>
                  <a:schemeClr val="tx1"/>
                </a:solidFill>
                <a:effectLst/>
              </a:rPr>
              <a:t>kontraktsoppfølging</a:t>
            </a:r>
            <a:r>
              <a:rPr lang="en-GB" sz="900" kern="1200" dirty="0" smtClean="0">
                <a:solidFill>
                  <a:schemeClr val="tx1"/>
                </a:solidFill>
                <a:effectLst/>
              </a:rPr>
              <a:t>, </a:t>
            </a:r>
            <a:r>
              <a:rPr lang="en-GB" sz="900" kern="1200" dirty="0" err="1" smtClean="0">
                <a:solidFill>
                  <a:schemeClr val="tx1"/>
                </a:solidFill>
                <a:effectLst/>
              </a:rPr>
              <a:t>som</a:t>
            </a:r>
            <a:r>
              <a:rPr lang="en-GB" sz="900" kern="1200" dirty="0" smtClean="0">
                <a:solidFill>
                  <a:schemeClr val="tx1"/>
                </a:solidFill>
                <a:effectLst/>
              </a:rPr>
              <a:t> </a:t>
            </a:r>
            <a:r>
              <a:rPr lang="en-GB" sz="900" kern="1200" dirty="0" err="1" smtClean="0">
                <a:solidFill>
                  <a:schemeClr val="tx1"/>
                </a:solidFill>
                <a:effectLst/>
              </a:rPr>
              <a:t>vil</a:t>
            </a:r>
            <a:r>
              <a:rPr lang="en-GB" sz="900" kern="1200" dirty="0" smtClean="0">
                <a:solidFill>
                  <a:schemeClr val="tx1"/>
                </a:solidFill>
                <a:effectLst/>
              </a:rPr>
              <a:t> </a:t>
            </a:r>
            <a:r>
              <a:rPr lang="en-GB" sz="900" kern="1200" dirty="0" err="1" smtClean="0">
                <a:solidFill>
                  <a:schemeClr val="tx1"/>
                </a:solidFill>
                <a:effectLst/>
              </a:rPr>
              <a:t>kunne</a:t>
            </a:r>
            <a:r>
              <a:rPr lang="en-GB" sz="900" kern="1200" dirty="0" smtClean="0">
                <a:solidFill>
                  <a:schemeClr val="tx1"/>
                </a:solidFill>
                <a:effectLst/>
              </a:rPr>
              <a:t> </a:t>
            </a:r>
            <a:r>
              <a:rPr lang="en-GB" sz="900" kern="1200" dirty="0" err="1" smtClean="0">
                <a:solidFill>
                  <a:schemeClr val="tx1"/>
                </a:solidFill>
                <a:effectLst/>
              </a:rPr>
              <a:t>føre</a:t>
            </a:r>
            <a:r>
              <a:rPr lang="en-GB" sz="900" kern="1200" dirty="0" smtClean="0">
                <a:solidFill>
                  <a:schemeClr val="tx1"/>
                </a:solidFill>
                <a:effectLst/>
              </a:rPr>
              <a:t> </a:t>
            </a:r>
            <a:r>
              <a:rPr lang="en-GB" sz="900" kern="1200" dirty="0" err="1" smtClean="0">
                <a:solidFill>
                  <a:schemeClr val="tx1"/>
                </a:solidFill>
                <a:effectLst/>
              </a:rPr>
              <a:t>til</a:t>
            </a:r>
            <a:r>
              <a:rPr lang="en-GB" sz="900" kern="1200" dirty="0" smtClean="0">
                <a:solidFill>
                  <a:schemeClr val="tx1"/>
                </a:solidFill>
                <a:effectLst/>
              </a:rPr>
              <a:t> </a:t>
            </a:r>
            <a:r>
              <a:rPr lang="en-GB" sz="900" kern="1200" dirty="0" err="1" smtClean="0">
                <a:solidFill>
                  <a:schemeClr val="tx1"/>
                </a:solidFill>
                <a:effectLst/>
              </a:rPr>
              <a:t>økonomiske</a:t>
            </a:r>
            <a:r>
              <a:rPr lang="en-GB" sz="900" kern="1200" dirty="0" smtClean="0">
                <a:solidFill>
                  <a:schemeClr val="tx1"/>
                </a:solidFill>
                <a:effectLst/>
              </a:rPr>
              <a:t> </a:t>
            </a:r>
            <a:r>
              <a:rPr lang="en-GB" sz="900" kern="1200" dirty="0" err="1" smtClean="0">
                <a:solidFill>
                  <a:schemeClr val="tx1"/>
                </a:solidFill>
                <a:effectLst/>
              </a:rPr>
              <a:t>besparelser</a:t>
            </a:r>
            <a:r>
              <a:rPr lang="en-GB" sz="900" kern="1200" dirty="0" smtClean="0">
                <a:solidFill>
                  <a:schemeClr val="tx1"/>
                </a:solidFill>
                <a:effectLst/>
              </a:rPr>
              <a:t>. </a:t>
            </a:r>
          </a:p>
          <a:p>
            <a:endParaRPr lang="en-GB" dirty="0"/>
          </a:p>
        </p:txBody>
      </p:sp>
      <p:sp>
        <p:nvSpPr>
          <p:cNvPr id="4" name="Slide Number Placeholder 3"/>
          <p:cNvSpPr>
            <a:spLocks noGrp="1"/>
          </p:cNvSpPr>
          <p:nvPr>
            <p:ph type="sldNum" sz="quarter" idx="10"/>
          </p:nvPr>
        </p:nvSpPr>
        <p:spPr/>
        <p:txBody>
          <a:bodyPr/>
          <a:lstStyle/>
          <a:p>
            <a:fld id="{A1F2F6E2-CA2D-40A7-8BE4-C30E5CF2054D}" type="slidenum">
              <a:rPr lang="en-GB" noProof="0" smtClean="0"/>
              <a:pPr/>
              <a:t>16</a:t>
            </a:fld>
            <a:endParaRPr lang="en-GB" noProof="0" dirty="0"/>
          </a:p>
        </p:txBody>
      </p:sp>
    </p:spTree>
    <p:extLst>
      <p:ext uri="{BB962C8B-B14F-4D97-AF65-F5344CB8AC3E}">
        <p14:creationId xmlns:p14="http://schemas.microsoft.com/office/powerpoint/2010/main" val="3923184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57347" name="Rectangle 3"/>
          <p:cNvSpPr>
            <a:spLocks noGrp="1"/>
          </p:cNvSpPr>
          <p:nvPr>
            <p:ph type="body" idx="1"/>
          </p:nvPr>
        </p:nvSpPr>
        <p:spPr bwMode="auto">
          <a:noFill/>
        </p:spPr>
        <p:txBody>
          <a:bodyPr/>
          <a:lstStyle/>
          <a:p>
            <a:r>
              <a:rPr lang="en-GB" sz="1400" dirty="0" err="1" smtClean="0"/>
              <a:t>Kostnadsberegningene</a:t>
            </a:r>
            <a:r>
              <a:rPr lang="en-GB" sz="1400" dirty="0" smtClean="0"/>
              <a:t> for </a:t>
            </a:r>
            <a:r>
              <a:rPr lang="en-GB" sz="1400" dirty="0" err="1" smtClean="0"/>
              <a:t>estimater</a:t>
            </a:r>
            <a:r>
              <a:rPr lang="en-GB" sz="1400" dirty="0" smtClean="0"/>
              <a:t> for</a:t>
            </a:r>
            <a:r>
              <a:rPr lang="en-GB" sz="1400" baseline="0" dirty="0" smtClean="0"/>
              <a:t> </a:t>
            </a:r>
            <a:r>
              <a:rPr lang="en-GB" sz="1400" baseline="0" dirty="0" err="1" smtClean="0"/>
              <a:t>hva</a:t>
            </a:r>
            <a:r>
              <a:rPr lang="en-GB" sz="1400" baseline="0" dirty="0" smtClean="0"/>
              <a:t> </a:t>
            </a:r>
            <a:r>
              <a:rPr lang="en-GB" sz="1400" baseline="0" dirty="0" err="1" smtClean="0"/>
              <a:t>anskaffelsesprosessen</a:t>
            </a:r>
            <a:r>
              <a:rPr lang="en-GB" sz="1400" baseline="0" dirty="0" smtClean="0"/>
              <a:t> </a:t>
            </a:r>
            <a:r>
              <a:rPr lang="en-GB" sz="1400" baseline="0" dirty="0" err="1" smtClean="0"/>
              <a:t>koster</a:t>
            </a:r>
            <a:r>
              <a:rPr lang="en-GB" sz="1400" baseline="0" dirty="0" smtClean="0"/>
              <a:t> </a:t>
            </a:r>
            <a:r>
              <a:rPr lang="en-GB" sz="1400" dirty="0" err="1" smtClean="0"/>
              <a:t>er</a:t>
            </a:r>
            <a:r>
              <a:rPr lang="en-GB" sz="1400" dirty="0" smtClean="0"/>
              <a:t> </a:t>
            </a:r>
            <a:r>
              <a:rPr lang="en-GB" sz="1400" dirty="0" err="1" smtClean="0"/>
              <a:t>gjennomført</a:t>
            </a:r>
            <a:r>
              <a:rPr lang="en-GB" sz="1400" dirty="0" smtClean="0"/>
              <a:t> </a:t>
            </a:r>
            <a:r>
              <a:rPr lang="en-GB" sz="1400" dirty="0" err="1" smtClean="0"/>
              <a:t>ved</a:t>
            </a:r>
            <a:r>
              <a:rPr lang="en-GB" sz="1400" dirty="0" smtClean="0"/>
              <a:t> </a:t>
            </a:r>
            <a:r>
              <a:rPr lang="en-GB" sz="1400" dirty="0" err="1" smtClean="0"/>
              <a:t>bruk</a:t>
            </a:r>
            <a:r>
              <a:rPr lang="en-GB" sz="1400" dirty="0" smtClean="0"/>
              <a:t> </a:t>
            </a:r>
            <a:r>
              <a:rPr lang="en-GB" sz="1400" dirty="0" err="1" smtClean="0"/>
              <a:t>av</a:t>
            </a:r>
            <a:r>
              <a:rPr lang="en-GB" sz="1400" dirty="0" smtClean="0"/>
              <a:t> en </a:t>
            </a:r>
            <a:r>
              <a:rPr lang="en-GB" sz="1400" dirty="0" err="1" smtClean="0"/>
              <a:t>forenklet</a:t>
            </a:r>
            <a:r>
              <a:rPr lang="en-GB" sz="1400" dirty="0" smtClean="0"/>
              <a:t> </a:t>
            </a:r>
            <a:r>
              <a:rPr lang="en-GB" sz="1400" i="1" dirty="0" smtClean="0"/>
              <a:t>standard </a:t>
            </a:r>
            <a:r>
              <a:rPr lang="en-GB" sz="1400" i="1" dirty="0" err="1" smtClean="0"/>
              <a:t>kostnadsmodell</a:t>
            </a:r>
            <a:r>
              <a:rPr lang="en-GB" sz="1400" i="1" dirty="0" smtClean="0"/>
              <a:t> . </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Det presiseres at SKM-metoden ikke er en statistisk metode, men en internasjonal anerkjent intervjubasert metode for å kostnadsfeste administrative kostnader for virksomheter, herunder kommuner/fylkeskommuner, i etterlevelse av et regelverk. Kostnadsberegningene tar utgangspunkt i kartlagte aktiviteter i en åpen anbudskonkurranse og konkurranse med forhandlinger, og vil gi noen gjennomsnittsbetraktninger for hva en anskaffelsesprosess koster. </a:t>
            </a:r>
          </a:p>
          <a:p>
            <a:pPr lvl="0">
              <a:lnSpc>
                <a:spcPct val="100000"/>
              </a:lnSpc>
            </a:pPr>
            <a:endParaRPr lang="en-GB" sz="1400" dirty="0"/>
          </a:p>
        </p:txBody>
      </p:sp>
    </p:spTree>
    <p:extLst>
      <p:ext uri="{BB962C8B-B14F-4D97-AF65-F5344CB8AC3E}">
        <p14:creationId xmlns:p14="http://schemas.microsoft.com/office/powerpoint/2010/main" val="3166919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58371" name="Rectangle 3"/>
          <p:cNvSpPr>
            <a:spLocks noGrp="1"/>
          </p:cNvSpPr>
          <p:nvPr>
            <p:ph type="body" idx="1"/>
          </p:nvPr>
        </p:nvSpPr>
        <p:spPr bwMode="auto">
          <a:noFill/>
        </p:spPr>
        <p:txBody>
          <a:bodyPr/>
          <a:lstStyle/>
          <a:p>
            <a:pPr lvl="0">
              <a:lnSpc>
                <a:spcPct val="100000"/>
              </a:lnSpc>
            </a:pPr>
            <a:r>
              <a:rPr lang="nb-NO" sz="1200" dirty="0" smtClean="0"/>
              <a:t>Små kommuner (0-5000 innbyggere) har i mindre grad egne innkjøpssjef-/rådgiver</a:t>
            </a:r>
          </a:p>
          <a:p>
            <a:pPr lvl="0">
              <a:lnSpc>
                <a:spcPct val="100000"/>
              </a:lnSpc>
            </a:pPr>
            <a:r>
              <a:rPr lang="nb-NO" sz="1200" dirty="0" smtClean="0"/>
              <a:t>I mellomstore kommuner (5001-15 000) har et mindretall egen innkjøpsavdeling med innkjøpsleder. Flertallet har derimot innkjøpsrådgiver/innkjøpskoordinator</a:t>
            </a:r>
          </a:p>
          <a:p>
            <a:pPr lvl="0">
              <a:lnSpc>
                <a:spcPct val="100000"/>
              </a:lnSpc>
            </a:pPr>
            <a:r>
              <a:rPr lang="nb-NO" sz="1200" dirty="0" smtClean="0"/>
              <a:t>Store kommuner (over 25 000 innbyggere) har som regel en innkjøpssjef/innkjøpsrådgiver i 100 prosent stilling</a:t>
            </a:r>
          </a:p>
        </p:txBody>
      </p:sp>
    </p:spTree>
    <p:extLst>
      <p:ext uri="{BB962C8B-B14F-4D97-AF65-F5344CB8AC3E}">
        <p14:creationId xmlns:p14="http://schemas.microsoft.com/office/powerpoint/2010/main" val="1209195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58371" name="Rectangle 3"/>
          <p:cNvSpPr>
            <a:spLocks noGrp="1"/>
          </p:cNvSpPr>
          <p:nvPr>
            <p:ph type="body" idx="1"/>
          </p:nvPr>
        </p:nvSpPr>
        <p:spPr bwMode="auto">
          <a:noFill/>
        </p:spPr>
        <p:txBody>
          <a:bodyPr/>
          <a:lstStyle/>
          <a:p>
            <a:pPr marL="25200" indent="0">
              <a:lnSpc>
                <a:spcPct val="100000"/>
              </a:lnSpc>
              <a:buNone/>
            </a:pPr>
            <a:r>
              <a:rPr lang="nb-NO" dirty="0" smtClean="0"/>
              <a:t>Forberedelsesfasen består av tre faser, politiske valg, behovsdefinering og markedsundersøkelse.</a:t>
            </a:r>
          </a:p>
          <a:p>
            <a:pPr marL="25200" indent="0">
              <a:lnSpc>
                <a:spcPct val="100000"/>
              </a:lnSpc>
              <a:buNone/>
            </a:pPr>
            <a:r>
              <a:rPr lang="nb-NO" sz="900" dirty="0" smtClean="0"/>
              <a:t>Funn viser at denne fasen i mindre grad prioriteres, men kommunesektoren ønsker å bruke mer tid på denne fasen, og særlig markedsundersøkelser. </a:t>
            </a:r>
          </a:p>
          <a:p>
            <a:pPr marL="25200" indent="0">
              <a:lnSpc>
                <a:spcPct val="100000"/>
              </a:lnSpc>
              <a:buNone/>
            </a:pPr>
            <a:r>
              <a:rPr lang="nb-NO" sz="1000" dirty="0" smtClean="0"/>
              <a:t>Gjennomføringsfasen består av to faser, kunngjøringsfasen og evalueringsfasen</a:t>
            </a:r>
          </a:p>
          <a:p>
            <a:pPr marL="25200" indent="0">
              <a:lnSpc>
                <a:spcPct val="100000"/>
              </a:lnSpc>
              <a:buNone/>
            </a:pPr>
            <a:r>
              <a:rPr lang="nb-NO" sz="900" dirty="0" smtClean="0"/>
              <a:t>Funn viser at det er denne fasen kommunesektoren bruker mest tid på, og hvor kunngjøringsfasen vurderes som mest tidkrevende</a:t>
            </a:r>
          </a:p>
          <a:p>
            <a:pPr marL="25200" indent="0">
              <a:lnSpc>
                <a:spcPct val="100000"/>
              </a:lnSpc>
              <a:buNone/>
            </a:pPr>
            <a:r>
              <a:rPr lang="nb-NO" sz="1000" dirty="0" smtClean="0"/>
              <a:t>Oppfølgingsfasen består av to faser, implementeringsfasen og oppfølgingsfasen</a:t>
            </a:r>
          </a:p>
          <a:p>
            <a:pPr marL="25200" indent="0">
              <a:lnSpc>
                <a:spcPct val="100000"/>
              </a:lnSpc>
              <a:buNone/>
            </a:pPr>
            <a:r>
              <a:rPr lang="nb-NO" sz="900" dirty="0" smtClean="0"/>
              <a:t>Denne fasen prioriteres i mindre grad, og oppleves som utfordrende</a:t>
            </a:r>
          </a:p>
          <a:p>
            <a:pPr marL="25200" indent="0">
              <a:lnSpc>
                <a:spcPct val="100000"/>
              </a:lnSpc>
              <a:buNone/>
            </a:pPr>
            <a:r>
              <a:rPr lang="nb-NO" sz="900" dirty="0" smtClean="0"/>
              <a:t>Kommunesektoren ønsker å prioritere denne fasen mer, særlig knyttet til oppfølging av kontrakter, leverandører og faktura</a:t>
            </a:r>
            <a:endParaRPr lang="nb-NO" sz="900" dirty="0"/>
          </a:p>
        </p:txBody>
      </p:sp>
    </p:spTree>
    <p:extLst>
      <p:ext uri="{BB962C8B-B14F-4D97-AF65-F5344CB8AC3E}">
        <p14:creationId xmlns:p14="http://schemas.microsoft.com/office/powerpoint/2010/main" val="1209195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342900" rtl="0" eaLnBrk="0" fontAlgn="base" latinLnBrk="0" hangingPunct="0">
              <a:lnSpc>
                <a:spcPct val="100000"/>
              </a:lnSpc>
              <a:spcBef>
                <a:spcPct val="30000"/>
              </a:spcBef>
              <a:spcAft>
                <a:spcPct val="0"/>
              </a:spcAft>
              <a:buClrTx/>
              <a:buSzTx/>
              <a:buFontTx/>
              <a:buNone/>
              <a:tabLst/>
              <a:defRPr/>
            </a:pPr>
            <a:r>
              <a:rPr lang="nb-NO" sz="900" kern="1200" dirty="0" smtClean="0">
                <a:solidFill>
                  <a:schemeClr val="tx1"/>
                </a:solidFill>
                <a:effectLst/>
                <a:latin typeface="Verdana" pitchFamily="34" charset="0"/>
                <a:ea typeface="ＭＳ Ｐゴシック" pitchFamily="-111" charset="-128"/>
                <a:cs typeface="ＭＳ Ｐゴシック" pitchFamily="-111" charset="-128"/>
              </a:rPr>
              <a:t>Tidsbruk per anskaffelse varierer etter type konkurranse, og etter anskaffelsens verdi. Tidsanslagene viser at kommunene bruker 244 timer og 275 timer på henholdsvis en åpen anbudskonkurranse og konkurranse med forhandling under EØS-terskelverdi. Tilsvarende bruker fylkeskommuner 224 timer og 257 timer. Innkjøpsnettverk bruker 307 timer og 337 timer. I anskaffelser over EØS-terskelverdi bruker kommuner 261 timer per anskaffelse, fylkeskommuner bruker 228 timer, mens innkjøpsnettverk bruker 383 timer per anskaffelse. Dette forklares</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med </a:t>
            </a:r>
            <a:r>
              <a:rPr lang="nb-NO" sz="1400" dirty="0" smtClean="0"/>
              <a:t>Bedre innkjøpskompetanse, prioriterte ressurser og flere involverte i brukergrupper. </a:t>
            </a:r>
          </a:p>
          <a:p>
            <a:pPr marL="0" marR="0" lvl="1" indent="0" algn="l" defTabSz="342900" rtl="0" eaLnBrk="0" fontAlgn="base" latinLnBrk="0" hangingPunct="0">
              <a:lnSpc>
                <a:spcPct val="100000"/>
              </a:lnSpc>
              <a:spcBef>
                <a:spcPct val="30000"/>
              </a:spcBef>
              <a:spcAft>
                <a:spcPct val="0"/>
              </a:spcAft>
              <a:buClrTx/>
              <a:buSzTx/>
              <a:buFontTx/>
              <a:buNone/>
              <a:tabLst/>
              <a:defRPr/>
            </a:pPr>
            <a:r>
              <a:rPr lang="nb-NO" sz="900" kern="1200" dirty="0" smtClean="0">
                <a:solidFill>
                  <a:schemeClr val="tx1"/>
                </a:solidFill>
                <a:effectLst/>
                <a:latin typeface="Verdana" pitchFamily="34" charset="0"/>
                <a:ea typeface="ＭＳ Ｐゴシック" pitchFamily="-111" charset="-128"/>
                <a:cs typeface="+mn-cs"/>
              </a:rPr>
              <a:t>Prosjektet har også hatt et fokus på konkurranseeksponering av tjenester innenfor helse- og omsorgssektoren. Tidsanslag viser at det i snitt brukes 520 timer per anskaffelse innenfor denne sektoren.</a:t>
            </a:r>
            <a:endParaRPr lang="nb-NO" sz="1400" dirty="0" smtClean="0"/>
          </a:p>
          <a:p>
            <a:pPr marL="0" marR="0" indent="0" algn="l" defTabSz="342900" rtl="0" eaLnBrk="0" fontAlgn="base" latinLnBrk="0" hangingPunct="0">
              <a:lnSpc>
                <a:spcPct val="100000"/>
              </a:lnSpc>
              <a:spcBef>
                <a:spcPct val="30000"/>
              </a:spcBef>
              <a:spcAft>
                <a:spcPct val="0"/>
              </a:spcAft>
              <a:buClrTx/>
              <a:buSzTx/>
              <a:buFontTx/>
              <a:buNone/>
              <a:tabLst/>
              <a:defRPr/>
            </a:pPr>
            <a:endParaRPr lang="nb-NO" dirty="0" smtClean="0"/>
          </a:p>
          <a:p>
            <a:pPr marL="0" marR="0" indent="0" algn="l" defTabSz="342900" rtl="0" eaLnBrk="0" fontAlgn="base" latinLnBrk="0" hangingPunct="0">
              <a:lnSpc>
                <a:spcPct val="100000"/>
              </a:lnSpc>
              <a:spcBef>
                <a:spcPct val="30000"/>
              </a:spcBef>
              <a:spcAft>
                <a:spcPct val="0"/>
              </a:spcAft>
              <a:buClrTx/>
              <a:buSzTx/>
              <a:buFontTx/>
              <a:buNone/>
              <a:tabLst/>
              <a:defRPr/>
            </a:pPr>
            <a:endParaRPr lang="nb-NO" dirty="0"/>
          </a:p>
        </p:txBody>
      </p:sp>
      <p:sp>
        <p:nvSpPr>
          <p:cNvPr id="4" name="Slide Number Placeholder 3"/>
          <p:cNvSpPr>
            <a:spLocks noGrp="1"/>
          </p:cNvSpPr>
          <p:nvPr>
            <p:ph type="sldNum" sz="quarter" idx="10"/>
          </p:nvPr>
        </p:nvSpPr>
        <p:spPr/>
        <p:txBody>
          <a:bodyPr/>
          <a:lstStyle/>
          <a:p>
            <a:fld id="{A1F2F6E2-CA2D-40A7-8BE4-C30E5CF2054D}" type="slidenum">
              <a:rPr lang="nb-NO" noProof="0" smtClean="0"/>
              <a:pPr/>
              <a:t>5</a:t>
            </a:fld>
            <a:endParaRPr lang="nb-NO" noProof="0" dirty="0"/>
          </a:p>
        </p:txBody>
      </p:sp>
    </p:spTree>
    <p:extLst>
      <p:ext uri="{BB962C8B-B14F-4D97-AF65-F5344CB8AC3E}">
        <p14:creationId xmlns:p14="http://schemas.microsoft.com/office/powerpoint/2010/main" val="1289727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342900" rtl="0" eaLnBrk="0" fontAlgn="base" latinLnBrk="0" hangingPunct="0">
              <a:lnSpc>
                <a:spcPct val="100000"/>
              </a:lnSpc>
              <a:spcBef>
                <a:spcPct val="30000"/>
              </a:spcBef>
              <a:spcAft>
                <a:spcPct val="0"/>
              </a:spcAft>
              <a:buClrTx/>
              <a:buSzTx/>
              <a:buFontTx/>
              <a:buNone/>
              <a:tabLst/>
              <a:defRPr/>
            </a:pPr>
            <a:r>
              <a:rPr lang="nb-NO" sz="900" kern="1200" dirty="0" smtClean="0">
                <a:solidFill>
                  <a:schemeClr val="tx1"/>
                </a:solidFill>
                <a:effectLst/>
                <a:latin typeface="Verdana" pitchFamily="34" charset="0"/>
                <a:ea typeface="ＭＳ Ｐゴシック" pitchFamily="-111" charset="-128"/>
                <a:cs typeface="ＭＳ Ｐゴシック" pitchFamily="-111" charset="-128"/>
              </a:rPr>
              <a:t>Kostnadsestimatene viser at anskaffelsesprosessene koster kommunesektoren neste</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n 1,3 </a:t>
            </a:r>
            <a:r>
              <a:rPr lang="nb-NO" sz="900" kern="1200" baseline="0" dirty="0" err="1" smtClean="0">
                <a:solidFill>
                  <a:schemeClr val="tx1"/>
                </a:solidFill>
                <a:effectLst/>
                <a:latin typeface="Verdana" pitchFamily="34" charset="0"/>
                <a:ea typeface="ＭＳ Ｐゴシック" pitchFamily="-111" charset="-128"/>
                <a:cs typeface="ＭＳ Ｐゴシック" pitchFamily="-111" charset="-128"/>
              </a:rPr>
              <a:t>mrd</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 kroner årlig. Det legges til grunn at det gjennomføres nesten 11 000 anskaffelser årlig. Kostnadsestimatene viser at anskaffelser av helse- og omsorgstjenester og bygg- og anlegg har en større kostnad per anskaffelse sammenlignet med resten av kommunesektoren.  Dette skyldes</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mer omfattende beskrivelser og utforming av konkurransegrunnlag, samt flere involverte medarbeidere med høy lønnskostnad. </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endParaRPr lang="nb-NO" dirty="0" smtClean="0"/>
          </a:p>
          <a:p>
            <a:r>
              <a:rPr lang="nb-NO" sz="900" kern="1200" dirty="0" smtClean="0">
                <a:solidFill>
                  <a:schemeClr val="tx1"/>
                </a:solidFill>
                <a:effectLst/>
                <a:latin typeface="Verdana" pitchFamily="34" charset="0"/>
                <a:ea typeface="ＭＳ Ｐゴシック" pitchFamily="-111" charset="-128"/>
                <a:cs typeface="ＭＳ Ｐゴシック" pitchFamily="-111" charset="-128"/>
              </a:rPr>
              <a:t>I snitt gjennomføres det 25 årlige anskaffelser i hver kommune/fylkeskommune</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(basert på snitt av antall anskaffelser om informantene har oppgitt at de gjennomfører årlig i denne undersøkelsen). Om lag halvparten sies å være under nasjonal terskelverdi, noe som tilsvarer </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13 anskaffelser. Dette gir 5811 anskaffelser under nasjonal terskelverdi. Totalt får vi et estimat på nesten 11 000 anskaffelser, inkludert </a:t>
            </a:r>
            <a:r>
              <a:rPr lang="nb-NO" sz="900" kern="1200" dirty="0" err="1" smtClean="0">
                <a:solidFill>
                  <a:schemeClr val="tx1"/>
                </a:solidFill>
                <a:effectLst/>
                <a:latin typeface="Verdana" pitchFamily="34" charset="0"/>
                <a:ea typeface="ＭＳ Ｐゴシック" pitchFamily="-111" charset="-128"/>
                <a:cs typeface="ＭＳ Ｐゴシック" pitchFamily="-111" charset="-128"/>
              </a:rPr>
              <a:t>ca</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 5400 offentlige kunngjøringer (basert på</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statistikk fra </a:t>
            </a:r>
            <a:r>
              <a:rPr lang="nb-NO" sz="900" kern="1200" baseline="0" dirty="0" err="1" smtClean="0">
                <a:solidFill>
                  <a:schemeClr val="tx1"/>
                </a:solidFill>
                <a:effectLst/>
                <a:latin typeface="Verdana" pitchFamily="34" charset="0"/>
                <a:ea typeface="ＭＳ Ｐゴシック" pitchFamily="-111" charset="-128"/>
                <a:cs typeface="ＭＳ Ｐゴシック" pitchFamily="-111" charset="-128"/>
              </a:rPr>
              <a:t>Doffin</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 </a:t>
            </a:r>
            <a:endParaRPr lang="nb-NO" dirty="0"/>
          </a:p>
        </p:txBody>
      </p:sp>
      <p:sp>
        <p:nvSpPr>
          <p:cNvPr id="4" name="Slide Number Placeholder 3"/>
          <p:cNvSpPr>
            <a:spLocks noGrp="1"/>
          </p:cNvSpPr>
          <p:nvPr>
            <p:ph type="sldNum" sz="quarter" idx="10"/>
          </p:nvPr>
        </p:nvSpPr>
        <p:spPr/>
        <p:txBody>
          <a:bodyPr/>
          <a:lstStyle/>
          <a:p>
            <a:fld id="{A1F2F6E2-CA2D-40A7-8BE4-C30E5CF2054D}" type="slidenum">
              <a:rPr lang="nb-NO" noProof="0" smtClean="0"/>
              <a:pPr/>
              <a:t>6</a:t>
            </a:fld>
            <a:endParaRPr lang="nb-NO" noProof="0" dirty="0"/>
          </a:p>
        </p:txBody>
      </p:sp>
    </p:spTree>
    <p:extLst>
      <p:ext uri="{BB962C8B-B14F-4D97-AF65-F5344CB8AC3E}">
        <p14:creationId xmlns:p14="http://schemas.microsoft.com/office/powerpoint/2010/main" val="482927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342900" rtl="0" eaLnBrk="0" fontAlgn="base" latinLnBrk="0" hangingPunct="0">
              <a:lnSpc>
                <a:spcPct val="100000"/>
              </a:lnSpc>
              <a:spcBef>
                <a:spcPct val="30000"/>
              </a:spcBef>
              <a:spcAft>
                <a:spcPct val="0"/>
              </a:spcAft>
              <a:buClrTx/>
              <a:buSzTx/>
              <a:buFontTx/>
              <a:buNone/>
              <a:tabLst/>
              <a:defRPr/>
            </a:pPr>
            <a:r>
              <a:rPr lang="nb-NO" sz="900" kern="1200" dirty="0" smtClean="0">
                <a:solidFill>
                  <a:schemeClr val="tx1"/>
                </a:solidFill>
                <a:effectLst/>
                <a:latin typeface="Verdana" pitchFamily="34" charset="0"/>
                <a:ea typeface="ＭＳ Ｐゴシック" pitchFamily="-111" charset="-128"/>
                <a:cs typeface="ＭＳ Ｐゴシック" pitchFamily="-111" charset="-128"/>
              </a:rPr>
              <a:t>Det finnes per i dag ingen gode estimat på hva de reelle besparelsene for kommunesektoren er ved å gjennomføre konkurranser. Kostnadsbesparelser på flere titalls prosent kan oppnås i enkelte anskaffelser. I andre anskaffelser kan besparelsen være null. Besparelsespotensialet vil også kunne variere fra sektor til sektor. Analyser av besparelser ved konkurranseutsetting av helse- og sosialtjenester, eksempelvis drift av sykehjem konkluderer med til dels betydelig besparelsespotensial.  Potensialt skyldes bl.a. reduserte lønns- og pensjonsutgifter, noe som ikke uten videre er ønskelig av politiske og/eller ideologiske grunner. Ved aggregering av tall/funn er det til dels betydelig usikkerhet. Det er videre utfordringer og usikkerhet knyttet til sannsynlige forskjeller mellom konkurranseeksponering og konkurranseutsettingsprosesser.</a:t>
            </a:r>
          </a:p>
          <a:p>
            <a:pPr marL="0" marR="0" indent="0" algn="l" defTabSz="342900" rtl="0" eaLnBrk="0" fontAlgn="base" latinLnBrk="0" hangingPunct="0">
              <a:lnSpc>
                <a:spcPct val="100000"/>
              </a:lnSpc>
              <a:spcBef>
                <a:spcPct val="30000"/>
              </a:spcBef>
              <a:spcAft>
                <a:spcPct val="0"/>
              </a:spcAft>
              <a:buClrTx/>
              <a:buSzTx/>
              <a:buFontTx/>
              <a:buNone/>
              <a:tabLst/>
              <a:defRPr/>
            </a:pPr>
            <a:r>
              <a:rPr lang="nb-NO" sz="900" kern="1200" dirty="0" smtClean="0">
                <a:solidFill>
                  <a:schemeClr val="tx1"/>
                </a:solidFill>
                <a:effectLst/>
                <a:latin typeface="Verdana" pitchFamily="34" charset="0"/>
                <a:ea typeface="ＭＳ Ｐゴシック" pitchFamily="-111" charset="-128"/>
                <a:cs typeface="ＭＳ Ｐゴシック" pitchFamily="-111" charset="-128"/>
              </a:rPr>
              <a:t>I et forsøk på å estimere mulig besparelser, velger vi å ta utgangspunkt i en rapport for EU-kommisjonen</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hvor det konkluderes med at konkurranser kan gi besparelser på1 % prisreduksjon per tilbyder. Dette nivået på besparelser er etter vår vurdering nøkternt og noe vi basert på egne erfaringer kan slutte oss til. I Norge er det i snitt 4 tilbydere per konkurranse, noe som vil tilsvare 4 % i prisreduksjon. Kommunesektoren kjøpte inn varer og tjenester for 75 milliarder kroner i 2011. Dette betyr at kommuneforvaltningen potensielt kan oppnå besparelser på 3 milliarder kroner. Inkluderes estimerte kostnader for anskaffelsesprosessen (1,3</a:t>
            </a:r>
            <a:r>
              <a:rPr lang="nb-NO" sz="900" kern="1200" baseline="0" dirty="0" smtClean="0">
                <a:solidFill>
                  <a:schemeClr val="tx1"/>
                </a:solidFill>
                <a:effectLst/>
                <a:latin typeface="Verdana" pitchFamily="34" charset="0"/>
                <a:ea typeface="ＭＳ Ｐゴシック" pitchFamily="-111" charset="-128"/>
                <a:cs typeface="ＭＳ Ｐゴシック" pitchFamily="-111" charset="-128"/>
              </a:rPr>
              <a:t> </a:t>
            </a:r>
            <a:r>
              <a:rPr lang="nb-NO" sz="900" kern="1200" baseline="0" dirty="0" err="1" smtClean="0">
                <a:solidFill>
                  <a:schemeClr val="tx1"/>
                </a:solidFill>
                <a:effectLst/>
                <a:latin typeface="Verdana" pitchFamily="34" charset="0"/>
                <a:ea typeface="ＭＳ Ｐゴシック" pitchFamily="-111" charset="-128"/>
                <a:cs typeface="ＭＳ Ｐゴシック" pitchFamily="-111" charset="-128"/>
              </a:rPr>
              <a:t>mrd</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 kroner), gir dette en potensiell besparelse på 1,7 milliarder kroner.</a:t>
            </a:r>
          </a:p>
          <a:p>
            <a:pPr marL="0" marR="0" indent="0" algn="l" defTabSz="342900" rtl="0" eaLnBrk="0" fontAlgn="base" latinLnBrk="0" hangingPunct="0">
              <a:lnSpc>
                <a:spcPct val="100000"/>
              </a:lnSpc>
              <a:spcBef>
                <a:spcPct val="30000"/>
              </a:spcBef>
              <a:spcAft>
                <a:spcPct val="0"/>
              </a:spcAft>
              <a:buClrTx/>
              <a:buSzTx/>
              <a:buFontTx/>
              <a:buNone/>
              <a:tabLst/>
              <a:defRPr/>
            </a:pPr>
            <a:endParaRPr lang="nb-NO" dirty="0"/>
          </a:p>
        </p:txBody>
      </p:sp>
      <p:sp>
        <p:nvSpPr>
          <p:cNvPr id="4" name="Slide Number Placeholder 3"/>
          <p:cNvSpPr>
            <a:spLocks noGrp="1"/>
          </p:cNvSpPr>
          <p:nvPr>
            <p:ph type="sldNum" sz="quarter" idx="10"/>
          </p:nvPr>
        </p:nvSpPr>
        <p:spPr/>
        <p:txBody>
          <a:bodyPr/>
          <a:lstStyle/>
          <a:p>
            <a:fld id="{A1F2F6E2-CA2D-40A7-8BE4-C30E5CF2054D}" type="slidenum">
              <a:rPr lang="nb-NO" noProof="0" smtClean="0"/>
              <a:pPr/>
              <a:t>7</a:t>
            </a:fld>
            <a:endParaRPr lang="nb-NO" noProof="0" dirty="0"/>
          </a:p>
        </p:txBody>
      </p:sp>
    </p:spTree>
    <p:extLst>
      <p:ext uri="{BB962C8B-B14F-4D97-AF65-F5344CB8AC3E}">
        <p14:creationId xmlns:p14="http://schemas.microsoft.com/office/powerpoint/2010/main" val="2665419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n-NO" sz="900" kern="1200" dirty="0" smtClean="0">
                <a:solidFill>
                  <a:schemeClr val="tx1"/>
                </a:solidFill>
                <a:effectLst/>
                <a:latin typeface="Verdana" pitchFamily="34" charset="0"/>
                <a:ea typeface="ＭＳ Ｐゴシック" pitchFamily="-111" charset="-128"/>
                <a:cs typeface="ＭＳ Ｐゴシック" pitchFamily="-111" charset="-128"/>
              </a:rPr>
              <a:t>Konkurranseutsetting kan gi økonomiske besparelser for kommunesektoren. Det viser vår gjennomgang i avsnitt 6.5 med utgangspunkt i Oslo kommune. Men, hvor stort innsparingspotensialet er vil vi være svært forsiktige med å anslå. Vi har den oppfatning at innsparingspotensialet ved konkurranseutsetting vil være </a:t>
            </a:r>
            <a:r>
              <a:rPr lang="nn-NO" sz="900" i="1" kern="1200" dirty="0" smtClean="0">
                <a:solidFill>
                  <a:schemeClr val="tx1"/>
                </a:solidFill>
                <a:effectLst/>
                <a:latin typeface="Verdana" pitchFamily="34" charset="0"/>
                <a:ea typeface="ＭＳ Ｐゴシック" pitchFamily="-111" charset="-128"/>
                <a:cs typeface="ＭＳ Ｐゴシック" pitchFamily="-111" charset="-128"/>
              </a:rPr>
              <a:t>noe</a:t>
            </a:r>
            <a:r>
              <a:rPr lang="nn-NO" sz="900" kern="1200" dirty="0" smtClean="0">
                <a:solidFill>
                  <a:schemeClr val="tx1"/>
                </a:solidFill>
                <a:effectLst/>
                <a:latin typeface="Verdana" pitchFamily="34" charset="0"/>
                <a:ea typeface="ＭＳ Ｐゴシック" pitchFamily="-111" charset="-128"/>
                <a:cs typeface="ＭＳ Ｐゴシック" pitchFamily="-111" charset="-128"/>
              </a:rPr>
              <a:t> mer enn 4 %, slik vi peker på i avsnitt 6.4.1, men det er svært vanskelig å si hvor mye mer. Dette er fordi konkurranseutsetting har en mye større kompleksitet i anskaffelsen. Denne kompleksiteten pekes det på i avsnitt 6.5. En rekke hensyn må tas hensyn til i vurdering av hva som kan være besparelser, blant annet knyttet til kostnader til bygg. I tillegg pekes det på en viktig årsak til besparelser som er knyttet til pensjonsutgifter. Kommunesektoren har en ytelsesbasert pensjonsordning. De kommersielle leverandørene av sykehjemsdrift har en innskuddsbasert pensjonsordning. Kostnadene ved de to pensjonsordningene er svært forskjellig for arbeidsgiveren.</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r>
              <a:rPr lang="nn-NO" sz="900" kern="1200" dirty="0" smtClean="0">
                <a:solidFill>
                  <a:schemeClr val="tx1"/>
                </a:solidFill>
                <a:effectLst/>
                <a:latin typeface="Verdana" pitchFamily="34" charset="0"/>
                <a:ea typeface="ＭＳ Ｐゴシック" pitchFamily="-111" charset="-128"/>
                <a:cs typeface="ＭＳ Ｐゴシック" pitchFamily="-111" charset="-128"/>
              </a:rPr>
              <a:t> </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r>
              <a:rPr lang="nn-NO" sz="900" kern="1200" dirty="0" smtClean="0">
                <a:solidFill>
                  <a:schemeClr val="tx1"/>
                </a:solidFill>
                <a:effectLst/>
                <a:latin typeface="Verdana" pitchFamily="34" charset="0"/>
                <a:ea typeface="ＭＳ Ｐゴシック" pitchFamily="-111" charset="-128"/>
                <a:cs typeface="ＭＳ Ｐゴシック" pitchFamily="-111" charset="-128"/>
              </a:rPr>
              <a:t>Likevel er det liten tvil om at det er en økonomisk besparelse ved å konkurranseutsette sykehjemsdrift, og at det er en innsparingspotensial hvis alt kjøpes privat. Dette er imidlertid ikke realistisk eller ønskelig at alle tjenster konkurranseutsettes, og konkurranseutsetting av alt ikke er et alternativ. Det er nødvendig at det offentlige selv tjenesteutfører blant annet for å</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r>
              <a:rPr lang="nn-NO" sz="900" kern="1200" dirty="0" smtClean="0">
                <a:solidFill>
                  <a:schemeClr val="tx1"/>
                </a:solidFill>
                <a:effectLst/>
                <a:latin typeface="Verdana" pitchFamily="34" charset="0"/>
                <a:ea typeface="ＭＳ Ｐゴシック" pitchFamily="-111" charset="-128"/>
                <a:cs typeface="ＭＳ Ｐゴシック" pitchFamily="-111" charset="-128"/>
              </a:rPr>
              <a:t> </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pPr lvl="0"/>
            <a:r>
              <a:rPr lang="nn-NO" sz="900" kern="1200" dirty="0" smtClean="0">
                <a:solidFill>
                  <a:schemeClr val="tx1"/>
                </a:solidFill>
                <a:effectLst/>
                <a:latin typeface="Verdana" pitchFamily="34" charset="0"/>
                <a:ea typeface="ＭＳ Ｐゴシック" pitchFamily="-111" charset="-128"/>
                <a:cs typeface="ＭＳ Ｐゴシック" pitchFamily="-111" charset="-128"/>
              </a:rPr>
              <a:t>Kunne være et korrektiv mht. prisnivå</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pPr lvl="0"/>
            <a:r>
              <a:rPr lang="nn-NO" sz="900" kern="1200" dirty="0" smtClean="0">
                <a:solidFill>
                  <a:schemeClr val="tx1"/>
                </a:solidFill>
                <a:effectLst/>
                <a:latin typeface="Verdana" pitchFamily="34" charset="0"/>
                <a:ea typeface="ＭＳ Ｐゴシック" pitchFamily="-111" charset="-128"/>
                <a:cs typeface="ＭＳ Ｐゴシック" pitchFamily="-111" charset="-128"/>
              </a:rPr>
              <a:t>Kunne være et korrektiv ift. tjenestekvalitet og bidra til videre utvikling</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pPr lvl="0"/>
            <a:r>
              <a:rPr lang="nn-NO" sz="900" kern="1200" dirty="0" smtClean="0">
                <a:solidFill>
                  <a:schemeClr val="tx1"/>
                </a:solidFill>
                <a:effectLst/>
                <a:latin typeface="Verdana" pitchFamily="34" charset="0"/>
                <a:ea typeface="ＭＳ Ｐゴシック" pitchFamily="-111" charset="-128"/>
                <a:cs typeface="ＭＳ Ｐゴシック" pitchFamily="-111" charset="-128"/>
              </a:rPr>
              <a:t>For å kunne være en god bestiller - </a:t>
            </a:r>
            <a:r>
              <a:rPr lang="nn-NO" sz="900" i="1" kern="1200" dirty="0" smtClean="0">
                <a:solidFill>
                  <a:schemeClr val="tx1"/>
                </a:solidFill>
                <a:effectLst/>
                <a:latin typeface="Verdana" pitchFamily="34" charset="0"/>
                <a:ea typeface="ＭＳ Ｐゴシック" pitchFamily="-111" charset="-128"/>
                <a:cs typeface="ＭＳ Ｐゴシック" pitchFamily="-111" charset="-128"/>
              </a:rPr>
              <a:t>krevende kunde</a:t>
            </a:r>
            <a:r>
              <a:rPr lang="nn-NO" sz="900" kern="1200" dirty="0" smtClean="0">
                <a:solidFill>
                  <a:schemeClr val="tx1"/>
                </a:solidFill>
                <a:effectLst/>
                <a:latin typeface="Verdana" pitchFamily="34" charset="0"/>
                <a:ea typeface="ＭＳ Ｐゴシック" pitchFamily="-111" charset="-128"/>
                <a:cs typeface="ＭＳ Ｐゴシック" pitchFamily="-111" charset="-128"/>
              </a:rPr>
              <a:t>, må en ha spisskompetanse også på tjenesteutførelsen</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r>
              <a:rPr lang="nn-NO" sz="900" kern="1200" dirty="0" smtClean="0">
                <a:solidFill>
                  <a:schemeClr val="tx1"/>
                </a:solidFill>
                <a:effectLst/>
                <a:latin typeface="Verdana" pitchFamily="34" charset="0"/>
                <a:ea typeface="ＭＳ Ｐゴシック" pitchFamily="-111" charset="-128"/>
                <a:cs typeface="ＭＳ Ｐゴシック" pitchFamily="-111" charset="-128"/>
              </a:rPr>
              <a:t> </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r>
              <a:rPr lang="nn-NO" sz="900" kern="1200" dirty="0" smtClean="0">
                <a:solidFill>
                  <a:schemeClr val="tx1"/>
                </a:solidFill>
                <a:effectLst/>
                <a:latin typeface="Verdana" pitchFamily="34" charset="0"/>
                <a:ea typeface="ＭＳ Ｐゴシック" pitchFamily="-111" charset="-128"/>
                <a:cs typeface="ＭＳ Ｐゴシック" pitchFamily="-111" charset="-128"/>
              </a:rPr>
              <a:t>En vurdering av økonomisk gevinst ved konkurranseutsetting krever et eget og grundig studie, hvor alle faktorer belyses før en endelig konklusjon kan fremmes.</a:t>
            </a:r>
            <a:endParaRPr lang="nb-NO" sz="900" kern="1200" dirty="0" smtClean="0">
              <a:solidFill>
                <a:schemeClr val="tx1"/>
              </a:solidFill>
              <a:effectLst/>
              <a:latin typeface="Verdana" pitchFamily="34" charset="0"/>
              <a:ea typeface="ＭＳ Ｐゴシック" pitchFamily="-111" charset="-128"/>
              <a:cs typeface="ＭＳ Ｐゴシック" pitchFamily="-111" charset="-128"/>
            </a:endParaRPr>
          </a:p>
          <a:p>
            <a:endParaRPr lang="nb-NO" dirty="0"/>
          </a:p>
        </p:txBody>
      </p:sp>
      <p:sp>
        <p:nvSpPr>
          <p:cNvPr id="4" name="Slide Number Placeholder 3"/>
          <p:cNvSpPr>
            <a:spLocks noGrp="1"/>
          </p:cNvSpPr>
          <p:nvPr>
            <p:ph type="sldNum" sz="quarter" idx="10"/>
          </p:nvPr>
        </p:nvSpPr>
        <p:spPr/>
        <p:txBody>
          <a:bodyPr/>
          <a:lstStyle/>
          <a:p>
            <a:fld id="{A1F2F6E2-CA2D-40A7-8BE4-C30E5CF2054D}" type="slidenum">
              <a:rPr lang="nb-NO" noProof="0" smtClean="0"/>
              <a:pPr/>
              <a:t>8</a:t>
            </a:fld>
            <a:endParaRPr lang="nb-NO" noProof="0" dirty="0"/>
          </a:p>
        </p:txBody>
      </p:sp>
    </p:spTree>
    <p:extLst>
      <p:ext uri="{BB962C8B-B14F-4D97-AF65-F5344CB8AC3E}">
        <p14:creationId xmlns:p14="http://schemas.microsoft.com/office/powerpoint/2010/main" val="1177816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342900" rtl="0" eaLnBrk="0" fontAlgn="base" latinLnBrk="0" hangingPunct="0">
              <a:lnSpc>
                <a:spcPct val="100000"/>
              </a:lnSpc>
              <a:spcBef>
                <a:spcPct val="30000"/>
              </a:spcBef>
              <a:spcAft>
                <a:spcPct val="0"/>
              </a:spcAft>
              <a:buClrTx/>
              <a:buSzTx/>
              <a:buFontTx/>
              <a:buNone/>
              <a:tabLst/>
              <a:defRPr/>
            </a:pPr>
            <a:r>
              <a:rPr lang="nb-NO" sz="900" dirty="0" smtClean="0"/>
              <a:t>Besparelser for kommunesektoren er vanskelig å tallfeste. </a:t>
            </a:r>
            <a:r>
              <a:rPr lang="nb-NO" sz="900" kern="1200" dirty="0" smtClean="0">
                <a:solidFill>
                  <a:schemeClr val="tx1"/>
                </a:solidFill>
                <a:effectLst/>
                <a:latin typeface="Verdana" pitchFamily="34" charset="0"/>
                <a:ea typeface="ＭＳ Ｐゴシック" pitchFamily="-111" charset="-128"/>
                <a:cs typeface="ＭＳ Ｐゴシック" pitchFamily="-111" charset="-128"/>
              </a:rPr>
              <a:t>Et viktig funn i rapporten er at kommunesektoren selv har liten kunnskap om hvor mye den sparer ved å gå ut i konkurranse. Videre er det lite fokus i sektoren på å kartlegge hvilke faktiske besparelser som oppnås gjennom konkurranse. </a:t>
            </a:r>
          </a:p>
          <a:p>
            <a:endParaRPr lang="en-GB" dirty="0"/>
          </a:p>
        </p:txBody>
      </p:sp>
      <p:sp>
        <p:nvSpPr>
          <p:cNvPr id="4" name="Slide Number Placeholder 3"/>
          <p:cNvSpPr>
            <a:spLocks noGrp="1"/>
          </p:cNvSpPr>
          <p:nvPr>
            <p:ph type="sldNum" sz="quarter" idx="10"/>
          </p:nvPr>
        </p:nvSpPr>
        <p:spPr/>
        <p:txBody>
          <a:bodyPr/>
          <a:lstStyle/>
          <a:p>
            <a:fld id="{A1F2F6E2-CA2D-40A7-8BE4-C30E5CF2054D}" type="slidenum">
              <a:rPr lang="en-GB" noProof="0" smtClean="0"/>
              <a:pPr/>
              <a:t>9</a:t>
            </a:fld>
            <a:endParaRPr lang="en-GB" noProof="0" dirty="0"/>
          </a:p>
        </p:txBody>
      </p:sp>
    </p:spTree>
    <p:extLst>
      <p:ext uri="{BB962C8B-B14F-4D97-AF65-F5344CB8AC3E}">
        <p14:creationId xmlns:p14="http://schemas.microsoft.com/office/powerpoint/2010/main" val="2481275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9" descr="Logo.wmf"/>
          <p:cNvPicPr>
            <a:picLocks noChangeAspect="1"/>
          </p:cNvPicPr>
          <p:nvPr userDrawn="1"/>
        </p:nvPicPr>
        <p:blipFill>
          <a:blip r:embed="rId2"/>
          <a:stretch>
            <a:fillRect/>
          </a:stretch>
        </p:blipFill>
        <p:spPr>
          <a:xfrm>
            <a:off x="637200" y="4618800"/>
            <a:ext cx="933438" cy="211442"/>
          </a:xfrm>
          <a:prstGeom prst="rect">
            <a:avLst/>
          </a:prstGeom>
        </p:spPr>
      </p:pic>
      <p:sp>
        <p:nvSpPr>
          <p:cNvPr id="2" name="Title Placeholder 1"/>
          <p:cNvSpPr>
            <a:spLocks noGrp="1"/>
          </p:cNvSpPr>
          <p:nvPr>
            <p:ph type="ctrTitle"/>
          </p:nvPr>
        </p:nvSpPr>
        <p:spPr>
          <a:xfrm>
            <a:off x="611560" y="192828"/>
            <a:ext cx="7921253" cy="511043"/>
          </a:xfrm>
        </p:spPr>
        <p:txBody>
          <a:bodyPr tIns="0" anchor="b" anchorCtr="0"/>
          <a:lstStyle>
            <a:lvl1pPr>
              <a:defRPr sz="3200" cap="all" baseline="0" smtClean="0">
                <a:solidFill>
                  <a:schemeClr val="bg2"/>
                </a:solidFill>
                <a:latin typeface="Verdana" pitchFamily="34" charset="0"/>
              </a:defRPr>
            </a:lvl1pPr>
          </a:lstStyle>
          <a:p>
            <a:r>
              <a:rPr lang="en-US" noProof="0" smtClean="0"/>
              <a:t>Click to edit Master title style</a:t>
            </a:r>
            <a:endParaRPr lang="en-GB" noProof="0" dirty="0" smtClean="0"/>
          </a:p>
        </p:txBody>
      </p:sp>
      <p:sp>
        <p:nvSpPr>
          <p:cNvPr id="27655" name="Rectangle 7"/>
          <p:cNvSpPr>
            <a:spLocks noGrp="1" noChangeArrowheads="1"/>
          </p:cNvSpPr>
          <p:nvPr>
            <p:ph type="subTitle" sz="quarter" idx="1"/>
          </p:nvPr>
        </p:nvSpPr>
        <p:spPr>
          <a:xfrm>
            <a:off x="611560" y="707400"/>
            <a:ext cx="7920879" cy="1314450"/>
          </a:xfrm>
        </p:spPr>
        <p:txBody>
          <a:bodyPr lIns="0"/>
          <a:lstStyle>
            <a:lvl1pPr marL="0" indent="0">
              <a:lnSpc>
                <a:spcPct val="100000"/>
              </a:lnSpc>
              <a:spcAft>
                <a:spcPts val="0"/>
              </a:spcAft>
              <a:buFontTx/>
              <a:buNone/>
              <a:defRPr sz="3200" b="1" cap="all" baseline="0" smtClean="0">
                <a:solidFill>
                  <a:schemeClr val="tx2"/>
                </a:solidFill>
                <a:latin typeface="Verdana" pitchFamily="34" charset="0"/>
              </a:defRPr>
            </a:lvl1pPr>
          </a:lstStyle>
          <a:p>
            <a:r>
              <a:rPr lang="en-US" noProof="0" smtClean="0"/>
              <a:t>Click to edit Master subtitle style</a:t>
            </a:r>
            <a:endParaRPr lang="en-GB" noProof="0" dirty="0" smtClean="0"/>
          </a:p>
        </p:txBody>
      </p:sp>
      <p:sp>
        <p:nvSpPr>
          <p:cNvPr id="7" name="bmkFldAddDate02"/>
          <p:cNvSpPr txBox="1"/>
          <p:nvPr userDrawn="1"/>
        </p:nvSpPr>
        <p:spPr bwMode="auto">
          <a:xfrm>
            <a:off x="4569750" y="4710375"/>
            <a:ext cx="3945600" cy="118800"/>
          </a:xfrm>
          <a:prstGeom prst="rect">
            <a:avLst/>
          </a:prstGeom>
          <a:noFill/>
          <a:ln w="9525">
            <a:noFill/>
            <a:miter lim="800000"/>
            <a:headEnd/>
            <a:tailEnd/>
          </a:ln>
          <a:effectLst/>
        </p:spPr>
        <p:txBody>
          <a:bodyPr vert="horz" wrap="square" lIns="27000" tIns="0" rIns="0" bIns="0" numCol="1" rtlCol="0" anchor="ctr" anchorCtr="0" compatLnSpc="1">
            <a:prstTxWarp prst="textNoShape">
              <a:avLst/>
            </a:prstTxWarp>
            <a:noAutofit/>
          </a:bodyPr>
          <a:lstStyle/>
          <a:p>
            <a:pPr marL="0" marR="0" indent="0" algn="r" defTabSz="342900" rtl="0" eaLnBrk="0" fontAlgn="base" latinLnBrk="0" hangingPunct="0">
              <a:lnSpc>
                <a:spcPct val="100000"/>
              </a:lnSpc>
              <a:spcBef>
                <a:spcPts val="360"/>
              </a:spcBef>
              <a:spcAft>
                <a:spcPts val="0"/>
              </a:spcAft>
              <a:buClrTx/>
              <a:buSzTx/>
              <a:tabLst/>
            </a:pPr>
            <a:endParaRPr kumimoji="0" lang="en-GB" sz="600" b="0" i="0" u="none" strike="noStrike" kern="1200" cap="all" spc="0" normalizeH="0" baseline="0" noProof="0" dirty="0" smtClean="0">
              <a:ln>
                <a:noFill/>
              </a:ln>
              <a:solidFill>
                <a:schemeClr val="tx1"/>
              </a:solidFill>
              <a:effectLst/>
              <a:uLnTx/>
              <a:uFillTx/>
              <a:latin typeface="Verdana"/>
              <a:ea typeface="ＭＳ Ｐゴシック" pitchFamily="-111" charset="-128"/>
              <a:cs typeface="ＭＳ Ｐゴシック" pitchFamily="-111" charset="-128"/>
            </a:endParaRPr>
          </a:p>
        </p:txBody>
      </p:sp>
      <p:sp>
        <p:nvSpPr>
          <p:cNvPr id="8" name="bmkFldAddPresentationTitle02"/>
          <p:cNvSpPr txBox="1"/>
          <p:nvPr userDrawn="1"/>
        </p:nvSpPr>
        <p:spPr bwMode="auto">
          <a:xfrm>
            <a:off x="4569750" y="4596075"/>
            <a:ext cx="3945600" cy="118800"/>
          </a:xfrm>
          <a:prstGeom prst="rect">
            <a:avLst/>
          </a:prstGeom>
          <a:noFill/>
          <a:ln w="9525">
            <a:noFill/>
            <a:miter lim="800000"/>
            <a:headEnd/>
            <a:tailEnd/>
          </a:ln>
          <a:effectLst/>
        </p:spPr>
        <p:txBody>
          <a:bodyPr vert="horz" wrap="square" lIns="27000" tIns="0" rIns="0" bIns="0" numCol="1" rtlCol="0" anchor="ctr" anchorCtr="0" compatLnSpc="1">
            <a:prstTxWarp prst="textNoShape">
              <a:avLst/>
            </a:prstTxWarp>
            <a:noAutofit/>
          </a:bodyPr>
          <a:lstStyle/>
          <a:p>
            <a:pPr marL="0" marR="0" indent="0" algn="r" defTabSz="342900" rtl="0" eaLnBrk="0" fontAlgn="base" latinLnBrk="0" hangingPunct="0">
              <a:lnSpc>
                <a:spcPct val="100000"/>
              </a:lnSpc>
              <a:spcBef>
                <a:spcPts val="360"/>
              </a:spcBef>
              <a:spcAft>
                <a:spcPts val="0"/>
              </a:spcAft>
              <a:buClrTx/>
              <a:buSzTx/>
              <a:tabLst/>
            </a:pPr>
            <a:endParaRPr kumimoji="0" lang="en-GB" sz="600" b="0" i="0" u="none" strike="noStrike" kern="1200" cap="all" spc="0" normalizeH="0" baseline="0" noProof="0" dirty="0" smtClean="0">
              <a:ln>
                <a:noFill/>
              </a:ln>
              <a:solidFill>
                <a:schemeClr val="tx1"/>
              </a:solidFill>
              <a:effectLst/>
              <a:uLnTx/>
              <a:uFillTx/>
              <a:latin typeface="Verdana"/>
              <a:ea typeface="ＭＳ Ｐゴシック" pitchFamily="-111" charset="-128"/>
              <a:cs typeface="ＭＳ Ｐゴシック" pitchFamily="-111" charset="-128"/>
            </a:endParaRPr>
          </a:p>
        </p:txBody>
      </p:sp>
      <p:sp>
        <p:nvSpPr>
          <p:cNvPr id="9"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600">
                <a:solidFill>
                  <a:schemeClr val="bg1"/>
                </a:solidFill>
              </a:defRPr>
            </a:lvl1pPr>
          </a:lstStyle>
          <a:p>
            <a:fld id="{31421AFA-3AE7-4CEA-BC9B-447859BED57B}"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wor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31421AFA-3AE7-4CEA-BC9B-447859BED57B}" type="slidenum">
              <a:rPr lang="en-GB" noProof="0" smtClean="0"/>
              <a:pPr/>
              <a:t>‹#›</a:t>
            </a:fld>
            <a:endParaRPr lang="en-GB" noProof="0" dirty="0"/>
          </a:p>
        </p:txBody>
      </p:sp>
      <p:sp>
        <p:nvSpPr>
          <p:cNvPr id="5" name="Text Placeholder 4"/>
          <p:cNvSpPr>
            <a:spLocks noGrp="1"/>
          </p:cNvSpPr>
          <p:nvPr>
            <p:ph type="body" sz="quarter" idx="11"/>
          </p:nvPr>
        </p:nvSpPr>
        <p:spPr>
          <a:xfrm>
            <a:off x="612775" y="1235869"/>
            <a:ext cx="7916782" cy="3043238"/>
          </a:xfrm>
        </p:spPr>
        <p:txBody>
          <a:bodyPr lIns="0"/>
          <a:lstStyle>
            <a:lvl1pPr marL="0" indent="0" algn="ctr">
              <a:lnSpc>
                <a:spcPct val="100000"/>
              </a:lnSpc>
              <a:spcAft>
                <a:spcPts val="0"/>
              </a:spcAft>
              <a:buNone/>
              <a:defRPr sz="12000" b="1">
                <a:solidFill>
                  <a:schemeClr val="bg2"/>
                </a:solidFill>
              </a:defRPr>
            </a:lvl1pPr>
          </a:lstStyle>
          <a:p>
            <a:pPr lvl="0"/>
            <a:r>
              <a:rPr lang="en-US" smtClean="0"/>
              <a:t>Click to edit Master text styles</a:t>
            </a:r>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25001" y="0"/>
            <a:ext cx="4559733" cy="2567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12"/>
          <p:cNvSpPr txBox="1">
            <a:spLocks noChangeArrowheads="1"/>
          </p:cNvSpPr>
          <p:nvPr userDrawn="1"/>
        </p:nvSpPr>
        <p:spPr bwMode="auto">
          <a:xfrm>
            <a:off x="9525001" y="2707482"/>
            <a:ext cx="4572000" cy="276999"/>
          </a:xfrm>
          <a:prstGeom prst="rect">
            <a:avLst/>
          </a:prstGeom>
          <a:noFill/>
          <a:ln w="9525">
            <a:noFill/>
            <a:miter lim="800000"/>
            <a:headEnd/>
            <a:tailEnd/>
          </a:ln>
        </p:spPr>
        <p:txBody>
          <a:bodyPr lIns="0" tIns="0" rIns="0" bIns="0">
            <a:spAutoFit/>
          </a:bodyPr>
          <a:lstStyle/>
          <a:p>
            <a:r>
              <a:rPr lang="en-GB" dirty="0" smtClean="0"/>
              <a:t>Keyword slide</a:t>
            </a:r>
            <a:endParaRPr lang="en-GB" dirty="0"/>
          </a:p>
        </p:txBody>
      </p:sp>
      <p:sp>
        <p:nvSpPr>
          <p:cNvPr id="4" name="Title 3"/>
          <p:cNvSpPr>
            <a:spLocks noGrp="1"/>
          </p:cNvSpPr>
          <p:nvPr>
            <p:ph type="title"/>
          </p:nvPr>
        </p:nvSpPr>
        <p:spPr/>
        <p:txBody>
          <a:bodyPr/>
          <a:lstStyle/>
          <a:p>
            <a:r>
              <a:rPr lang="en-US" smtClean="0"/>
              <a:t>Click to edit Master title style</a:t>
            </a:r>
            <a:endParaRPr lang="da-DK"/>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full slide image">
    <p:spTree>
      <p:nvGrpSpPr>
        <p:cNvPr id="1" name=""/>
        <p:cNvGrpSpPr/>
        <p:nvPr/>
      </p:nvGrpSpPr>
      <p:grpSpPr>
        <a:xfrm>
          <a:off x="0" y="0"/>
          <a:ext cx="0" cy="0"/>
          <a:chOff x="0" y="0"/>
          <a:chExt cx="0" cy="0"/>
        </a:xfrm>
      </p:grpSpPr>
      <p:sp>
        <p:nvSpPr>
          <p:cNvPr id="7" name="Picture Placeholder 5"/>
          <p:cNvSpPr>
            <a:spLocks noGrp="1"/>
          </p:cNvSpPr>
          <p:nvPr>
            <p:ph type="pic" sz="quarter" idx="10"/>
          </p:nvPr>
        </p:nvSpPr>
        <p:spPr>
          <a:xfrm>
            <a:off x="0" y="0"/>
            <a:ext cx="9144000" cy="5143500"/>
          </a:xfrm>
          <a:noFill/>
        </p:spPr>
        <p:txBody>
          <a:bodyPr tIns="0" anchor="t" anchorCtr="0"/>
          <a:lstStyle>
            <a:lvl1pPr>
              <a:buNone/>
              <a:defRPr>
                <a:solidFill>
                  <a:schemeClr val="tx1"/>
                </a:solidFill>
              </a:defRPr>
            </a:lvl1pPr>
          </a:lstStyle>
          <a:p>
            <a:r>
              <a:rPr lang="en-US" noProof="0" smtClean="0"/>
              <a:t>Click icon to add picture</a:t>
            </a:r>
            <a:endParaRPr lang="en-GB" noProof="0" dirty="0"/>
          </a:p>
        </p:txBody>
      </p:sp>
      <p:sp>
        <p:nvSpPr>
          <p:cNvPr id="2" name="Title 1"/>
          <p:cNvSpPr>
            <a:spLocks noGrp="1"/>
          </p:cNvSpPr>
          <p:nvPr>
            <p:ph type="title"/>
          </p:nvPr>
        </p:nvSpPr>
        <p:spPr>
          <a:xfrm>
            <a:off x="612775" y="339329"/>
            <a:ext cx="7920037" cy="792000"/>
          </a:xfrm>
        </p:spPr>
        <p:txBody>
          <a:bodyPr/>
          <a:lstStyle>
            <a:lvl1pPr>
              <a:defRPr>
                <a:solidFill>
                  <a:schemeClr val="bg1"/>
                </a:solidFill>
              </a:defRPr>
            </a:lvl1pPr>
          </a:lstStyle>
          <a:p>
            <a:r>
              <a:rPr lang="en-US" noProof="0" smtClean="0"/>
              <a:t>Click to edit Master title style</a:t>
            </a:r>
            <a:endParaRPr lang="en-GB" noProof="0" dirty="0"/>
          </a:p>
        </p:txBody>
      </p:sp>
      <p:sp>
        <p:nvSpPr>
          <p:cNvPr id="8"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slide image">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0" y="0"/>
            <a:ext cx="9144000" cy="5143500"/>
          </a:xfrm>
          <a:noFill/>
        </p:spPr>
        <p:txBody>
          <a:bodyPr tIns="0" anchor="t" anchorCtr="0"/>
          <a:lstStyle>
            <a:lvl1pPr marL="0" indent="0">
              <a:buNone/>
              <a:defRPr baseline="0">
                <a:solidFill>
                  <a:schemeClr val="tx1"/>
                </a:solidFill>
              </a:defRPr>
            </a:lvl1pPr>
          </a:lstStyle>
          <a:p>
            <a:r>
              <a:rPr lang="en-GB" noProof="0" dirty="0" smtClean="0"/>
              <a:t>Insert picture: Click ‘Insert’ tab in Top Ribbon, Click ‘Picture’, Select the picture</a:t>
            </a:r>
            <a:endParaRPr lang="en-GB" noProof="0"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noProof="0"/>
          </a:p>
        </p:txBody>
      </p:sp>
      <p:pic>
        <p:nvPicPr>
          <p:cNvPr id="11" name="Picture 10" descr="Logo neg.wmf"/>
          <p:cNvPicPr>
            <a:picLocks noChangeAspect="1"/>
          </p:cNvPicPr>
          <p:nvPr userDrawn="1"/>
        </p:nvPicPr>
        <p:blipFill>
          <a:blip r:embed="rId2"/>
          <a:stretch>
            <a:fillRect/>
          </a:stretch>
        </p:blipFill>
        <p:spPr>
          <a:xfrm>
            <a:off x="637200" y="4618800"/>
            <a:ext cx="932400" cy="211207"/>
          </a:xfrm>
          <a:prstGeom prst="rect">
            <a:avLst/>
          </a:prstGeom>
        </p:spPr>
      </p:pic>
      <p:sp>
        <p:nvSpPr>
          <p:cNvPr id="2" name="Title Placeholder 1"/>
          <p:cNvSpPr>
            <a:spLocks noGrp="1"/>
          </p:cNvSpPr>
          <p:nvPr>
            <p:ph type="ctrTitle"/>
          </p:nvPr>
        </p:nvSpPr>
        <p:spPr>
          <a:xfrm>
            <a:off x="612775" y="339329"/>
            <a:ext cx="7920038" cy="897333"/>
          </a:xfrm>
        </p:spPr>
        <p:txBody>
          <a:bodyPr tIns="0"/>
          <a:lstStyle>
            <a:lvl1pPr>
              <a:defRPr sz="3200" cap="all" baseline="0" smtClean="0">
                <a:solidFill>
                  <a:schemeClr val="bg1"/>
                </a:solidFill>
                <a:latin typeface="Verdana" pitchFamily="34" charset="0"/>
              </a:defRPr>
            </a:lvl1pPr>
          </a:lstStyle>
          <a:p>
            <a:r>
              <a:rPr lang="en-US" noProof="0" smtClean="0"/>
              <a:t>Click to edit Master title style</a:t>
            </a:r>
            <a:endParaRPr lang="en-GB" noProof="0" dirty="0" smtClean="0"/>
          </a:p>
        </p:txBody>
      </p:sp>
      <p:sp>
        <p:nvSpPr>
          <p:cNvPr id="9"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t" anchorCtr="0" compatLnSpc="1">
            <a:prstTxWarp prst="textNoShape">
              <a:avLst/>
            </a:prstTxWarp>
          </a:bodyPr>
          <a:lstStyle>
            <a:lvl1pPr algn="r">
              <a:defRPr sz="800">
                <a:solidFill>
                  <a:schemeClr val="bg1"/>
                </a:solidFill>
              </a:defRPr>
            </a:lvl1pPr>
          </a:lstStyle>
          <a:p>
            <a:fld id="{31421AFA-3AE7-4CEA-BC9B-447859BED57B}" type="slidenum">
              <a:rPr lang="en-GB" smtClean="0"/>
              <a:pPr/>
              <a:t>‹#›</a:t>
            </a:fld>
            <a:endParaRPr lang="en-GB"/>
          </a:p>
        </p:txBody>
      </p:sp>
      <p:sp>
        <p:nvSpPr>
          <p:cNvPr id="12" name="bmkFldAddDate04"/>
          <p:cNvSpPr txBox="1"/>
          <p:nvPr userDrawn="1"/>
        </p:nvSpPr>
        <p:spPr bwMode="auto">
          <a:xfrm>
            <a:off x="4569750" y="4710375"/>
            <a:ext cx="3945600" cy="118800"/>
          </a:xfrm>
          <a:prstGeom prst="rect">
            <a:avLst/>
          </a:prstGeom>
          <a:noFill/>
          <a:ln w="9525">
            <a:noFill/>
            <a:miter lim="800000"/>
            <a:headEnd/>
            <a:tailEnd/>
          </a:ln>
          <a:effectLst/>
        </p:spPr>
        <p:txBody>
          <a:bodyPr vert="horz" wrap="square" lIns="27000" tIns="0" rIns="0" bIns="0" numCol="1" rtlCol="0" anchor="ctr" anchorCtr="0" compatLnSpc="1">
            <a:prstTxWarp prst="textNoShape">
              <a:avLst/>
            </a:prstTxWarp>
            <a:noAutofit/>
          </a:bodyPr>
          <a:lstStyle/>
          <a:p>
            <a:pPr marL="0" marR="0" indent="0" algn="r" defTabSz="342900" rtl="0" eaLnBrk="0" fontAlgn="base" latinLnBrk="0" hangingPunct="0">
              <a:lnSpc>
                <a:spcPct val="100000"/>
              </a:lnSpc>
              <a:spcBef>
                <a:spcPts val="360"/>
              </a:spcBef>
              <a:spcAft>
                <a:spcPts val="0"/>
              </a:spcAft>
              <a:buClrTx/>
              <a:buSzTx/>
              <a:tabLst/>
            </a:pPr>
            <a:endParaRPr kumimoji="0" lang="en-GB" sz="600" b="0" i="0" u="none" strike="noStrike" kern="1200" cap="all" spc="0" normalizeH="0" baseline="0" noProof="0" dirty="0" smtClean="0">
              <a:ln>
                <a:noFill/>
              </a:ln>
              <a:solidFill>
                <a:schemeClr val="bg1"/>
              </a:solidFill>
              <a:effectLst/>
              <a:uLnTx/>
              <a:uFillTx/>
              <a:latin typeface="Verdana"/>
              <a:ea typeface="ＭＳ Ｐゴシック" pitchFamily="-111" charset="-128"/>
              <a:cs typeface="ＭＳ Ｐゴシック" pitchFamily="-111" charset="-128"/>
            </a:endParaRPr>
          </a:p>
        </p:txBody>
      </p:sp>
      <p:sp>
        <p:nvSpPr>
          <p:cNvPr id="13" name="bmkFldAddPresentationTitle04"/>
          <p:cNvSpPr txBox="1"/>
          <p:nvPr userDrawn="1"/>
        </p:nvSpPr>
        <p:spPr bwMode="auto">
          <a:xfrm>
            <a:off x="4569750" y="4596075"/>
            <a:ext cx="3945600" cy="118800"/>
          </a:xfrm>
          <a:prstGeom prst="rect">
            <a:avLst/>
          </a:prstGeom>
          <a:noFill/>
          <a:ln w="9525">
            <a:noFill/>
            <a:miter lim="800000"/>
            <a:headEnd/>
            <a:tailEnd/>
          </a:ln>
          <a:effectLst/>
        </p:spPr>
        <p:txBody>
          <a:bodyPr vert="horz" wrap="square" lIns="27000" tIns="0" rIns="0" bIns="0" numCol="1" rtlCol="0" anchor="ctr" anchorCtr="0" compatLnSpc="1">
            <a:prstTxWarp prst="textNoShape">
              <a:avLst/>
            </a:prstTxWarp>
            <a:noAutofit/>
          </a:bodyPr>
          <a:lstStyle/>
          <a:p>
            <a:pPr marL="0" marR="0" indent="0" algn="r" defTabSz="342900" rtl="0" eaLnBrk="0" fontAlgn="base" latinLnBrk="0" hangingPunct="0">
              <a:lnSpc>
                <a:spcPct val="100000"/>
              </a:lnSpc>
              <a:spcBef>
                <a:spcPts val="360"/>
              </a:spcBef>
              <a:spcAft>
                <a:spcPts val="0"/>
              </a:spcAft>
              <a:buClrTx/>
              <a:buSzTx/>
              <a:tabLst/>
            </a:pPr>
            <a:endParaRPr kumimoji="0" lang="en-GB" sz="600" b="0" i="0" u="none" strike="noStrike" kern="1200" cap="all" spc="0" normalizeH="0" baseline="0" noProof="0" dirty="0" smtClean="0">
              <a:ln>
                <a:noFill/>
              </a:ln>
              <a:solidFill>
                <a:schemeClr val="bg1"/>
              </a:solidFill>
              <a:effectLst/>
              <a:uLnTx/>
              <a:uFillTx/>
              <a:latin typeface="Verdana"/>
              <a:ea typeface="ＭＳ Ｐゴシック" pitchFamily="-111" charset="-128"/>
              <a:cs typeface="ＭＳ Ｐゴシック" pitchFamily="-111" charset="-128"/>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0" y="0"/>
            <a:ext cx="9144000" cy="2158604"/>
          </a:xfrm>
          <a:noFill/>
          <a:ln>
            <a:noFill/>
          </a:ln>
        </p:spPr>
        <p:txBody>
          <a:bodyPr tIns="0" anchor="t" anchorCtr="0"/>
          <a:lstStyle>
            <a:lvl1pPr>
              <a:buNone/>
              <a:defRPr>
                <a:solidFill>
                  <a:schemeClr val="tx1"/>
                </a:solidFill>
              </a:defRPr>
            </a:lvl1pPr>
          </a:lstStyle>
          <a:p>
            <a:r>
              <a:rPr lang="en-US" noProof="0" smtClean="0"/>
              <a:t>Click icon to add picture</a:t>
            </a:r>
            <a:endParaRPr lang="en-GB" noProof="0"/>
          </a:p>
        </p:txBody>
      </p:sp>
      <p:sp>
        <p:nvSpPr>
          <p:cNvPr id="2" name="Title Placeholder 1"/>
          <p:cNvSpPr>
            <a:spLocks noGrp="1"/>
          </p:cNvSpPr>
          <p:nvPr>
            <p:ph type="ctrTitle"/>
          </p:nvPr>
        </p:nvSpPr>
        <p:spPr>
          <a:xfrm>
            <a:off x="611561" y="2355726"/>
            <a:ext cx="7921252" cy="493726"/>
          </a:xfrm>
        </p:spPr>
        <p:txBody>
          <a:bodyPr tIns="0" anchor="b" anchorCtr="0"/>
          <a:lstStyle>
            <a:lvl1pPr>
              <a:defRPr sz="3200" cap="all" baseline="0" smtClean="0">
                <a:solidFill>
                  <a:schemeClr val="bg2"/>
                </a:solidFill>
                <a:latin typeface="Verdana" pitchFamily="34" charset="0"/>
              </a:defRPr>
            </a:lvl1pPr>
          </a:lstStyle>
          <a:p>
            <a:r>
              <a:rPr lang="en-US" noProof="0" smtClean="0"/>
              <a:t>Click to edit Master title style</a:t>
            </a:r>
            <a:endParaRPr lang="en-GB" noProof="0" dirty="0" smtClean="0"/>
          </a:p>
        </p:txBody>
      </p:sp>
      <p:sp>
        <p:nvSpPr>
          <p:cNvPr id="27655" name="Rectangle 7"/>
          <p:cNvSpPr>
            <a:spLocks noGrp="1" noChangeArrowheads="1"/>
          </p:cNvSpPr>
          <p:nvPr>
            <p:ph type="subTitle" sz="quarter" idx="1"/>
          </p:nvPr>
        </p:nvSpPr>
        <p:spPr>
          <a:xfrm>
            <a:off x="611560" y="2848500"/>
            <a:ext cx="7921253" cy="1314450"/>
          </a:xfrm>
        </p:spPr>
        <p:txBody>
          <a:bodyPr lIns="0"/>
          <a:lstStyle>
            <a:lvl1pPr marL="0" indent="0">
              <a:lnSpc>
                <a:spcPct val="100000"/>
              </a:lnSpc>
              <a:spcAft>
                <a:spcPts val="0"/>
              </a:spcAft>
              <a:buFontTx/>
              <a:buNone/>
              <a:defRPr sz="3200" b="1" cap="all" baseline="0" smtClean="0">
                <a:solidFill>
                  <a:schemeClr val="tx2"/>
                </a:solidFill>
                <a:latin typeface="Verdana" pitchFamily="34" charset="0"/>
              </a:defRPr>
            </a:lvl1pPr>
          </a:lstStyle>
          <a:p>
            <a:r>
              <a:rPr lang="en-US" noProof="0" smtClean="0"/>
              <a:t>Click to edit Master subtitle style</a:t>
            </a:r>
            <a:endParaRPr lang="en-GB" noProof="0" dirty="0" smtClean="0"/>
          </a:p>
        </p:txBody>
      </p:sp>
      <p:sp>
        <p:nvSpPr>
          <p:cNvPr id="9" name="bmkFldAddDate03"/>
          <p:cNvSpPr txBox="1"/>
          <p:nvPr userDrawn="1"/>
        </p:nvSpPr>
        <p:spPr bwMode="auto">
          <a:xfrm>
            <a:off x="4569750" y="4710375"/>
            <a:ext cx="3945600" cy="118800"/>
          </a:xfrm>
          <a:prstGeom prst="rect">
            <a:avLst/>
          </a:prstGeom>
          <a:noFill/>
          <a:ln w="9525">
            <a:noFill/>
            <a:miter lim="800000"/>
            <a:headEnd/>
            <a:tailEnd/>
          </a:ln>
          <a:effectLst/>
        </p:spPr>
        <p:txBody>
          <a:bodyPr vert="horz" wrap="square" lIns="27000" tIns="0" rIns="0" bIns="0" numCol="1" rtlCol="0" anchor="ctr" anchorCtr="0" compatLnSpc="1">
            <a:prstTxWarp prst="textNoShape">
              <a:avLst/>
            </a:prstTxWarp>
            <a:noAutofit/>
          </a:bodyPr>
          <a:lstStyle/>
          <a:p>
            <a:pPr marL="0" marR="0" indent="0" algn="r" defTabSz="342900" rtl="0" eaLnBrk="0" fontAlgn="base" latinLnBrk="0" hangingPunct="0">
              <a:lnSpc>
                <a:spcPct val="100000"/>
              </a:lnSpc>
              <a:spcBef>
                <a:spcPts val="360"/>
              </a:spcBef>
              <a:spcAft>
                <a:spcPts val="0"/>
              </a:spcAft>
              <a:buClrTx/>
              <a:buSzTx/>
              <a:tabLst/>
            </a:pPr>
            <a:endParaRPr kumimoji="0" lang="en-GB" sz="600" b="0" i="0" u="none" strike="noStrike" kern="1200" cap="all" spc="0" normalizeH="0" baseline="0" noProof="0" dirty="0" smtClean="0">
              <a:ln>
                <a:noFill/>
              </a:ln>
              <a:solidFill>
                <a:schemeClr val="tx1"/>
              </a:solidFill>
              <a:effectLst/>
              <a:uLnTx/>
              <a:uFillTx/>
              <a:latin typeface="Verdana"/>
              <a:ea typeface="ＭＳ Ｐゴシック" pitchFamily="-111" charset="-128"/>
              <a:cs typeface="ＭＳ Ｐゴシック" pitchFamily="-111" charset="-128"/>
            </a:endParaRPr>
          </a:p>
        </p:txBody>
      </p:sp>
      <p:sp>
        <p:nvSpPr>
          <p:cNvPr id="11" name="bmkFldAddPresentationTitle03"/>
          <p:cNvSpPr txBox="1"/>
          <p:nvPr userDrawn="1"/>
        </p:nvSpPr>
        <p:spPr bwMode="auto">
          <a:xfrm>
            <a:off x="4569750" y="4596075"/>
            <a:ext cx="3945600" cy="118800"/>
          </a:xfrm>
          <a:prstGeom prst="rect">
            <a:avLst/>
          </a:prstGeom>
          <a:noFill/>
          <a:ln w="9525">
            <a:noFill/>
            <a:miter lim="800000"/>
            <a:headEnd/>
            <a:tailEnd/>
          </a:ln>
          <a:effectLst/>
        </p:spPr>
        <p:txBody>
          <a:bodyPr vert="horz" wrap="square" lIns="27000" tIns="0" rIns="0" bIns="0" numCol="1" rtlCol="0" anchor="ctr" anchorCtr="0" compatLnSpc="1">
            <a:prstTxWarp prst="textNoShape">
              <a:avLst/>
            </a:prstTxWarp>
            <a:noAutofit/>
          </a:bodyPr>
          <a:lstStyle/>
          <a:p>
            <a:pPr marL="0" marR="0" indent="0" algn="r" defTabSz="342900" rtl="0" eaLnBrk="0" fontAlgn="base" latinLnBrk="0" hangingPunct="0">
              <a:lnSpc>
                <a:spcPct val="100000"/>
              </a:lnSpc>
              <a:spcBef>
                <a:spcPts val="360"/>
              </a:spcBef>
              <a:spcAft>
                <a:spcPts val="0"/>
              </a:spcAft>
              <a:buClrTx/>
              <a:buSzTx/>
              <a:tabLst/>
            </a:pPr>
            <a:endParaRPr kumimoji="0" lang="en-GB" sz="600" b="0" i="0" u="none" strike="noStrike" kern="1200" cap="all" spc="0" normalizeH="0" baseline="0" noProof="0" dirty="0" smtClean="0">
              <a:ln>
                <a:noFill/>
              </a:ln>
              <a:solidFill>
                <a:schemeClr val="tx1"/>
              </a:solidFill>
              <a:effectLst/>
              <a:uLnTx/>
              <a:uFillTx/>
              <a:latin typeface="Verdana"/>
              <a:ea typeface="ＭＳ Ｐゴシック" pitchFamily="-111" charset="-128"/>
              <a:cs typeface="ＭＳ Ｐゴシック" pitchFamily="-111" charset="-128"/>
            </a:endParaRPr>
          </a:p>
        </p:txBody>
      </p:sp>
      <p:sp>
        <p:nvSpPr>
          <p:cNvPr id="12"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600">
                <a:solidFill>
                  <a:schemeClr val="bg1"/>
                </a:solidFill>
              </a:defRPr>
            </a:lvl1pPr>
          </a:lstStyle>
          <a:p>
            <a:fld id="{31421AFA-3AE7-4CEA-BC9B-447859BED57B}" type="slidenum">
              <a:rPr lang="en-GB" smtClean="0"/>
              <a:pPr/>
              <a:t>‹#›</a:t>
            </a:fld>
            <a:endParaRPr lang="en-GB"/>
          </a:p>
        </p:txBody>
      </p:sp>
      <p:pic>
        <p:nvPicPr>
          <p:cNvPr id="13" name="Picture 12" descr="Logo.wmf"/>
          <p:cNvPicPr>
            <a:picLocks noChangeAspect="1"/>
          </p:cNvPicPr>
          <p:nvPr userDrawn="1"/>
        </p:nvPicPr>
        <p:blipFill>
          <a:blip r:embed="rId2"/>
          <a:stretch>
            <a:fillRect/>
          </a:stretch>
        </p:blipFill>
        <p:spPr>
          <a:xfrm>
            <a:off x="637200" y="4618800"/>
            <a:ext cx="933438" cy="211442"/>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775" y="1233489"/>
            <a:ext cx="7920038" cy="304681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
        <p:nvSpPr>
          <p:cNvPr id="4" name="Title 3"/>
          <p:cNvSpPr>
            <a:spLocks noGrp="1"/>
          </p:cNvSpPr>
          <p:nvPr>
            <p:ph type="title"/>
          </p:nvPr>
        </p:nvSpPr>
        <p:spPr/>
        <p:txBody>
          <a:bodyPr/>
          <a:lstStyle/>
          <a:p>
            <a:r>
              <a:rPr lang="en-US" smtClean="0"/>
              <a:t>Click to edit Master title style</a:t>
            </a:r>
            <a:endParaRPr lang="da-DK"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
        <p:nvSpPr>
          <p:cNvPr id="3" name="Title 2"/>
          <p:cNvSpPr>
            <a:spLocks noGrp="1"/>
          </p:cNvSpPr>
          <p:nvPr>
            <p:ph type="title"/>
          </p:nvPr>
        </p:nvSpPr>
        <p:spPr/>
        <p:txBody>
          <a:bodyPr/>
          <a:lstStyle/>
          <a:p>
            <a:r>
              <a:rPr lang="en-US" smtClean="0"/>
              <a:t>Click to edit Master title style</a:t>
            </a:r>
            <a:endParaRPr lang="da-DK"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12775" y="1233489"/>
            <a:ext cx="3874085" cy="304681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half" idx="2"/>
          </p:nvPr>
        </p:nvSpPr>
        <p:spPr>
          <a:xfrm>
            <a:off x="4658331" y="1233489"/>
            <a:ext cx="3874482" cy="304681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
        <p:nvSpPr>
          <p:cNvPr id="5" name="Title 4"/>
          <p:cNvSpPr>
            <a:spLocks noGrp="1"/>
          </p:cNvSpPr>
          <p:nvPr>
            <p:ph type="title"/>
          </p:nvPr>
        </p:nvSpPr>
        <p:spPr/>
        <p:txBody>
          <a:bodyPr/>
          <a:lstStyle/>
          <a:p>
            <a:r>
              <a:rPr lang="en-US" smtClean="0"/>
              <a:t>Click to edit Master title style</a:t>
            </a:r>
            <a:endParaRPr lang="da-DK"/>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12775" y="1233489"/>
            <a:ext cx="3874085" cy="304681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quarter" idx="2"/>
          </p:nvPr>
        </p:nvSpPr>
        <p:spPr>
          <a:xfrm>
            <a:off x="4658331" y="1233490"/>
            <a:ext cx="3874481" cy="1435892"/>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Content Placeholder 4"/>
          <p:cNvSpPr>
            <a:spLocks noGrp="1"/>
          </p:cNvSpPr>
          <p:nvPr>
            <p:ph sz="quarter" idx="3"/>
          </p:nvPr>
        </p:nvSpPr>
        <p:spPr>
          <a:xfrm>
            <a:off x="4658331" y="2843212"/>
            <a:ext cx="3874482" cy="1435894"/>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0"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
        <p:nvSpPr>
          <p:cNvPr id="6" name="Title 5"/>
          <p:cNvSpPr>
            <a:spLocks noGrp="1"/>
          </p:cNvSpPr>
          <p:nvPr>
            <p:ph type="title"/>
          </p:nvPr>
        </p:nvSpPr>
        <p:spPr/>
        <p:txBody>
          <a:bodyPr/>
          <a:lstStyle/>
          <a:p>
            <a:r>
              <a:rPr lang="en-US" smtClean="0"/>
              <a:t>Click to edit Master title style</a:t>
            </a:r>
            <a:endParaRPr lang="da-DK"/>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small imag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4658331" y="1233901"/>
            <a:ext cx="3874482" cy="1435481"/>
          </a:xfrm>
          <a:noFill/>
          <a:ln>
            <a:noFill/>
          </a:ln>
        </p:spPr>
        <p:txBody>
          <a:bodyPr lIns="28800" tIns="0" anchor="t" anchorCtr="0"/>
          <a:lstStyle>
            <a:lvl1pPr marL="0" indent="0">
              <a:buNone/>
              <a:defRPr sz="1800">
                <a:solidFill>
                  <a:schemeClr val="tx1"/>
                </a:solidFill>
              </a:defRPr>
            </a:lvl1pPr>
          </a:lstStyle>
          <a:p>
            <a:r>
              <a:rPr lang="en-US" noProof="0" smtClean="0"/>
              <a:t>Click icon to add picture</a:t>
            </a:r>
            <a:endParaRPr lang="en-GB" noProof="0" dirty="0"/>
          </a:p>
        </p:txBody>
      </p:sp>
      <p:sp>
        <p:nvSpPr>
          <p:cNvPr id="3" name="Content Placeholder 2"/>
          <p:cNvSpPr>
            <a:spLocks noGrp="1"/>
          </p:cNvSpPr>
          <p:nvPr>
            <p:ph sz="half" idx="1"/>
          </p:nvPr>
        </p:nvSpPr>
        <p:spPr>
          <a:xfrm>
            <a:off x="612775" y="1233489"/>
            <a:ext cx="3874085" cy="304681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0"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
        <p:nvSpPr>
          <p:cNvPr id="4" name="Title 3"/>
          <p:cNvSpPr>
            <a:spLocks noGrp="1"/>
          </p:cNvSpPr>
          <p:nvPr>
            <p:ph type="title"/>
          </p:nvPr>
        </p:nvSpPr>
        <p:spPr/>
        <p:txBody>
          <a:bodyPr/>
          <a:lstStyle/>
          <a:p>
            <a:r>
              <a:rPr lang="en-US" smtClean="0"/>
              <a:t>Click to edit Master title style</a:t>
            </a:r>
            <a:endParaRPr lang="da-DK"/>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3 images and caption">
    <p:spTree>
      <p:nvGrpSpPr>
        <p:cNvPr id="1" name=""/>
        <p:cNvGrpSpPr/>
        <p:nvPr/>
      </p:nvGrpSpPr>
      <p:grpSpPr>
        <a:xfrm>
          <a:off x="0" y="0"/>
          <a:ext cx="0" cy="0"/>
          <a:chOff x="0" y="0"/>
          <a:chExt cx="0" cy="0"/>
        </a:xfrm>
      </p:grpSpPr>
      <p:sp>
        <p:nvSpPr>
          <p:cNvPr id="5" name="Text Placeholder 4"/>
          <p:cNvSpPr>
            <a:spLocks noGrp="1"/>
          </p:cNvSpPr>
          <p:nvPr>
            <p:ph type="body" sz="quarter" idx="16"/>
          </p:nvPr>
        </p:nvSpPr>
        <p:spPr>
          <a:xfrm>
            <a:off x="4658331" y="2843213"/>
            <a:ext cx="1849282" cy="754652"/>
          </a:xfrm>
        </p:spPr>
        <p:txBody>
          <a:bodyPr lIns="0"/>
          <a:lstStyle>
            <a:lvl1pPr marL="0" indent="0">
              <a:lnSpc>
                <a:spcPct val="100000"/>
              </a:lnSpc>
              <a:spcAft>
                <a:spcPts val="225"/>
              </a:spcAft>
              <a:buFontTx/>
              <a:buNone/>
              <a:defRPr sz="1100" b="1" cap="all" baseline="0">
                <a:solidFill>
                  <a:schemeClr val="tx2"/>
                </a:solidFill>
              </a:defRPr>
            </a:lvl1pPr>
            <a:lvl2pPr marL="1191" indent="0">
              <a:lnSpc>
                <a:spcPct val="100000"/>
              </a:lnSpc>
              <a:spcAft>
                <a:spcPts val="0"/>
              </a:spcAft>
              <a:buNone/>
              <a:defRPr sz="1100" b="0"/>
            </a:lvl2pPr>
          </a:lstStyle>
          <a:p>
            <a:pPr lvl="0"/>
            <a:r>
              <a:rPr lang="en-US" noProof="0" smtClean="0"/>
              <a:t>Click to edit Master text styles</a:t>
            </a:r>
          </a:p>
          <a:p>
            <a:pPr lvl="1"/>
            <a:r>
              <a:rPr lang="en-US" noProof="0" smtClean="0"/>
              <a:t>Second level</a:t>
            </a:r>
          </a:p>
        </p:txBody>
      </p:sp>
      <p:sp>
        <p:nvSpPr>
          <p:cNvPr id="13" name="Picture Placeholder 9"/>
          <p:cNvSpPr>
            <a:spLocks noGrp="1"/>
          </p:cNvSpPr>
          <p:nvPr>
            <p:ph type="pic" sz="quarter" idx="15"/>
          </p:nvPr>
        </p:nvSpPr>
        <p:spPr>
          <a:xfrm>
            <a:off x="6680276" y="1233488"/>
            <a:ext cx="1849282" cy="1435894"/>
          </a:xfrm>
          <a:noFill/>
          <a:ln>
            <a:noFill/>
          </a:ln>
        </p:spPr>
        <p:txBody>
          <a:bodyPr tIns="0" anchor="t" anchorCtr="0"/>
          <a:lstStyle>
            <a:lvl1pPr marL="0" indent="0">
              <a:buNone/>
              <a:defRPr sz="1800">
                <a:solidFill>
                  <a:schemeClr val="tx1"/>
                </a:solidFill>
              </a:defRPr>
            </a:lvl1pPr>
          </a:lstStyle>
          <a:p>
            <a:r>
              <a:rPr lang="en-US" noProof="0" smtClean="0"/>
              <a:t>Click icon to add picture</a:t>
            </a:r>
            <a:endParaRPr lang="en-GB" noProof="0" dirty="0"/>
          </a:p>
        </p:txBody>
      </p:sp>
      <p:sp>
        <p:nvSpPr>
          <p:cNvPr id="12" name="Picture Placeholder 9"/>
          <p:cNvSpPr>
            <a:spLocks noGrp="1"/>
          </p:cNvSpPr>
          <p:nvPr>
            <p:ph type="pic" sz="quarter" idx="14"/>
          </p:nvPr>
        </p:nvSpPr>
        <p:spPr>
          <a:xfrm>
            <a:off x="4658331" y="1233488"/>
            <a:ext cx="1849282" cy="1435894"/>
          </a:xfrm>
          <a:noFill/>
          <a:ln>
            <a:noFill/>
          </a:ln>
        </p:spPr>
        <p:txBody>
          <a:bodyPr tIns="0" anchor="t" anchorCtr="0"/>
          <a:lstStyle>
            <a:lvl1pPr marL="0" indent="0">
              <a:buNone/>
              <a:defRPr sz="1800">
                <a:solidFill>
                  <a:schemeClr val="tx1"/>
                </a:solidFill>
              </a:defRPr>
            </a:lvl1pPr>
          </a:lstStyle>
          <a:p>
            <a:r>
              <a:rPr lang="en-US" noProof="0" smtClean="0"/>
              <a:t>Click icon to add picture</a:t>
            </a:r>
            <a:endParaRPr lang="en-GB" noProof="0" dirty="0"/>
          </a:p>
        </p:txBody>
      </p:sp>
      <p:sp>
        <p:nvSpPr>
          <p:cNvPr id="11" name="Picture Placeholder 9"/>
          <p:cNvSpPr>
            <a:spLocks noGrp="1"/>
          </p:cNvSpPr>
          <p:nvPr>
            <p:ph type="pic" sz="quarter" idx="13"/>
          </p:nvPr>
        </p:nvSpPr>
        <p:spPr>
          <a:xfrm>
            <a:off x="6680276" y="2843212"/>
            <a:ext cx="1849282" cy="1437085"/>
          </a:xfrm>
          <a:noFill/>
          <a:ln>
            <a:noFill/>
          </a:ln>
        </p:spPr>
        <p:txBody>
          <a:bodyPr tIns="0" anchor="t" anchorCtr="0"/>
          <a:lstStyle>
            <a:lvl1pPr marL="0" indent="0">
              <a:buNone/>
              <a:defRPr sz="1800">
                <a:solidFill>
                  <a:schemeClr val="tx1"/>
                </a:solidFill>
              </a:defRPr>
            </a:lvl1pPr>
          </a:lstStyle>
          <a:p>
            <a:r>
              <a:rPr lang="en-US" noProof="0" smtClean="0"/>
              <a:t>Click icon to add picture</a:t>
            </a:r>
            <a:endParaRPr lang="en-GB" noProof="0" dirty="0"/>
          </a:p>
        </p:txBody>
      </p:sp>
      <p:sp>
        <p:nvSpPr>
          <p:cNvPr id="3" name="Content Placeholder 2"/>
          <p:cNvSpPr>
            <a:spLocks noGrp="1"/>
          </p:cNvSpPr>
          <p:nvPr>
            <p:ph sz="half" idx="1"/>
          </p:nvPr>
        </p:nvSpPr>
        <p:spPr>
          <a:xfrm>
            <a:off x="612775" y="1233489"/>
            <a:ext cx="3874085" cy="304681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5"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
        <p:nvSpPr>
          <p:cNvPr id="9" name="Text Placeholder 4"/>
          <p:cNvSpPr>
            <a:spLocks noGrp="1"/>
          </p:cNvSpPr>
          <p:nvPr>
            <p:ph type="body" sz="quarter" idx="17"/>
          </p:nvPr>
        </p:nvSpPr>
        <p:spPr>
          <a:xfrm>
            <a:off x="4658331" y="3597865"/>
            <a:ext cx="1849282" cy="681242"/>
          </a:xfrm>
        </p:spPr>
        <p:txBody>
          <a:bodyPr lIns="0" anchor="b" anchorCtr="0"/>
          <a:lstStyle>
            <a:lvl1pPr marL="0" indent="0" algn="r">
              <a:lnSpc>
                <a:spcPct val="100000"/>
              </a:lnSpc>
              <a:spcAft>
                <a:spcPts val="225"/>
              </a:spcAft>
              <a:buFontTx/>
              <a:buNone/>
              <a:defRPr sz="1100" b="1" cap="all" baseline="0">
                <a:solidFill>
                  <a:schemeClr val="tx2"/>
                </a:solidFill>
              </a:defRPr>
            </a:lvl1pPr>
            <a:lvl2pPr marL="1191" indent="0" algn="r">
              <a:lnSpc>
                <a:spcPct val="100000"/>
              </a:lnSpc>
              <a:spcAft>
                <a:spcPts val="0"/>
              </a:spcAft>
              <a:buNone/>
              <a:defRPr sz="1100" b="0"/>
            </a:lvl2pPr>
          </a:lstStyle>
          <a:p>
            <a:pPr lvl="0"/>
            <a:r>
              <a:rPr lang="en-US" noProof="0" smtClean="0"/>
              <a:t>Click to edit Master text styles</a:t>
            </a:r>
          </a:p>
          <a:p>
            <a:pPr lvl="1"/>
            <a:r>
              <a:rPr lang="en-US" noProof="0" smtClean="0"/>
              <a:t>Second level</a:t>
            </a:r>
          </a:p>
        </p:txBody>
      </p:sp>
      <p:sp>
        <p:nvSpPr>
          <p:cNvPr id="4" name="Title 3"/>
          <p:cNvSpPr>
            <a:spLocks noGrp="1"/>
          </p:cNvSpPr>
          <p:nvPr>
            <p:ph type="title"/>
          </p:nvPr>
        </p:nvSpPr>
        <p:spPr/>
        <p:txBody>
          <a:bodyPr/>
          <a:lstStyle/>
          <a:p>
            <a:r>
              <a:rPr lang="en-US" smtClean="0"/>
              <a:t>Click to edit Master title style</a:t>
            </a:r>
            <a:endParaRPr lang="da-DK"/>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2 images and caption">
    <p:spTree>
      <p:nvGrpSpPr>
        <p:cNvPr id="1" name=""/>
        <p:cNvGrpSpPr/>
        <p:nvPr/>
      </p:nvGrpSpPr>
      <p:grpSpPr>
        <a:xfrm>
          <a:off x="0" y="0"/>
          <a:ext cx="0" cy="0"/>
          <a:chOff x="0" y="0"/>
          <a:chExt cx="0" cy="0"/>
        </a:xfrm>
      </p:grpSpPr>
      <p:sp>
        <p:nvSpPr>
          <p:cNvPr id="11" name="Picture Placeholder 9"/>
          <p:cNvSpPr>
            <a:spLocks noGrp="1"/>
          </p:cNvSpPr>
          <p:nvPr>
            <p:ph type="pic" sz="quarter" idx="13"/>
          </p:nvPr>
        </p:nvSpPr>
        <p:spPr>
          <a:xfrm>
            <a:off x="6680276" y="2843212"/>
            <a:ext cx="1849282" cy="1435894"/>
          </a:xfrm>
          <a:noFill/>
          <a:ln>
            <a:noFill/>
          </a:ln>
        </p:spPr>
        <p:txBody>
          <a:bodyPr tIns="0" anchor="t" anchorCtr="0"/>
          <a:lstStyle>
            <a:lvl1pPr marL="0" indent="0">
              <a:buNone/>
              <a:defRPr sz="1800">
                <a:solidFill>
                  <a:sysClr val="windowText" lastClr="000000"/>
                </a:solidFill>
              </a:defRPr>
            </a:lvl1pPr>
          </a:lstStyle>
          <a:p>
            <a:r>
              <a:rPr lang="en-US" noProof="0" smtClean="0"/>
              <a:t>Click icon to add picture</a:t>
            </a:r>
            <a:endParaRPr lang="en-GB" noProof="0"/>
          </a:p>
        </p:txBody>
      </p:sp>
      <p:sp>
        <p:nvSpPr>
          <p:cNvPr id="3" name="Content Placeholder 2"/>
          <p:cNvSpPr>
            <a:spLocks noGrp="1"/>
          </p:cNvSpPr>
          <p:nvPr>
            <p:ph sz="half" idx="1"/>
          </p:nvPr>
        </p:nvSpPr>
        <p:spPr>
          <a:xfrm>
            <a:off x="612775" y="1233489"/>
            <a:ext cx="3874085" cy="304681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5"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a:p>
        </p:txBody>
      </p:sp>
      <p:sp>
        <p:nvSpPr>
          <p:cNvPr id="9" name="Text Placeholder 4"/>
          <p:cNvSpPr>
            <a:spLocks noGrp="1"/>
          </p:cNvSpPr>
          <p:nvPr>
            <p:ph type="body" sz="quarter" idx="16"/>
          </p:nvPr>
        </p:nvSpPr>
        <p:spPr>
          <a:xfrm>
            <a:off x="4658331" y="1235869"/>
            <a:ext cx="1849282" cy="1433513"/>
          </a:xfrm>
        </p:spPr>
        <p:txBody>
          <a:bodyPr lIns="0"/>
          <a:lstStyle>
            <a:lvl1pPr marL="0" indent="0" algn="r">
              <a:lnSpc>
                <a:spcPct val="100000"/>
              </a:lnSpc>
              <a:spcAft>
                <a:spcPts val="225"/>
              </a:spcAft>
              <a:buFontTx/>
              <a:buNone/>
              <a:defRPr sz="1100" b="1" cap="all" baseline="0">
                <a:solidFill>
                  <a:schemeClr val="tx2"/>
                </a:solidFill>
              </a:defRPr>
            </a:lvl1pPr>
            <a:lvl2pPr marL="1191" indent="0" algn="r">
              <a:lnSpc>
                <a:spcPct val="100000"/>
              </a:lnSpc>
              <a:spcAft>
                <a:spcPts val="0"/>
              </a:spcAft>
              <a:buNone/>
              <a:defRPr sz="1100" b="0"/>
            </a:lvl2pPr>
          </a:lstStyle>
          <a:p>
            <a:pPr lvl="0"/>
            <a:r>
              <a:rPr lang="en-US" smtClean="0"/>
              <a:t>Click to edit Master text styles</a:t>
            </a:r>
          </a:p>
          <a:p>
            <a:pPr lvl="1"/>
            <a:r>
              <a:rPr lang="en-US" smtClean="0"/>
              <a:t>Second level</a:t>
            </a:r>
          </a:p>
        </p:txBody>
      </p:sp>
      <p:sp>
        <p:nvSpPr>
          <p:cNvPr id="14" name="Text Placeholder 4"/>
          <p:cNvSpPr>
            <a:spLocks noGrp="1"/>
          </p:cNvSpPr>
          <p:nvPr>
            <p:ph type="body" sz="quarter" idx="17"/>
          </p:nvPr>
        </p:nvSpPr>
        <p:spPr>
          <a:xfrm>
            <a:off x="4658331" y="2843213"/>
            <a:ext cx="1849282" cy="1435894"/>
          </a:xfrm>
        </p:spPr>
        <p:txBody>
          <a:bodyPr lIns="0"/>
          <a:lstStyle>
            <a:lvl1pPr marL="0" indent="0" algn="r">
              <a:lnSpc>
                <a:spcPct val="100000"/>
              </a:lnSpc>
              <a:spcAft>
                <a:spcPts val="225"/>
              </a:spcAft>
              <a:buFontTx/>
              <a:buNone/>
              <a:defRPr sz="1100" b="1" cap="all" baseline="0">
                <a:solidFill>
                  <a:schemeClr val="tx2"/>
                </a:solidFill>
              </a:defRPr>
            </a:lvl1pPr>
            <a:lvl2pPr marL="1191" indent="0" algn="r">
              <a:lnSpc>
                <a:spcPct val="100000"/>
              </a:lnSpc>
              <a:spcAft>
                <a:spcPts val="0"/>
              </a:spcAft>
              <a:buNone/>
              <a:defRPr sz="1100" b="0"/>
            </a:lvl2pPr>
          </a:lstStyle>
          <a:p>
            <a:pPr lvl="0"/>
            <a:r>
              <a:rPr lang="en-US" smtClean="0"/>
              <a:t>Click to edit Master text styles</a:t>
            </a:r>
          </a:p>
          <a:p>
            <a:pPr lvl="1"/>
            <a:r>
              <a:rPr lang="en-US" smtClean="0"/>
              <a:t>Second level</a:t>
            </a:r>
          </a:p>
        </p:txBody>
      </p:sp>
      <p:sp>
        <p:nvSpPr>
          <p:cNvPr id="10" name="Picture Placeholder 9"/>
          <p:cNvSpPr>
            <a:spLocks noGrp="1"/>
          </p:cNvSpPr>
          <p:nvPr>
            <p:ph type="pic" sz="quarter" idx="15"/>
          </p:nvPr>
        </p:nvSpPr>
        <p:spPr>
          <a:xfrm>
            <a:off x="6680276" y="1233488"/>
            <a:ext cx="1849282" cy="1435894"/>
          </a:xfrm>
          <a:noFill/>
          <a:ln>
            <a:noFill/>
          </a:ln>
        </p:spPr>
        <p:txBody>
          <a:bodyPr tIns="0" anchor="t" anchorCtr="0"/>
          <a:lstStyle>
            <a:lvl1pPr marL="0" indent="0">
              <a:buNone/>
              <a:defRPr sz="1800">
                <a:solidFill>
                  <a:schemeClr val="tx1"/>
                </a:solidFill>
              </a:defRPr>
            </a:lvl1pPr>
          </a:lstStyle>
          <a:p>
            <a:r>
              <a:rPr lang="en-US" noProof="0" smtClean="0"/>
              <a:t>Click icon to add picture</a:t>
            </a:r>
            <a:endParaRPr lang="en-GB" noProof="0" dirty="0"/>
          </a:p>
        </p:txBody>
      </p:sp>
      <p:sp>
        <p:nvSpPr>
          <p:cNvPr id="4" name="Title 3"/>
          <p:cNvSpPr>
            <a:spLocks noGrp="1"/>
          </p:cNvSpPr>
          <p:nvPr>
            <p:ph type="title"/>
          </p:nvPr>
        </p:nvSpPr>
        <p:spPr/>
        <p:txBody>
          <a:bodyPr/>
          <a:lstStyle/>
          <a:p>
            <a:r>
              <a:rPr lang="en-US" smtClean="0"/>
              <a:t>Click to edit Master title style</a:t>
            </a:r>
            <a:endParaRPr lang="da-DK"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612775" y="339328"/>
            <a:ext cx="7920038" cy="792261"/>
          </a:xfrm>
          <a:prstGeom prst="rect">
            <a:avLst/>
          </a:prstGeom>
          <a:noFill/>
          <a:ln w="9525">
            <a:noFill/>
            <a:miter lim="800000"/>
            <a:headEnd/>
            <a:tailEnd/>
          </a:ln>
        </p:spPr>
        <p:txBody>
          <a:bodyPr vert="horz" wrap="square" lIns="0" tIns="13500" rIns="0" bIns="0" numCol="1" anchor="t" anchorCtr="0" compatLnSpc="1">
            <a:prstTxWarp prst="textNoShape">
              <a:avLst/>
            </a:prstTxWarp>
            <a:noAutofit/>
          </a:bodyPr>
          <a:lstStyle/>
          <a:p>
            <a:pPr lvl="0"/>
            <a:r>
              <a:rPr lang="en-GB" noProof="0" dirty="0" smtClean="0"/>
              <a:t>Presentation title</a:t>
            </a:r>
            <a:br>
              <a:rPr lang="en-GB" noProof="0" dirty="0" smtClean="0"/>
            </a:br>
            <a:r>
              <a:rPr lang="en-GB" noProof="0" dirty="0" smtClean="0"/>
              <a:t>(in cyan)</a:t>
            </a:r>
          </a:p>
        </p:txBody>
      </p:sp>
      <p:sp>
        <p:nvSpPr>
          <p:cNvPr id="6" name="Slide Number Placeholder 5"/>
          <p:cNvSpPr>
            <a:spLocks noGrp="1"/>
          </p:cNvSpPr>
          <p:nvPr>
            <p:ph type="sldNum" sz="quarter" idx="4"/>
          </p:nvPr>
        </p:nvSpPr>
        <p:spPr>
          <a:xfrm>
            <a:off x="8524406" y="4712495"/>
            <a:ext cx="360000" cy="116681"/>
          </a:xfrm>
          <a:prstGeom prst="rect">
            <a:avLst/>
          </a:prstGeom>
        </p:spPr>
        <p:txBody>
          <a:bodyPr vert="horz" wrap="square" lIns="0" tIns="0" rIns="0" bIns="0" numCol="1" anchor="ctr" anchorCtr="0" compatLnSpc="1">
            <a:prstTxWarp prst="textNoShape">
              <a:avLst/>
            </a:prstTxWarp>
          </a:bodyPr>
          <a:lstStyle>
            <a:lvl1pPr algn="r">
              <a:defRPr sz="800"/>
            </a:lvl1pPr>
          </a:lstStyle>
          <a:p>
            <a:fld id="{31421AFA-3AE7-4CEA-BC9B-447859BED57B}" type="slidenum">
              <a:rPr lang="en-GB" smtClean="0"/>
              <a:pPr/>
              <a:t>‹#›</a:t>
            </a:fld>
            <a:endParaRPr lang="en-GB" dirty="0"/>
          </a:p>
        </p:txBody>
      </p:sp>
      <p:sp>
        <p:nvSpPr>
          <p:cNvPr id="1031" name="Rectangle 7"/>
          <p:cNvSpPr>
            <a:spLocks noGrp="1" noChangeArrowheads="1"/>
          </p:cNvSpPr>
          <p:nvPr>
            <p:ph type="body" idx="1"/>
          </p:nvPr>
        </p:nvSpPr>
        <p:spPr bwMode="auto">
          <a:xfrm>
            <a:off x="612775" y="1235869"/>
            <a:ext cx="7920038" cy="3044429"/>
          </a:xfrm>
          <a:prstGeom prst="rect">
            <a:avLst/>
          </a:prstGeom>
          <a:noFill/>
          <a:ln w="9525">
            <a:noFill/>
            <a:miter lim="800000"/>
            <a:headEnd/>
            <a:tailEnd/>
          </a:ln>
          <a:effectLst/>
        </p:spPr>
        <p:txBody>
          <a:bodyPr vert="horz" wrap="square" lIns="27000" tIns="0" rIns="0" bIns="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7" name="bmkFldAddDate"/>
          <p:cNvSpPr txBox="1"/>
          <p:nvPr/>
        </p:nvSpPr>
        <p:spPr bwMode="auto">
          <a:xfrm>
            <a:off x="4569750" y="4710375"/>
            <a:ext cx="3945600" cy="118800"/>
          </a:xfrm>
          <a:prstGeom prst="rect">
            <a:avLst/>
          </a:prstGeom>
          <a:noFill/>
          <a:ln w="9525">
            <a:noFill/>
            <a:miter lim="800000"/>
            <a:headEnd/>
            <a:tailEnd/>
          </a:ln>
          <a:effectLst/>
        </p:spPr>
        <p:txBody>
          <a:bodyPr vert="horz" wrap="square" lIns="27000" tIns="0" rIns="0" bIns="0" numCol="1" rtlCol="0" anchor="ctr" anchorCtr="0" compatLnSpc="1">
            <a:prstTxWarp prst="textNoShape">
              <a:avLst/>
            </a:prstTxWarp>
            <a:noAutofit/>
          </a:bodyPr>
          <a:lstStyle/>
          <a:p>
            <a:pPr marL="0" marR="0" indent="0" algn="r" defTabSz="342900" rtl="0" eaLnBrk="0" fontAlgn="base" latinLnBrk="0" hangingPunct="0">
              <a:lnSpc>
                <a:spcPct val="100000"/>
              </a:lnSpc>
              <a:spcBef>
                <a:spcPts val="360"/>
              </a:spcBef>
              <a:spcAft>
                <a:spcPts val="0"/>
              </a:spcAft>
              <a:buClrTx/>
              <a:buSzTx/>
              <a:tabLst/>
            </a:pPr>
            <a:endParaRPr kumimoji="0" lang="en-GB" sz="600" b="0" i="0" u="none" strike="noStrike" kern="1200" cap="all" spc="0" normalizeH="0" baseline="0" noProof="0" dirty="0" smtClean="0">
              <a:ln>
                <a:noFill/>
              </a:ln>
              <a:solidFill>
                <a:schemeClr val="tx1"/>
              </a:solidFill>
              <a:effectLst/>
              <a:uLnTx/>
              <a:uFillTx/>
              <a:latin typeface="Verdana"/>
              <a:ea typeface="ＭＳ Ｐゴシック" pitchFamily="-111" charset="-128"/>
              <a:cs typeface="ＭＳ Ｐゴシック" pitchFamily="-111" charset="-128"/>
            </a:endParaRPr>
          </a:p>
        </p:txBody>
      </p:sp>
      <p:sp>
        <p:nvSpPr>
          <p:cNvPr id="8" name="bmkFldAddPresentationTitle"/>
          <p:cNvSpPr txBox="1"/>
          <p:nvPr/>
        </p:nvSpPr>
        <p:spPr bwMode="auto">
          <a:xfrm>
            <a:off x="4569750" y="4596075"/>
            <a:ext cx="3945600" cy="118800"/>
          </a:xfrm>
          <a:prstGeom prst="rect">
            <a:avLst/>
          </a:prstGeom>
          <a:noFill/>
          <a:ln w="9525">
            <a:noFill/>
            <a:miter lim="800000"/>
            <a:headEnd/>
            <a:tailEnd/>
          </a:ln>
          <a:effectLst/>
        </p:spPr>
        <p:txBody>
          <a:bodyPr vert="horz" wrap="square" lIns="27000" tIns="0" rIns="0" bIns="0" numCol="1" rtlCol="0" anchor="ctr" anchorCtr="0" compatLnSpc="1">
            <a:prstTxWarp prst="textNoShape">
              <a:avLst/>
            </a:prstTxWarp>
            <a:noAutofit/>
          </a:bodyPr>
          <a:lstStyle/>
          <a:p>
            <a:pPr marL="0" marR="0" indent="0" algn="r" defTabSz="342900" rtl="0" eaLnBrk="0" fontAlgn="base" latinLnBrk="0" hangingPunct="0">
              <a:lnSpc>
                <a:spcPct val="100000"/>
              </a:lnSpc>
              <a:spcBef>
                <a:spcPts val="360"/>
              </a:spcBef>
              <a:spcAft>
                <a:spcPts val="0"/>
              </a:spcAft>
              <a:buClrTx/>
              <a:buSzTx/>
              <a:tabLst/>
            </a:pPr>
            <a:endParaRPr kumimoji="0" lang="en-GB" sz="600" b="0" i="0" u="none" strike="noStrike" kern="1200" cap="all" spc="0" normalizeH="0" baseline="0" noProof="0" dirty="0" smtClean="0">
              <a:ln>
                <a:noFill/>
              </a:ln>
              <a:solidFill>
                <a:schemeClr val="tx1"/>
              </a:solidFill>
              <a:effectLst/>
              <a:uLnTx/>
              <a:uFillTx/>
              <a:latin typeface="Verdana"/>
              <a:ea typeface="ＭＳ Ｐゴシック" pitchFamily="-111" charset="-128"/>
              <a:cs typeface="ＭＳ Ｐゴシック" pitchFamily="-111" charset="-128"/>
            </a:endParaRPr>
          </a:p>
        </p:txBody>
      </p:sp>
      <p:pic>
        <p:nvPicPr>
          <p:cNvPr id="16" name="Picture 15" descr="Logo.wmf"/>
          <p:cNvPicPr>
            <a:picLocks noChangeAspect="1"/>
          </p:cNvPicPr>
          <p:nvPr/>
        </p:nvPicPr>
        <p:blipFill>
          <a:blip r:embed="rId16"/>
          <a:stretch>
            <a:fillRect/>
          </a:stretch>
        </p:blipFill>
        <p:spPr>
          <a:xfrm>
            <a:off x="637200" y="4618800"/>
            <a:ext cx="933438" cy="211442"/>
          </a:xfrm>
          <a:prstGeom prst="rect">
            <a:avLst/>
          </a:prstGeom>
        </p:spPr>
      </p:pic>
    </p:spTree>
  </p:cSld>
  <p:clrMap bg1="lt1" tx1="dk1" bg2="lt2" tx2="dk2" accent1="accent1" accent2="accent2" accent3="accent3" accent4="accent4" accent5="accent5" accent6="accent6" hlink="hlink" folHlink="folHlink"/>
  <p:sldLayoutIdLst>
    <p:sldLayoutId id="2147483734" r:id="rId1"/>
    <p:sldLayoutId id="2147483735" r:id="rId2"/>
    <p:sldLayoutId id="2147483737" r:id="rId3"/>
    <p:sldLayoutId id="2147483738" r:id="rId4"/>
    <p:sldLayoutId id="2147483739" r:id="rId5"/>
    <p:sldLayoutId id="2147483741" r:id="rId6"/>
    <p:sldLayoutId id="2147483742" r:id="rId7"/>
    <p:sldLayoutId id="2147483757" r:id="rId8"/>
    <p:sldLayoutId id="2147483758" r:id="rId9"/>
    <p:sldLayoutId id="2147483759" r:id="rId10"/>
    <p:sldLayoutId id="2147483749" r:id="rId11"/>
    <p:sldLayoutId id="2147483746" r:id="rId12"/>
    <p:sldLayoutId id="2147483747" r:id="rId13"/>
    <p:sldLayoutId id="2147483748" r:id="rId14"/>
  </p:sldLayoutIdLst>
  <p:timing>
    <p:tnLst>
      <p:par>
        <p:cTn id="1" dur="indefinite" restart="never" nodeType="tmRoot"/>
      </p:par>
    </p:tnLst>
  </p:timing>
  <p:hf sldNum="0" hdr="0" ftr="0" dt="0"/>
  <p:txStyles>
    <p:titleStyle>
      <a:lvl1pPr algn="l" defTabSz="342900" rtl="0" eaLnBrk="1" fontAlgn="base" hangingPunct="1">
        <a:spcBef>
          <a:spcPct val="0"/>
        </a:spcBef>
        <a:spcAft>
          <a:spcPct val="0"/>
        </a:spcAft>
        <a:defRPr sz="2400" b="1" kern="1200" cap="all">
          <a:solidFill>
            <a:schemeClr val="tx2"/>
          </a:solidFill>
          <a:latin typeface="Verdana"/>
          <a:ea typeface="ＭＳ Ｐゴシック" pitchFamily="-111" charset="-128"/>
          <a:cs typeface="ＭＳ Ｐゴシック" pitchFamily="-111" charset="-128"/>
        </a:defRPr>
      </a:lvl1pPr>
      <a:lvl2pPr algn="l" defTabSz="342900" rtl="0" eaLnBrk="1" fontAlgn="base" hangingPunct="1">
        <a:spcBef>
          <a:spcPct val="0"/>
        </a:spcBef>
        <a:spcAft>
          <a:spcPct val="0"/>
        </a:spcAft>
        <a:defRPr sz="1800" b="1">
          <a:solidFill>
            <a:schemeClr val="tx2"/>
          </a:solidFill>
          <a:latin typeface="Verdana" pitchFamily="-111" charset="0"/>
          <a:ea typeface="ＭＳ Ｐゴシック" pitchFamily="-111" charset="-128"/>
          <a:cs typeface="ＭＳ Ｐゴシック" pitchFamily="-111" charset="-128"/>
        </a:defRPr>
      </a:lvl2pPr>
      <a:lvl3pPr algn="l" defTabSz="342900" rtl="0" eaLnBrk="1" fontAlgn="base" hangingPunct="1">
        <a:spcBef>
          <a:spcPct val="0"/>
        </a:spcBef>
        <a:spcAft>
          <a:spcPct val="0"/>
        </a:spcAft>
        <a:defRPr sz="1800" b="1">
          <a:solidFill>
            <a:schemeClr val="tx2"/>
          </a:solidFill>
          <a:latin typeface="Verdana" pitchFamily="-111" charset="0"/>
          <a:ea typeface="ＭＳ Ｐゴシック" pitchFamily="-111" charset="-128"/>
          <a:cs typeface="ＭＳ Ｐゴシック" pitchFamily="-111" charset="-128"/>
        </a:defRPr>
      </a:lvl3pPr>
      <a:lvl4pPr algn="l" defTabSz="342900" rtl="0" eaLnBrk="1" fontAlgn="base" hangingPunct="1">
        <a:spcBef>
          <a:spcPct val="0"/>
        </a:spcBef>
        <a:spcAft>
          <a:spcPct val="0"/>
        </a:spcAft>
        <a:defRPr sz="1800" b="1">
          <a:solidFill>
            <a:schemeClr val="tx2"/>
          </a:solidFill>
          <a:latin typeface="Verdana" pitchFamily="-111" charset="0"/>
          <a:ea typeface="ＭＳ Ｐゴシック" pitchFamily="-111" charset="-128"/>
          <a:cs typeface="ＭＳ Ｐゴシック" pitchFamily="-111" charset="-128"/>
        </a:defRPr>
      </a:lvl4pPr>
      <a:lvl5pPr algn="l" defTabSz="342900" rtl="0" eaLnBrk="1" fontAlgn="base" hangingPunct="1">
        <a:spcBef>
          <a:spcPct val="0"/>
        </a:spcBef>
        <a:spcAft>
          <a:spcPct val="0"/>
        </a:spcAft>
        <a:defRPr sz="1800" b="1">
          <a:solidFill>
            <a:schemeClr val="tx2"/>
          </a:solidFill>
          <a:latin typeface="Verdana" pitchFamily="-111" charset="0"/>
          <a:ea typeface="ＭＳ Ｐゴシック" pitchFamily="-111" charset="-128"/>
          <a:cs typeface="ＭＳ Ｐゴシック" pitchFamily="-111" charset="-128"/>
        </a:defRPr>
      </a:lvl5pPr>
      <a:lvl6pPr marL="342900" algn="l" defTabSz="342900" rtl="0" eaLnBrk="1" fontAlgn="base" hangingPunct="1">
        <a:spcBef>
          <a:spcPct val="0"/>
        </a:spcBef>
        <a:spcAft>
          <a:spcPct val="0"/>
        </a:spcAft>
        <a:defRPr sz="2400" b="1">
          <a:solidFill>
            <a:schemeClr val="bg1"/>
          </a:solidFill>
          <a:latin typeface="Verdana" pitchFamily="-111" charset="0"/>
          <a:ea typeface="ＭＳ Ｐゴシック" pitchFamily="-111" charset="-128"/>
          <a:cs typeface="ＭＳ Ｐゴシック" pitchFamily="-111" charset="-128"/>
        </a:defRPr>
      </a:lvl6pPr>
      <a:lvl7pPr marL="685800" algn="l" defTabSz="342900" rtl="0" eaLnBrk="1" fontAlgn="base" hangingPunct="1">
        <a:spcBef>
          <a:spcPct val="0"/>
        </a:spcBef>
        <a:spcAft>
          <a:spcPct val="0"/>
        </a:spcAft>
        <a:defRPr sz="2400" b="1">
          <a:solidFill>
            <a:schemeClr val="bg1"/>
          </a:solidFill>
          <a:latin typeface="Verdana" pitchFamily="-111" charset="0"/>
          <a:ea typeface="ＭＳ Ｐゴシック" pitchFamily="-111" charset="-128"/>
          <a:cs typeface="ＭＳ Ｐゴシック" pitchFamily="-111" charset="-128"/>
        </a:defRPr>
      </a:lvl7pPr>
      <a:lvl8pPr marL="1028700" algn="l" defTabSz="342900" rtl="0" eaLnBrk="1" fontAlgn="base" hangingPunct="1">
        <a:spcBef>
          <a:spcPct val="0"/>
        </a:spcBef>
        <a:spcAft>
          <a:spcPct val="0"/>
        </a:spcAft>
        <a:defRPr sz="2400" b="1">
          <a:solidFill>
            <a:schemeClr val="bg1"/>
          </a:solidFill>
          <a:latin typeface="Verdana" pitchFamily="-111" charset="0"/>
          <a:ea typeface="ＭＳ Ｐゴシック" pitchFamily="-111" charset="-128"/>
          <a:cs typeface="ＭＳ Ｐゴシック" pitchFamily="-111" charset="-128"/>
        </a:defRPr>
      </a:lvl8pPr>
      <a:lvl9pPr marL="1371600" algn="l" defTabSz="342900" rtl="0" eaLnBrk="1" fontAlgn="base" hangingPunct="1">
        <a:spcBef>
          <a:spcPct val="0"/>
        </a:spcBef>
        <a:spcAft>
          <a:spcPct val="0"/>
        </a:spcAft>
        <a:defRPr sz="2400" b="1">
          <a:solidFill>
            <a:schemeClr val="bg1"/>
          </a:solidFill>
          <a:latin typeface="Verdana" pitchFamily="-111" charset="0"/>
          <a:ea typeface="ＭＳ Ｐゴシック" pitchFamily="-111" charset="-128"/>
          <a:cs typeface="ＭＳ Ｐゴシック" pitchFamily="-111" charset="-128"/>
        </a:defRPr>
      </a:lvl9pPr>
    </p:titleStyle>
    <p:bodyStyle>
      <a:lvl1pPr marL="201600" indent="-201600" algn="l" defTabSz="342900" rtl="0" eaLnBrk="1" fontAlgn="base" hangingPunct="1">
        <a:lnSpc>
          <a:spcPts val="2163"/>
        </a:lnSpc>
        <a:spcBef>
          <a:spcPct val="0"/>
        </a:spcBef>
        <a:spcAft>
          <a:spcPts val="1500"/>
        </a:spcAft>
        <a:buFont typeface="Verdana" pitchFamily="34" charset="0"/>
        <a:buChar char="•"/>
        <a:defRPr kern="1200">
          <a:solidFill>
            <a:schemeClr val="tx1"/>
          </a:solidFill>
          <a:latin typeface="Verdana"/>
          <a:ea typeface="ＭＳ Ｐゴシック" pitchFamily="-111" charset="-128"/>
          <a:cs typeface="ＭＳ Ｐゴシック" pitchFamily="-111" charset="-128"/>
        </a:defRPr>
      </a:lvl1pPr>
      <a:lvl2pPr marL="572400" indent="-176400" algn="l" defTabSz="342900" rtl="0" eaLnBrk="1" fontAlgn="base" hangingPunct="1">
        <a:lnSpc>
          <a:spcPts val="1925"/>
        </a:lnSpc>
        <a:spcBef>
          <a:spcPct val="0"/>
        </a:spcBef>
        <a:spcAft>
          <a:spcPts val="1500"/>
        </a:spcAft>
        <a:buFont typeface="Verdana" pitchFamily="34" charset="0"/>
        <a:buChar char="•"/>
        <a:defRPr sz="1600" kern="1200">
          <a:solidFill>
            <a:schemeClr val="tx1"/>
          </a:solidFill>
          <a:latin typeface="Verdana"/>
          <a:ea typeface="ＭＳ Ｐゴシック" pitchFamily="-111" charset="-128"/>
          <a:cs typeface="+mn-cs"/>
        </a:defRPr>
      </a:lvl2pPr>
      <a:lvl3pPr marL="914400" indent="-151200" algn="l" defTabSz="342900" rtl="0" eaLnBrk="1" fontAlgn="base" hangingPunct="1">
        <a:lnSpc>
          <a:spcPts val="1675"/>
        </a:lnSpc>
        <a:spcBef>
          <a:spcPct val="0"/>
        </a:spcBef>
        <a:spcAft>
          <a:spcPts val="1500"/>
        </a:spcAft>
        <a:buFont typeface="Verdana" pitchFamily="34" charset="0"/>
        <a:buChar char="•"/>
        <a:defRPr sz="1400" kern="1200">
          <a:solidFill>
            <a:schemeClr val="tx1"/>
          </a:solidFill>
          <a:latin typeface="Verdana"/>
          <a:ea typeface="ＭＳ Ｐゴシック" pitchFamily="-111" charset="-128"/>
          <a:cs typeface="+mn-cs"/>
        </a:defRPr>
      </a:lvl3pPr>
      <a:lvl4pPr marL="1252800" indent="-151200" algn="l" defTabSz="342900" rtl="0" eaLnBrk="1" fontAlgn="base" hangingPunct="1">
        <a:lnSpc>
          <a:spcPts val="1675"/>
        </a:lnSpc>
        <a:spcBef>
          <a:spcPct val="0"/>
        </a:spcBef>
        <a:spcAft>
          <a:spcPts val="1500"/>
        </a:spcAft>
        <a:buFont typeface="Verdana" pitchFamily="34" charset="0"/>
        <a:buChar char="•"/>
        <a:defRPr sz="1400" kern="1200">
          <a:solidFill>
            <a:schemeClr val="tx1"/>
          </a:solidFill>
          <a:latin typeface="Verdana"/>
          <a:ea typeface="ＭＳ Ｐゴシック" pitchFamily="-111" charset="-128"/>
          <a:cs typeface="+mn-cs"/>
        </a:defRPr>
      </a:lvl4pPr>
      <a:lvl5pPr marL="1566000" indent="-151200" algn="l" defTabSz="342900" rtl="0" eaLnBrk="1" fontAlgn="base" hangingPunct="1">
        <a:lnSpc>
          <a:spcPts val="1675"/>
        </a:lnSpc>
        <a:spcBef>
          <a:spcPct val="0"/>
        </a:spcBef>
        <a:spcAft>
          <a:spcPts val="1500"/>
        </a:spcAft>
        <a:buFont typeface="Verdana" pitchFamily="34" charset="0"/>
        <a:buChar char="•"/>
        <a:defRPr sz="1400" kern="1200">
          <a:solidFill>
            <a:schemeClr val="tx1"/>
          </a:solidFill>
          <a:latin typeface="Verdana"/>
          <a:ea typeface="ＭＳ Ｐゴシック" pitchFamily="-111"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2400" dirty="0" err="1" smtClean="0"/>
              <a:t>Presentasjon</a:t>
            </a:r>
            <a:endParaRPr lang="en-GB" sz="2400" dirty="0"/>
          </a:p>
        </p:txBody>
      </p:sp>
      <p:sp>
        <p:nvSpPr>
          <p:cNvPr id="4" name="Subtitle 3"/>
          <p:cNvSpPr>
            <a:spLocks noGrp="1"/>
          </p:cNvSpPr>
          <p:nvPr>
            <p:ph type="subTitle" sz="quarter" idx="1"/>
          </p:nvPr>
        </p:nvSpPr>
        <p:spPr/>
        <p:txBody>
          <a:bodyPr/>
          <a:lstStyle/>
          <a:p>
            <a:r>
              <a:rPr lang="en-GB" sz="2000" cap="none" dirty="0" err="1" smtClean="0"/>
              <a:t>Kostnader</a:t>
            </a:r>
            <a:r>
              <a:rPr lang="en-GB" sz="2000" cap="none" dirty="0" smtClean="0"/>
              <a:t>, </a:t>
            </a:r>
            <a:r>
              <a:rPr lang="en-GB" sz="2000" cap="none" dirty="0" err="1" smtClean="0"/>
              <a:t>besparelser</a:t>
            </a:r>
            <a:r>
              <a:rPr lang="en-GB" sz="2000" cap="none" dirty="0" smtClean="0"/>
              <a:t> </a:t>
            </a:r>
            <a:r>
              <a:rPr lang="en-GB" sz="2000" cap="none" dirty="0" err="1" smtClean="0"/>
              <a:t>og</a:t>
            </a:r>
            <a:r>
              <a:rPr lang="en-GB" sz="2000" cap="none" dirty="0" smtClean="0"/>
              <a:t> </a:t>
            </a:r>
            <a:r>
              <a:rPr lang="en-GB" sz="2000" cap="none" dirty="0" err="1" smtClean="0"/>
              <a:t>effektivisering</a:t>
            </a:r>
            <a:r>
              <a:rPr lang="en-GB" sz="2000" cap="none" dirty="0" smtClean="0"/>
              <a:t> </a:t>
            </a:r>
            <a:r>
              <a:rPr lang="en-GB" sz="2000" cap="none" dirty="0" err="1" smtClean="0"/>
              <a:t>ved</a:t>
            </a:r>
            <a:r>
              <a:rPr lang="en-GB" sz="2000" cap="none" dirty="0" smtClean="0"/>
              <a:t> </a:t>
            </a:r>
            <a:r>
              <a:rPr lang="en-GB" sz="2000" cap="none" dirty="0" err="1" smtClean="0"/>
              <a:t>konkurranse</a:t>
            </a:r>
            <a:endParaRPr lang="en-GB" sz="2000" cap="none" dirty="0"/>
          </a:p>
        </p:txBody>
      </p:sp>
      <p:pic>
        <p:nvPicPr>
          <p:cNvPr id="7" name="Picture 6" descr="C:\Users\mneh\AppData\Local\Microsoft\Windows\Temporary Internet Files\Content.Outlook\VK0Q5CO2\image002 (2).png"/>
          <p:cNvPicPr/>
          <p:nvPr/>
        </p:nvPicPr>
        <p:blipFill>
          <a:blip r:embed="rId3">
            <a:extLst>
              <a:ext uri="{28A0092B-C50C-407E-A947-70E740481C1C}">
                <a14:useLocalDpi xmlns:a14="http://schemas.microsoft.com/office/drawing/2010/main" val="0"/>
              </a:ext>
            </a:extLst>
          </a:blip>
          <a:srcRect/>
          <a:stretch>
            <a:fillRect/>
          </a:stretch>
        </p:blipFill>
        <p:spPr bwMode="auto">
          <a:xfrm>
            <a:off x="7236296" y="4299942"/>
            <a:ext cx="981075" cy="495300"/>
          </a:xfrm>
          <a:prstGeom prst="rect">
            <a:avLst/>
          </a:prstGeom>
          <a:noFill/>
          <a:ln>
            <a:noFill/>
          </a:ln>
        </p:spPr>
      </p:pic>
      <p:pic>
        <p:nvPicPr>
          <p:cNvPr id="8" name="Picture 7" descr="C:\Users\mneh\Desktop\logo inventura.png"/>
          <p:cNvPicPr/>
          <p:nvPr/>
        </p:nvPicPr>
        <p:blipFill>
          <a:blip r:embed="rId4">
            <a:extLst>
              <a:ext uri="{28A0092B-C50C-407E-A947-70E740481C1C}">
                <a14:useLocalDpi xmlns:a14="http://schemas.microsoft.com/office/drawing/2010/main" val="0"/>
              </a:ext>
            </a:extLst>
          </a:blip>
          <a:srcRect/>
          <a:stretch>
            <a:fillRect/>
          </a:stretch>
        </p:blipFill>
        <p:spPr bwMode="auto">
          <a:xfrm>
            <a:off x="2051720" y="4417417"/>
            <a:ext cx="1323975" cy="377825"/>
          </a:xfrm>
          <a:prstGeom prst="rect">
            <a:avLst/>
          </a:prstGeom>
          <a:noFill/>
          <a:ln>
            <a:noFill/>
          </a:ln>
        </p:spPr>
      </p:pic>
      <p:pic>
        <p:nvPicPr>
          <p:cNvPr id="5" name="Picture Placeholder 4"/>
          <p:cNvPicPr>
            <a:picLocks noGrp="1" noChangeAspect="1"/>
          </p:cNvPicPr>
          <p:nvPr>
            <p:ph type="pic" sz="quarter" idx="10"/>
          </p:nvPr>
        </p:nvPicPr>
        <p:blipFill>
          <a:blip r:embed="rId5">
            <a:extLst>
              <a:ext uri="{28A0092B-C50C-407E-A947-70E740481C1C}">
                <a14:useLocalDpi xmlns:a14="http://schemas.microsoft.com/office/drawing/2010/main" val="0"/>
              </a:ext>
            </a:extLst>
          </a:blip>
          <a:srcRect t="33699" b="33699"/>
          <a:stretch>
            <a:fillRect/>
          </a:stretch>
        </p:blipFill>
        <p:spPr/>
      </p:pic>
    </p:spTree>
    <p:extLst>
      <p:ext uri="{BB962C8B-B14F-4D97-AF65-F5344CB8AC3E}">
        <p14:creationId xmlns:p14="http://schemas.microsoft.com/office/powerpoint/2010/main" val="2452936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11560" y="987574"/>
            <a:ext cx="7920038" cy="3046810"/>
          </a:xfrm>
          <a:noFill/>
          <a:ln>
            <a:noFill/>
          </a:ln>
        </p:spPr>
        <p:style>
          <a:lnRef idx="2">
            <a:schemeClr val="accent1"/>
          </a:lnRef>
          <a:fillRef idx="1">
            <a:schemeClr val="lt1"/>
          </a:fillRef>
          <a:effectRef idx="0">
            <a:schemeClr val="accent1"/>
          </a:effectRef>
          <a:fontRef idx="minor">
            <a:schemeClr val="dk1"/>
          </a:fontRef>
        </p:style>
        <p:txBody>
          <a:bodyPr/>
          <a:lstStyle/>
          <a:p>
            <a:r>
              <a:rPr lang="nb-NO" sz="1600" dirty="0"/>
              <a:t>Direkte effekter kan beregnes som</a:t>
            </a:r>
            <a:r>
              <a:rPr lang="nb-NO" sz="1600" dirty="0" smtClean="0"/>
              <a:t>:</a:t>
            </a:r>
          </a:p>
          <a:p>
            <a:pPr marL="396000" lvl="1" indent="0">
              <a:buNone/>
            </a:pPr>
            <a:r>
              <a:rPr lang="nb-NO" sz="1400" b="1" i="1" dirty="0"/>
              <a:t>Besparelser</a:t>
            </a:r>
            <a:r>
              <a:rPr lang="nb-NO" sz="1400" i="1" dirty="0"/>
              <a:t> = Pris effekt + Volum effekt + </a:t>
            </a:r>
            <a:r>
              <a:rPr lang="nb-NO" sz="1400" i="1" dirty="0" smtClean="0"/>
              <a:t>Verdiskapning + </a:t>
            </a:r>
            <a:r>
              <a:rPr lang="nb-NO" sz="1400" b="1" i="1" dirty="0" smtClean="0"/>
              <a:t>Kostnader for anskaffelsesprosess</a:t>
            </a:r>
          </a:p>
          <a:p>
            <a:r>
              <a:rPr lang="nb-NO" sz="1600" dirty="0"/>
              <a:t>Beregning av priseffekt: </a:t>
            </a:r>
            <a:endParaRPr lang="nb-NO" sz="1600" dirty="0" smtClean="0"/>
          </a:p>
          <a:p>
            <a:pPr marL="396000" lvl="1" indent="0">
              <a:buNone/>
            </a:pPr>
            <a:r>
              <a:rPr lang="nb-NO" sz="1400" dirty="0" smtClean="0"/>
              <a:t>(</a:t>
            </a:r>
            <a:r>
              <a:rPr lang="nb-NO" sz="1400" dirty="0"/>
              <a:t>Gammel pris-ny pris) * </a:t>
            </a:r>
            <a:r>
              <a:rPr lang="nb-NO" sz="1400" dirty="0" smtClean="0"/>
              <a:t>volum</a:t>
            </a:r>
          </a:p>
          <a:p>
            <a:r>
              <a:rPr lang="nb-NO" sz="1600" dirty="0"/>
              <a:t>Beregning av volumeffekt:</a:t>
            </a:r>
          </a:p>
          <a:p>
            <a:pPr marL="0" indent="0">
              <a:buNone/>
            </a:pPr>
            <a:r>
              <a:rPr lang="nb-NO" sz="1400" dirty="0" smtClean="0"/>
              <a:t>	(</a:t>
            </a:r>
            <a:r>
              <a:rPr lang="nb-NO" sz="1400" dirty="0"/>
              <a:t>Gammelt volum – nytt volum) * </a:t>
            </a:r>
            <a:r>
              <a:rPr lang="nb-NO" sz="1400" dirty="0" smtClean="0"/>
              <a:t>gammel 	pris</a:t>
            </a:r>
            <a:endParaRPr lang="nb-NO" sz="1400" dirty="0"/>
          </a:p>
          <a:p>
            <a:pPr marL="310950" indent="-285750"/>
            <a:endParaRPr lang="nb-NO" sz="1400" dirty="0"/>
          </a:p>
          <a:p>
            <a:pPr marL="396000" lvl="1" indent="0">
              <a:buNone/>
            </a:pPr>
            <a:endParaRPr lang="nb-NO" sz="1200" dirty="0"/>
          </a:p>
          <a:p>
            <a:pPr marL="396000" lvl="1" indent="0">
              <a:buNone/>
            </a:pPr>
            <a:endParaRPr lang="nb-NO" sz="1200" dirty="0"/>
          </a:p>
          <a:p>
            <a:pPr marL="0" indent="0">
              <a:buNone/>
            </a:pPr>
            <a:endParaRPr lang="en-GB" dirty="0"/>
          </a:p>
        </p:txBody>
      </p:sp>
      <p:sp>
        <p:nvSpPr>
          <p:cNvPr id="3" name="Title 2"/>
          <p:cNvSpPr>
            <a:spLocks noGrp="1"/>
          </p:cNvSpPr>
          <p:nvPr>
            <p:ph type="title"/>
          </p:nvPr>
        </p:nvSpPr>
        <p:spPr>
          <a:xfrm>
            <a:off x="612775" y="339328"/>
            <a:ext cx="7920038" cy="648245"/>
          </a:xfrm>
        </p:spPr>
        <p:txBody>
          <a:bodyPr/>
          <a:lstStyle/>
          <a:p>
            <a:r>
              <a:rPr lang="en-GB" sz="2000" dirty="0" err="1" smtClean="0"/>
              <a:t>Metode</a:t>
            </a:r>
            <a:r>
              <a:rPr lang="en-GB" sz="2000" dirty="0" smtClean="0"/>
              <a:t> for </a:t>
            </a:r>
            <a:r>
              <a:rPr lang="en-GB" sz="2000" dirty="0" err="1" smtClean="0"/>
              <a:t>beregning</a:t>
            </a:r>
            <a:r>
              <a:rPr lang="en-GB" sz="2000" dirty="0" smtClean="0"/>
              <a:t> </a:t>
            </a:r>
            <a:r>
              <a:rPr lang="en-GB" sz="2000" dirty="0" err="1" smtClean="0"/>
              <a:t>av</a:t>
            </a:r>
            <a:r>
              <a:rPr lang="en-GB" sz="2000" dirty="0" smtClean="0"/>
              <a:t> </a:t>
            </a:r>
            <a:r>
              <a:rPr lang="en-GB" sz="2000" dirty="0" err="1" smtClean="0"/>
              <a:t>innsparingspotensialet</a:t>
            </a:r>
            <a:endParaRPr lang="en-GB" sz="2000" dirty="0"/>
          </a:p>
        </p:txBody>
      </p:sp>
    </p:spTree>
    <p:extLst>
      <p:ext uri="{BB962C8B-B14F-4D97-AF65-F5344CB8AC3E}">
        <p14:creationId xmlns:p14="http://schemas.microsoft.com/office/powerpoint/2010/main" val="1899695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915566"/>
            <a:ext cx="7920038" cy="3672408"/>
          </a:xfrm>
          <a:ln>
            <a:noFill/>
          </a:ln>
        </p:spPr>
        <p:style>
          <a:lnRef idx="2">
            <a:schemeClr val="accent1"/>
          </a:lnRef>
          <a:fillRef idx="1">
            <a:schemeClr val="lt1"/>
          </a:fillRef>
          <a:effectRef idx="0">
            <a:schemeClr val="accent1"/>
          </a:effectRef>
          <a:fontRef idx="minor">
            <a:schemeClr val="dk1"/>
          </a:fontRef>
        </p:style>
        <p:txBody>
          <a:bodyPr/>
          <a:lstStyle/>
          <a:p>
            <a:pPr>
              <a:lnSpc>
                <a:spcPct val="100000"/>
              </a:lnSpc>
            </a:pPr>
            <a:r>
              <a:rPr lang="en-GB" sz="1600" dirty="0" err="1" smtClean="0"/>
              <a:t>Besparelser</a:t>
            </a:r>
            <a:r>
              <a:rPr lang="en-GB" sz="1600" dirty="0" smtClean="0"/>
              <a:t> </a:t>
            </a:r>
            <a:r>
              <a:rPr lang="en-GB" sz="1600" dirty="0" err="1" smtClean="0"/>
              <a:t>i</a:t>
            </a:r>
            <a:r>
              <a:rPr lang="en-GB" sz="1600" dirty="0" smtClean="0"/>
              <a:t> form </a:t>
            </a:r>
            <a:r>
              <a:rPr lang="en-GB" sz="1600" dirty="0" err="1" smtClean="0"/>
              <a:t>av</a:t>
            </a:r>
            <a:r>
              <a:rPr lang="en-GB" sz="1600" dirty="0" smtClean="0"/>
              <a:t> </a:t>
            </a:r>
            <a:r>
              <a:rPr lang="en-GB" sz="1600" dirty="0" err="1"/>
              <a:t>r</a:t>
            </a:r>
            <a:r>
              <a:rPr lang="en-GB" sz="1600" dirty="0" err="1" smtClean="0"/>
              <a:t>eduksjon</a:t>
            </a:r>
            <a:r>
              <a:rPr lang="en-GB" sz="1600" dirty="0" smtClean="0"/>
              <a:t> </a:t>
            </a:r>
            <a:r>
              <a:rPr lang="en-GB" sz="1600" dirty="0" err="1" smtClean="0"/>
              <a:t>av</a:t>
            </a:r>
            <a:r>
              <a:rPr lang="en-GB" sz="1600" dirty="0" smtClean="0"/>
              <a:t> </a:t>
            </a:r>
            <a:r>
              <a:rPr lang="en-GB" sz="1600" dirty="0" err="1" smtClean="0"/>
              <a:t>innkjøpskostnader</a:t>
            </a:r>
            <a:r>
              <a:rPr lang="en-GB" sz="1600" dirty="0" smtClean="0"/>
              <a:t> </a:t>
            </a:r>
          </a:p>
          <a:p>
            <a:pPr lvl="1">
              <a:lnSpc>
                <a:spcPct val="100000"/>
              </a:lnSpc>
            </a:pPr>
            <a:r>
              <a:rPr lang="nb-NO" sz="1400" dirty="0"/>
              <a:t>L</a:t>
            </a:r>
            <a:r>
              <a:rPr lang="nb-NO" sz="1400" dirty="0" smtClean="0"/>
              <a:t>avere </a:t>
            </a:r>
            <a:r>
              <a:rPr lang="nb-NO" sz="1400" dirty="0"/>
              <a:t>pris, redusert volum, forbedrede kommersielle betingelser. </a:t>
            </a:r>
            <a:endParaRPr lang="en-GB" sz="1400" dirty="0"/>
          </a:p>
          <a:p>
            <a:pPr>
              <a:lnSpc>
                <a:spcPct val="100000"/>
              </a:lnSpc>
            </a:pPr>
            <a:r>
              <a:rPr lang="en-GB" sz="1600" dirty="0" err="1" smtClean="0"/>
              <a:t>Besparelser</a:t>
            </a:r>
            <a:r>
              <a:rPr lang="en-GB" sz="1600" dirty="0" smtClean="0"/>
              <a:t> </a:t>
            </a:r>
            <a:r>
              <a:rPr lang="en-GB" sz="1600" dirty="0" err="1" smtClean="0"/>
              <a:t>i</a:t>
            </a:r>
            <a:r>
              <a:rPr lang="en-GB" sz="1600" dirty="0" smtClean="0"/>
              <a:t> form </a:t>
            </a:r>
            <a:r>
              <a:rPr lang="en-GB" sz="1600" dirty="0" err="1" smtClean="0"/>
              <a:t>av</a:t>
            </a:r>
            <a:r>
              <a:rPr lang="en-GB" sz="1600" dirty="0" smtClean="0"/>
              <a:t> </a:t>
            </a:r>
            <a:r>
              <a:rPr lang="en-GB" sz="1600" dirty="0" err="1" smtClean="0"/>
              <a:t>prosesskostnader</a:t>
            </a:r>
            <a:endParaRPr lang="en-GB" sz="1600" dirty="0" smtClean="0"/>
          </a:p>
          <a:p>
            <a:pPr lvl="1">
              <a:lnSpc>
                <a:spcPct val="100000"/>
              </a:lnSpc>
            </a:pPr>
            <a:r>
              <a:rPr lang="nb-NO" sz="1400" dirty="0"/>
              <a:t>T</a:t>
            </a:r>
            <a:r>
              <a:rPr lang="nb-NO" sz="1400" dirty="0" smtClean="0"/>
              <a:t>id </a:t>
            </a:r>
            <a:r>
              <a:rPr lang="nb-NO" sz="1400" dirty="0"/>
              <a:t>per aktivitet, ressursbruk og samlet tid for gjennomføring av hele anskaffelsesprosessen</a:t>
            </a:r>
            <a:endParaRPr lang="en-GB" sz="1400" dirty="0" smtClean="0"/>
          </a:p>
          <a:p>
            <a:pPr lvl="1">
              <a:lnSpc>
                <a:spcPct val="100000"/>
              </a:lnSpc>
            </a:pPr>
            <a:r>
              <a:rPr lang="nb-NO" sz="1400" dirty="0" smtClean="0"/>
              <a:t>Kartlagte aktiviteter anses som et minimum for å oppnå tilstrekkelig kvalitet i anskaffelsesprosessen</a:t>
            </a:r>
          </a:p>
          <a:p>
            <a:pPr>
              <a:lnSpc>
                <a:spcPct val="100000"/>
              </a:lnSpc>
            </a:pPr>
            <a:r>
              <a:rPr lang="nb-NO" sz="1600" dirty="0" smtClean="0"/>
              <a:t>En økning tidsbruk </a:t>
            </a:r>
            <a:r>
              <a:rPr lang="nb-NO" sz="1600" dirty="0"/>
              <a:t>på 30 % per anskaffelse </a:t>
            </a:r>
            <a:r>
              <a:rPr lang="nb-NO" sz="1600" dirty="0" smtClean="0"/>
              <a:t>vurderes </a:t>
            </a:r>
            <a:r>
              <a:rPr lang="nb-NO" sz="1600" dirty="0"/>
              <a:t>å gi en bedre kvalitativ </a:t>
            </a:r>
            <a:r>
              <a:rPr lang="nb-NO" sz="1600" dirty="0" smtClean="0"/>
              <a:t>prosess</a:t>
            </a:r>
          </a:p>
          <a:p>
            <a:pPr lvl="1">
              <a:lnSpc>
                <a:spcPct val="100000"/>
              </a:lnSpc>
            </a:pPr>
            <a:r>
              <a:rPr lang="nb-NO" sz="1400" dirty="0" smtClean="0"/>
              <a:t>For anskaffelser over nasjonal terskelverdi/under EØS-terskelverdi og over EØS-terskelverdi</a:t>
            </a:r>
          </a:p>
          <a:p>
            <a:pPr marL="396000" lvl="1" indent="0">
              <a:lnSpc>
                <a:spcPct val="100000"/>
              </a:lnSpc>
              <a:buNone/>
            </a:pPr>
            <a:endParaRPr lang="en-GB" sz="1400" dirty="0" smtClean="0"/>
          </a:p>
          <a:p>
            <a:pPr marL="396000" lvl="1" indent="0">
              <a:lnSpc>
                <a:spcPct val="100000"/>
              </a:lnSpc>
              <a:buNone/>
            </a:pPr>
            <a:endParaRPr lang="en-GB" sz="1800" dirty="0" smtClean="0"/>
          </a:p>
        </p:txBody>
      </p:sp>
      <p:sp>
        <p:nvSpPr>
          <p:cNvPr id="3" name="Title 2"/>
          <p:cNvSpPr>
            <a:spLocks noGrp="1"/>
          </p:cNvSpPr>
          <p:nvPr>
            <p:ph type="title"/>
          </p:nvPr>
        </p:nvSpPr>
        <p:spPr>
          <a:xfrm>
            <a:off x="612775" y="339329"/>
            <a:ext cx="7920038" cy="360214"/>
          </a:xfrm>
        </p:spPr>
        <p:txBody>
          <a:bodyPr/>
          <a:lstStyle/>
          <a:p>
            <a:r>
              <a:rPr lang="en-GB" sz="1800" dirty="0" err="1" smtClean="0"/>
              <a:t>Hva</a:t>
            </a:r>
            <a:r>
              <a:rPr lang="en-GB" sz="1800" dirty="0" smtClean="0"/>
              <a:t> </a:t>
            </a:r>
            <a:r>
              <a:rPr lang="en-GB" sz="1800" dirty="0" err="1" smtClean="0"/>
              <a:t>kan</a:t>
            </a:r>
            <a:r>
              <a:rPr lang="en-GB" sz="1800" dirty="0" smtClean="0"/>
              <a:t> </a:t>
            </a:r>
            <a:r>
              <a:rPr lang="en-GB" sz="1800" dirty="0" err="1" smtClean="0"/>
              <a:t>gi</a:t>
            </a:r>
            <a:r>
              <a:rPr lang="en-GB" sz="1800" dirty="0" smtClean="0"/>
              <a:t> </a:t>
            </a:r>
            <a:r>
              <a:rPr lang="en-GB" sz="1800" dirty="0" err="1" smtClean="0"/>
              <a:t>økte</a:t>
            </a:r>
            <a:r>
              <a:rPr lang="en-GB" sz="1800" dirty="0" smtClean="0"/>
              <a:t> </a:t>
            </a:r>
            <a:r>
              <a:rPr lang="en-GB" sz="1800" dirty="0" err="1" smtClean="0"/>
              <a:t>besparelser</a:t>
            </a:r>
            <a:r>
              <a:rPr lang="en-GB" sz="1800" dirty="0" smtClean="0"/>
              <a:t> I </a:t>
            </a:r>
            <a:r>
              <a:rPr lang="en-GB" sz="1800" dirty="0" err="1" smtClean="0"/>
              <a:t>kommunesektoren</a:t>
            </a:r>
            <a:r>
              <a:rPr lang="en-GB" sz="1800" dirty="0" smtClean="0"/>
              <a:t>?</a:t>
            </a:r>
            <a:endParaRPr lang="en-GB" sz="1800" dirty="0"/>
          </a:p>
        </p:txBody>
      </p:sp>
    </p:spTree>
    <p:extLst>
      <p:ext uri="{BB962C8B-B14F-4D97-AF65-F5344CB8AC3E}">
        <p14:creationId xmlns:p14="http://schemas.microsoft.com/office/powerpoint/2010/main" val="1052577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987574"/>
            <a:ext cx="7920038" cy="3528392"/>
          </a:xfrm>
        </p:spPr>
        <p:txBody>
          <a:bodyPr/>
          <a:lstStyle/>
          <a:p>
            <a:pPr lvl="0">
              <a:lnSpc>
                <a:spcPct val="100000"/>
              </a:lnSpc>
            </a:pPr>
            <a:r>
              <a:rPr lang="nb-NO" sz="1400" dirty="0"/>
              <a:t>Bruk av tverrfaglige innkjøpsteam og innkjøpsnettverk</a:t>
            </a:r>
          </a:p>
          <a:p>
            <a:pPr lvl="0">
              <a:lnSpc>
                <a:spcPct val="100000"/>
              </a:lnSpc>
            </a:pPr>
            <a:r>
              <a:rPr lang="nb-NO" sz="1400" dirty="0"/>
              <a:t>Bruk av standardmaler, veiledere</a:t>
            </a:r>
          </a:p>
          <a:p>
            <a:pPr>
              <a:lnSpc>
                <a:spcPct val="100000"/>
              </a:lnSpc>
            </a:pPr>
            <a:r>
              <a:rPr lang="nb-NO" sz="1400" dirty="0"/>
              <a:t>Bruk av e-handelssystem, konkurransegjennomføringsverktøy (KGV) og kontraktsoppfølgingsverktøy (KOV</a:t>
            </a:r>
            <a:r>
              <a:rPr lang="nb-NO" sz="1400" dirty="0" smtClean="0"/>
              <a:t>)</a:t>
            </a:r>
          </a:p>
          <a:p>
            <a:pPr lvl="0">
              <a:lnSpc>
                <a:spcPct val="100000"/>
              </a:lnSpc>
            </a:pPr>
            <a:r>
              <a:rPr lang="nb-NO" sz="1400" dirty="0" smtClean="0"/>
              <a:t>Gjennomføring </a:t>
            </a:r>
            <a:r>
              <a:rPr lang="nb-NO" sz="1400" dirty="0"/>
              <a:t>av leverandørmarkedsanalyser</a:t>
            </a:r>
          </a:p>
          <a:p>
            <a:pPr lvl="0">
              <a:lnSpc>
                <a:spcPct val="100000"/>
              </a:lnSpc>
            </a:pPr>
            <a:r>
              <a:rPr lang="nb-NO" sz="1400" dirty="0"/>
              <a:t>Økt leverandør/markedskommunikasjon</a:t>
            </a:r>
          </a:p>
          <a:p>
            <a:pPr lvl="0">
              <a:lnSpc>
                <a:spcPct val="100000"/>
              </a:lnSpc>
            </a:pPr>
            <a:r>
              <a:rPr lang="nb-NO" sz="1400" dirty="0"/>
              <a:t>Rutiner i innkjøpsreglement og innkjøpsstrategi</a:t>
            </a:r>
          </a:p>
          <a:p>
            <a:pPr lvl="0">
              <a:lnSpc>
                <a:spcPct val="100000"/>
              </a:lnSpc>
            </a:pPr>
            <a:r>
              <a:rPr lang="nb-NO" sz="1400" dirty="0"/>
              <a:t>God kontrakts- og leverandøroppfølging</a:t>
            </a:r>
          </a:p>
          <a:p>
            <a:pPr lvl="0">
              <a:lnSpc>
                <a:spcPct val="100000"/>
              </a:lnSpc>
            </a:pPr>
            <a:r>
              <a:rPr lang="nb-NO" sz="1400" dirty="0" smtClean="0"/>
              <a:t>Gjennomføring </a:t>
            </a:r>
            <a:r>
              <a:rPr lang="nb-NO" sz="1400" dirty="0"/>
              <a:t>av </a:t>
            </a:r>
            <a:r>
              <a:rPr lang="nb-NO" sz="1400" dirty="0" smtClean="0"/>
              <a:t>prosedyre </a:t>
            </a:r>
            <a:r>
              <a:rPr lang="nb-NO" sz="1400" i="1" dirty="0" smtClean="0"/>
              <a:t>konkurranse </a:t>
            </a:r>
            <a:r>
              <a:rPr lang="nb-NO" sz="1400" i="1" dirty="0"/>
              <a:t>med </a:t>
            </a:r>
            <a:r>
              <a:rPr lang="nb-NO" sz="1400" i="1" dirty="0" smtClean="0"/>
              <a:t>forhandling </a:t>
            </a:r>
            <a:r>
              <a:rPr lang="nb-NO" sz="1400" dirty="0" smtClean="0"/>
              <a:t>som gir muligheter for avklaringer og presiseringer</a:t>
            </a:r>
            <a:endParaRPr lang="nb-NO" sz="1400" i="1" dirty="0"/>
          </a:p>
          <a:p>
            <a:endParaRPr lang="nb-NO" dirty="0"/>
          </a:p>
        </p:txBody>
      </p:sp>
      <p:sp>
        <p:nvSpPr>
          <p:cNvPr id="3" name="Title 2"/>
          <p:cNvSpPr>
            <a:spLocks noGrp="1"/>
          </p:cNvSpPr>
          <p:nvPr>
            <p:ph type="title"/>
          </p:nvPr>
        </p:nvSpPr>
        <p:spPr>
          <a:xfrm>
            <a:off x="612775" y="339329"/>
            <a:ext cx="7920038" cy="360213"/>
          </a:xfrm>
        </p:spPr>
        <p:txBody>
          <a:bodyPr/>
          <a:lstStyle/>
          <a:p>
            <a:r>
              <a:rPr lang="nb-NO" sz="2000" dirty="0" smtClean="0"/>
              <a:t>Andre faktorer som kan bidrar til besparelser</a:t>
            </a:r>
            <a:endParaRPr lang="nb-NO" sz="2000" dirty="0"/>
          </a:p>
        </p:txBody>
      </p:sp>
    </p:spTree>
    <p:extLst>
      <p:ext uri="{BB962C8B-B14F-4D97-AF65-F5344CB8AC3E}">
        <p14:creationId xmlns:p14="http://schemas.microsoft.com/office/powerpoint/2010/main" val="2799339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987574"/>
            <a:ext cx="7920038" cy="3508749"/>
          </a:xfrm>
          <a:ln>
            <a:noFill/>
          </a:ln>
        </p:spPr>
        <p:style>
          <a:lnRef idx="2">
            <a:schemeClr val="accent1"/>
          </a:lnRef>
          <a:fillRef idx="1">
            <a:schemeClr val="lt1"/>
          </a:fillRef>
          <a:effectRef idx="0">
            <a:schemeClr val="accent1"/>
          </a:effectRef>
          <a:fontRef idx="minor">
            <a:schemeClr val="dk1"/>
          </a:fontRef>
        </p:style>
        <p:txBody>
          <a:bodyPr/>
          <a:lstStyle/>
          <a:p>
            <a:r>
              <a:rPr lang="nb-NO" sz="1600" dirty="0" smtClean="0"/>
              <a:t>Kommunesektoren vurderer det som like tidkrevende å gjennomføre anskaffelser </a:t>
            </a:r>
            <a:r>
              <a:rPr lang="nb-NO" sz="1600" i="1" dirty="0" smtClean="0"/>
              <a:t>under nasjonal terskelverdi </a:t>
            </a:r>
            <a:r>
              <a:rPr lang="nb-NO" sz="1600" dirty="0" smtClean="0"/>
              <a:t>og </a:t>
            </a:r>
            <a:r>
              <a:rPr lang="nb-NO" sz="1600" i="1" dirty="0" smtClean="0"/>
              <a:t>under EØS-terskelverdi</a:t>
            </a:r>
            <a:endParaRPr lang="nb-NO" sz="1600" dirty="0" smtClean="0"/>
          </a:p>
          <a:p>
            <a:pPr lvl="1"/>
            <a:r>
              <a:rPr lang="nb-NO" sz="1400" dirty="0" smtClean="0"/>
              <a:t>Vurderes at dette ikke skyldes regelverket, men manglende </a:t>
            </a:r>
            <a:r>
              <a:rPr lang="nb-NO" sz="1400" i="1" dirty="0" smtClean="0"/>
              <a:t>kunnskap og kompetanse </a:t>
            </a:r>
            <a:r>
              <a:rPr lang="nb-NO" sz="1400" dirty="0" smtClean="0"/>
              <a:t>om anskaffelsesregelverket</a:t>
            </a:r>
          </a:p>
          <a:p>
            <a:pPr lvl="1"/>
            <a:r>
              <a:rPr lang="nb-NO" sz="1400" dirty="0" smtClean="0"/>
              <a:t>Kommunesektoren velger å følge et strengere regelverk for anskaffelser under nasjonal terskelverdi enn </a:t>
            </a:r>
            <a:r>
              <a:rPr lang="nb-NO" sz="1400" i="1" dirty="0" smtClean="0"/>
              <a:t>nødvendig</a:t>
            </a:r>
            <a:endParaRPr lang="nb-NO" sz="1400" dirty="0" smtClean="0"/>
          </a:p>
          <a:p>
            <a:pPr lvl="1"/>
            <a:r>
              <a:rPr lang="nb-NO" sz="1400" dirty="0" smtClean="0"/>
              <a:t>Tyder på at kommunesektoren ikke nødvendigvis følger intensjonene med regelverket</a:t>
            </a:r>
          </a:p>
          <a:p>
            <a:pPr lvl="1"/>
            <a:r>
              <a:rPr lang="nb-NO" sz="1400" dirty="0" smtClean="0"/>
              <a:t>Bedre kompetanse til å gjennomføre gode og effektive anskaffelser under nasjonal terskelverdi vil potensielt kunne gi en innsparing i transaksjonskostnadene til anskaffelsesprosessen</a:t>
            </a:r>
            <a:endParaRPr lang="nb-NO" sz="1600" dirty="0"/>
          </a:p>
          <a:p>
            <a:pPr lvl="2"/>
            <a:endParaRPr lang="nb-NO" sz="1200" dirty="0"/>
          </a:p>
        </p:txBody>
      </p:sp>
      <p:sp>
        <p:nvSpPr>
          <p:cNvPr id="3" name="Title 2"/>
          <p:cNvSpPr>
            <a:spLocks noGrp="1"/>
          </p:cNvSpPr>
          <p:nvPr>
            <p:ph type="title"/>
          </p:nvPr>
        </p:nvSpPr>
        <p:spPr>
          <a:xfrm>
            <a:off x="612775" y="339328"/>
            <a:ext cx="7920038" cy="648245"/>
          </a:xfrm>
        </p:spPr>
        <p:txBody>
          <a:bodyPr/>
          <a:lstStyle/>
          <a:p>
            <a:r>
              <a:rPr lang="en-GB" sz="1800" dirty="0" err="1" smtClean="0"/>
              <a:t>Hindrer</a:t>
            </a:r>
            <a:r>
              <a:rPr lang="en-GB" sz="1800" dirty="0" smtClean="0"/>
              <a:t> </a:t>
            </a:r>
            <a:r>
              <a:rPr lang="en-GB" sz="1800" dirty="0" err="1" smtClean="0"/>
              <a:t>anskaffelsesregelverket</a:t>
            </a:r>
            <a:r>
              <a:rPr lang="en-GB" sz="1800" dirty="0" smtClean="0"/>
              <a:t> </a:t>
            </a:r>
            <a:r>
              <a:rPr lang="en-GB" sz="1800" dirty="0" err="1" smtClean="0"/>
              <a:t>maksimale</a:t>
            </a:r>
            <a:r>
              <a:rPr lang="en-GB" sz="1800" dirty="0" smtClean="0"/>
              <a:t> </a:t>
            </a:r>
            <a:r>
              <a:rPr lang="en-GB" sz="1800" dirty="0" err="1" smtClean="0"/>
              <a:t>effektiviseringsgevinster</a:t>
            </a:r>
            <a:r>
              <a:rPr lang="en-GB" sz="1800" dirty="0" smtClean="0"/>
              <a:t>?</a:t>
            </a:r>
            <a:endParaRPr lang="en-GB" sz="1800" dirty="0"/>
          </a:p>
        </p:txBody>
      </p:sp>
    </p:spTree>
    <p:extLst>
      <p:ext uri="{BB962C8B-B14F-4D97-AF65-F5344CB8AC3E}">
        <p14:creationId xmlns:p14="http://schemas.microsoft.com/office/powerpoint/2010/main" val="4216926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775" y="915566"/>
            <a:ext cx="7920038" cy="3364733"/>
          </a:xfrm>
        </p:spPr>
        <p:txBody>
          <a:bodyPr/>
          <a:lstStyle/>
          <a:p>
            <a:r>
              <a:rPr lang="nb-NO" sz="1600" dirty="0"/>
              <a:t>Undersøkelsen peker på </a:t>
            </a:r>
            <a:r>
              <a:rPr lang="nb-NO" sz="1600" dirty="0" smtClean="0"/>
              <a:t>andre </a:t>
            </a:r>
            <a:r>
              <a:rPr lang="nb-NO" sz="1600" dirty="0"/>
              <a:t>forhold som kommunesektoren vurderer å være kostnadsdrivere ved gjennomføring av </a:t>
            </a:r>
            <a:r>
              <a:rPr lang="nb-NO" sz="1600" dirty="0" smtClean="0"/>
              <a:t>konkurranser:</a:t>
            </a:r>
          </a:p>
          <a:p>
            <a:pPr lvl="1"/>
            <a:r>
              <a:rPr lang="nb-NO" sz="1400" dirty="0" smtClean="0"/>
              <a:t>Manglende </a:t>
            </a:r>
            <a:r>
              <a:rPr lang="nb-NO" sz="1400" dirty="0"/>
              <a:t>forankring av innkjøp på politisk og administrativt nivå </a:t>
            </a:r>
            <a:r>
              <a:rPr lang="nb-NO" sz="1400" dirty="0" smtClean="0"/>
              <a:t>i kommunesektoren</a:t>
            </a:r>
            <a:endParaRPr lang="nb-NO" sz="1400" dirty="0"/>
          </a:p>
          <a:p>
            <a:pPr lvl="2"/>
            <a:r>
              <a:rPr lang="nb-NO" sz="1200" dirty="0"/>
              <a:t>Svak/manglende strategi gjør at sektoren ikke har utarbeidet mål for </a:t>
            </a:r>
            <a:r>
              <a:rPr lang="nb-NO" sz="1200" dirty="0" smtClean="0"/>
              <a:t>innkjøpene</a:t>
            </a:r>
          </a:p>
          <a:p>
            <a:pPr lvl="1"/>
            <a:r>
              <a:rPr lang="nb-NO" sz="1400" dirty="0" smtClean="0"/>
              <a:t>Mangel </a:t>
            </a:r>
            <a:r>
              <a:rPr lang="nb-NO" sz="1400" dirty="0"/>
              <a:t>på innkjøpsfaglig kompetanse og ressurser</a:t>
            </a:r>
          </a:p>
          <a:p>
            <a:pPr lvl="2"/>
            <a:r>
              <a:rPr lang="nb-NO" sz="1200" dirty="0"/>
              <a:t>Kunnskap og kompetanse om anskaffelsesregelverket</a:t>
            </a:r>
          </a:p>
          <a:p>
            <a:pPr lvl="2"/>
            <a:r>
              <a:rPr lang="nb-NO" sz="1200" dirty="0"/>
              <a:t>Kunnskap og kompetanse om </a:t>
            </a:r>
            <a:r>
              <a:rPr lang="nb-NO" sz="1200" dirty="0" smtClean="0"/>
              <a:t>anbudsprosedyrer</a:t>
            </a:r>
            <a:endParaRPr lang="nb-NO" sz="1200" dirty="0"/>
          </a:p>
          <a:p>
            <a:endParaRPr lang="nb-NO" dirty="0"/>
          </a:p>
        </p:txBody>
      </p:sp>
      <p:sp>
        <p:nvSpPr>
          <p:cNvPr id="3" name="Title 2"/>
          <p:cNvSpPr>
            <a:spLocks noGrp="1"/>
          </p:cNvSpPr>
          <p:nvPr>
            <p:ph type="title"/>
          </p:nvPr>
        </p:nvSpPr>
        <p:spPr>
          <a:xfrm>
            <a:off x="612775" y="339329"/>
            <a:ext cx="7920038" cy="432221"/>
          </a:xfrm>
        </p:spPr>
        <p:txBody>
          <a:bodyPr/>
          <a:lstStyle/>
          <a:p>
            <a:r>
              <a:rPr lang="nb-NO" sz="2000" dirty="0" smtClean="0"/>
              <a:t>Fortsettelse…</a:t>
            </a:r>
            <a:endParaRPr lang="nb-NO" sz="2000" dirty="0"/>
          </a:p>
        </p:txBody>
      </p:sp>
    </p:spTree>
    <p:extLst>
      <p:ext uri="{BB962C8B-B14F-4D97-AF65-F5344CB8AC3E}">
        <p14:creationId xmlns:p14="http://schemas.microsoft.com/office/powerpoint/2010/main" val="635128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03598"/>
            <a:ext cx="7920038" cy="3456384"/>
          </a:xfrm>
          <a:noFill/>
        </p:spPr>
        <p:txBody>
          <a:bodyPr/>
          <a:lstStyle/>
          <a:p>
            <a:pPr>
              <a:lnSpc>
                <a:spcPct val="100000"/>
              </a:lnSpc>
            </a:pPr>
            <a:r>
              <a:rPr lang="nb-NO" dirty="0" smtClean="0"/>
              <a:t>Kommuneforvaltningen kjøper varer og tjenester til kommunal velferd etter anskaffelsesregelverket for 75 </a:t>
            </a:r>
            <a:r>
              <a:rPr lang="nb-NO" dirty="0" err="1" smtClean="0"/>
              <a:t>mrd</a:t>
            </a:r>
            <a:r>
              <a:rPr lang="nb-NO" dirty="0" smtClean="0"/>
              <a:t> kroner årlig  </a:t>
            </a:r>
          </a:p>
          <a:p>
            <a:pPr>
              <a:lnSpc>
                <a:spcPct val="100000"/>
              </a:lnSpc>
            </a:pPr>
            <a:r>
              <a:rPr lang="nb-NO" dirty="0" smtClean="0"/>
              <a:t>Estimert besparelser på 3 milliarder kroner på å bruke konkurranse etter anskaffelsesregelverket </a:t>
            </a:r>
          </a:p>
          <a:p>
            <a:pPr>
              <a:lnSpc>
                <a:spcPct val="100000"/>
              </a:lnSpc>
            </a:pPr>
            <a:r>
              <a:rPr lang="nb-NO" dirty="0" smtClean="0"/>
              <a:t>Kostnadene med å gjennomføre anskaffelser er kartlagt til om lag 1,3 </a:t>
            </a:r>
            <a:r>
              <a:rPr lang="nb-NO" dirty="0" err="1" smtClean="0"/>
              <a:t>mrd</a:t>
            </a:r>
            <a:r>
              <a:rPr lang="nb-NO" dirty="0" smtClean="0"/>
              <a:t> kroner årlig </a:t>
            </a:r>
          </a:p>
          <a:p>
            <a:pPr marL="0" indent="0">
              <a:lnSpc>
                <a:spcPct val="100000"/>
              </a:lnSpc>
              <a:buNone/>
            </a:pPr>
            <a:r>
              <a:rPr lang="nb-NO" dirty="0" smtClean="0"/>
              <a:t>Kommunesektoren har netto spart </a:t>
            </a:r>
            <a:r>
              <a:rPr lang="nb-NO" dirty="0" err="1" smtClean="0"/>
              <a:t>ca</a:t>
            </a:r>
            <a:r>
              <a:rPr lang="nb-NO" dirty="0" smtClean="0"/>
              <a:t> 1,7 milliarder på bruk av konkurranse etter anskaffelsesregelverket innen kommunal velferd</a:t>
            </a:r>
          </a:p>
          <a:p>
            <a:pPr marL="0" lvl="1" indent="0" defTabSz="457200" eaLnBrk="0" hangingPunct="0">
              <a:lnSpc>
                <a:spcPts val="2163"/>
              </a:lnSpc>
              <a:buNone/>
            </a:pPr>
            <a:endParaRPr lang="nb-NO" dirty="0"/>
          </a:p>
        </p:txBody>
      </p:sp>
      <p:sp>
        <p:nvSpPr>
          <p:cNvPr id="3" name="Title 2"/>
          <p:cNvSpPr>
            <a:spLocks noGrp="1"/>
          </p:cNvSpPr>
          <p:nvPr>
            <p:ph type="title"/>
          </p:nvPr>
        </p:nvSpPr>
        <p:spPr>
          <a:xfrm>
            <a:off x="612775" y="339329"/>
            <a:ext cx="7920038" cy="360214"/>
          </a:xfrm>
        </p:spPr>
        <p:txBody>
          <a:bodyPr/>
          <a:lstStyle/>
          <a:p>
            <a:r>
              <a:rPr lang="en-GB" sz="1800" dirty="0" err="1" smtClean="0"/>
              <a:t>Hovedfunn</a:t>
            </a:r>
            <a:endParaRPr lang="en-GB" sz="1800" dirty="0"/>
          </a:p>
        </p:txBody>
      </p:sp>
    </p:spTree>
    <p:extLst>
      <p:ext uri="{BB962C8B-B14F-4D97-AF65-F5344CB8AC3E}">
        <p14:creationId xmlns:p14="http://schemas.microsoft.com/office/powerpoint/2010/main" val="1644285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03598"/>
            <a:ext cx="7920038" cy="3456384"/>
          </a:xfrm>
        </p:spPr>
        <p:txBody>
          <a:bodyPr/>
          <a:lstStyle/>
          <a:p>
            <a:pPr marL="158750" indent="-171450" defTabSz="457200" eaLnBrk="0" hangingPunct="0">
              <a:lnSpc>
                <a:spcPct val="100000"/>
              </a:lnSpc>
              <a:buFont typeface="Arial" panose="020B0604020202020204" pitchFamily="34" charset="0"/>
              <a:buChar char="•"/>
            </a:pPr>
            <a:r>
              <a:rPr lang="en-GB" sz="2000" dirty="0" err="1" smtClean="0"/>
              <a:t>Forenkling</a:t>
            </a:r>
            <a:r>
              <a:rPr lang="en-GB" sz="2000" dirty="0" smtClean="0"/>
              <a:t> </a:t>
            </a:r>
            <a:r>
              <a:rPr lang="en-GB" sz="2000" dirty="0" err="1" smtClean="0"/>
              <a:t>av</a:t>
            </a:r>
            <a:r>
              <a:rPr lang="en-GB" sz="2000" dirty="0" smtClean="0"/>
              <a:t> </a:t>
            </a:r>
            <a:r>
              <a:rPr lang="en-GB" sz="2000" dirty="0" err="1" smtClean="0"/>
              <a:t>regelverket</a:t>
            </a:r>
            <a:endParaRPr lang="en-GB" sz="2000" dirty="0" smtClean="0"/>
          </a:p>
          <a:p>
            <a:pPr marL="529550" lvl="1" indent="-171450" defTabSz="457200" eaLnBrk="0" hangingPunct="0">
              <a:lnSpc>
                <a:spcPct val="100000"/>
              </a:lnSpc>
              <a:buFont typeface="Arial" panose="020B0604020202020204" pitchFamily="34" charset="0"/>
              <a:buChar char="•"/>
            </a:pPr>
            <a:r>
              <a:rPr lang="en-GB" dirty="0" smtClean="0"/>
              <a:t>FOA del II </a:t>
            </a:r>
            <a:r>
              <a:rPr lang="en-GB" dirty="0" err="1" smtClean="0"/>
              <a:t>i</a:t>
            </a:r>
            <a:r>
              <a:rPr lang="en-GB" dirty="0" smtClean="0"/>
              <a:t> form </a:t>
            </a:r>
            <a:r>
              <a:rPr lang="en-GB" dirty="0" err="1" smtClean="0"/>
              <a:t>av</a:t>
            </a:r>
            <a:r>
              <a:rPr lang="en-GB" dirty="0" smtClean="0"/>
              <a:t> </a:t>
            </a:r>
            <a:r>
              <a:rPr lang="en-GB" dirty="0" err="1" smtClean="0"/>
              <a:t>redusert</a:t>
            </a:r>
            <a:r>
              <a:rPr lang="en-GB" dirty="0" smtClean="0"/>
              <a:t> </a:t>
            </a:r>
            <a:r>
              <a:rPr lang="en-GB" dirty="0" err="1" smtClean="0"/>
              <a:t>kompleksitet</a:t>
            </a:r>
            <a:r>
              <a:rPr lang="en-GB" dirty="0" smtClean="0"/>
              <a:t> </a:t>
            </a:r>
            <a:r>
              <a:rPr lang="en-GB" dirty="0" err="1" smtClean="0"/>
              <a:t>og</a:t>
            </a:r>
            <a:r>
              <a:rPr lang="en-GB" dirty="0" smtClean="0"/>
              <a:t> </a:t>
            </a:r>
            <a:r>
              <a:rPr lang="en-GB" dirty="0" err="1" smtClean="0"/>
              <a:t>rigiditet</a:t>
            </a:r>
            <a:r>
              <a:rPr lang="en-GB" dirty="0" smtClean="0"/>
              <a:t> </a:t>
            </a:r>
          </a:p>
          <a:p>
            <a:pPr marL="529550" lvl="1" indent="-171450" defTabSz="457200" eaLnBrk="0" hangingPunct="0">
              <a:lnSpc>
                <a:spcPct val="100000"/>
              </a:lnSpc>
              <a:buFont typeface="Arial" panose="020B0604020202020204" pitchFamily="34" charset="0"/>
              <a:buChar char="•"/>
            </a:pPr>
            <a:r>
              <a:rPr lang="en-GB" dirty="0" err="1"/>
              <a:t>F</a:t>
            </a:r>
            <a:r>
              <a:rPr lang="en-GB" dirty="0" err="1" smtClean="0"/>
              <a:t>ormalisering</a:t>
            </a:r>
            <a:r>
              <a:rPr lang="en-GB" dirty="0" smtClean="0"/>
              <a:t> </a:t>
            </a:r>
            <a:r>
              <a:rPr lang="en-GB" dirty="0" err="1" smtClean="0"/>
              <a:t>og</a:t>
            </a:r>
            <a:r>
              <a:rPr lang="en-GB" dirty="0" smtClean="0"/>
              <a:t> </a:t>
            </a:r>
            <a:r>
              <a:rPr lang="en-GB" dirty="0" err="1" smtClean="0"/>
              <a:t>tydeliggjøring</a:t>
            </a:r>
            <a:r>
              <a:rPr lang="en-GB" dirty="0" smtClean="0"/>
              <a:t> </a:t>
            </a:r>
            <a:r>
              <a:rPr lang="en-GB" dirty="0" err="1" smtClean="0"/>
              <a:t>av</a:t>
            </a:r>
            <a:r>
              <a:rPr lang="en-GB" dirty="0" smtClean="0"/>
              <a:t> </a:t>
            </a:r>
            <a:r>
              <a:rPr lang="en-GB" dirty="0" err="1" smtClean="0"/>
              <a:t>lovlig</a:t>
            </a:r>
            <a:r>
              <a:rPr lang="en-GB" dirty="0" smtClean="0"/>
              <a:t> </a:t>
            </a:r>
            <a:r>
              <a:rPr lang="en-GB" dirty="0" err="1" smtClean="0"/>
              <a:t>leverandør</a:t>
            </a:r>
            <a:r>
              <a:rPr lang="en-GB" dirty="0" smtClean="0"/>
              <a:t>- </a:t>
            </a:r>
            <a:r>
              <a:rPr lang="en-GB" dirty="0" err="1" smtClean="0"/>
              <a:t>og</a:t>
            </a:r>
            <a:r>
              <a:rPr lang="en-GB" dirty="0" smtClean="0"/>
              <a:t> </a:t>
            </a:r>
            <a:r>
              <a:rPr lang="en-GB" dirty="0" err="1" smtClean="0"/>
              <a:t>markedsdialog</a:t>
            </a:r>
            <a:r>
              <a:rPr lang="en-GB" dirty="0" smtClean="0"/>
              <a:t> </a:t>
            </a:r>
          </a:p>
          <a:p>
            <a:pPr marL="158750" indent="-171450" defTabSz="457200" eaLnBrk="0" hangingPunct="0">
              <a:lnSpc>
                <a:spcPct val="100000"/>
              </a:lnSpc>
              <a:buFont typeface="Arial" panose="020B0604020202020204" pitchFamily="34" charset="0"/>
              <a:buChar char="•"/>
            </a:pPr>
            <a:r>
              <a:rPr lang="en-GB" sz="2000" dirty="0" err="1" smtClean="0"/>
              <a:t>Økt</a:t>
            </a:r>
            <a:r>
              <a:rPr lang="en-GB" sz="2000" dirty="0" smtClean="0"/>
              <a:t> </a:t>
            </a:r>
            <a:r>
              <a:rPr lang="en-GB" sz="2000" dirty="0" err="1" smtClean="0"/>
              <a:t>kapasitet</a:t>
            </a:r>
            <a:r>
              <a:rPr lang="en-GB" sz="2000" dirty="0" smtClean="0"/>
              <a:t> </a:t>
            </a:r>
            <a:r>
              <a:rPr lang="en-GB" sz="2000" dirty="0" err="1" smtClean="0"/>
              <a:t>og</a:t>
            </a:r>
            <a:r>
              <a:rPr lang="en-GB" sz="2000" dirty="0" smtClean="0"/>
              <a:t> </a:t>
            </a:r>
            <a:r>
              <a:rPr lang="en-GB" sz="2000" dirty="0" err="1" smtClean="0"/>
              <a:t>kompetanse</a:t>
            </a:r>
            <a:r>
              <a:rPr lang="en-GB" sz="2000" dirty="0" smtClean="0"/>
              <a:t> </a:t>
            </a:r>
            <a:r>
              <a:rPr lang="en-GB" sz="2000" dirty="0" err="1" smtClean="0"/>
              <a:t>til</a:t>
            </a:r>
            <a:r>
              <a:rPr lang="en-GB" sz="2000" dirty="0" smtClean="0"/>
              <a:t> </a:t>
            </a:r>
            <a:r>
              <a:rPr lang="en-GB" sz="2000" dirty="0" err="1" smtClean="0"/>
              <a:t>innkjøp</a:t>
            </a:r>
            <a:r>
              <a:rPr lang="en-GB" sz="2000" dirty="0" smtClean="0"/>
              <a:t> </a:t>
            </a:r>
          </a:p>
          <a:p>
            <a:pPr marL="529550" lvl="1" indent="-171450" defTabSz="457200" eaLnBrk="0" hangingPunct="0">
              <a:lnSpc>
                <a:spcPct val="100000"/>
              </a:lnSpc>
              <a:buFont typeface="Arial" panose="020B0604020202020204" pitchFamily="34" charset="0"/>
              <a:buChar char="•"/>
            </a:pPr>
            <a:r>
              <a:rPr lang="en-GB" dirty="0" err="1" smtClean="0"/>
              <a:t>Flere</a:t>
            </a:r>
            <a:r>
              <a:rPr lang="en-GB" dirty="0" smtClean="0"/>
              <a:t> </a:t>
            </a:r>
            <a:r>
              <a:rPr lang="en-GB" dirty="0" err="1" smtClean="0"/>
              <a:t>innkjøpsfaglige</a:t>
            </a:r>
            <a:r>
              <a:rPr lang="en-GB" dirty="0" smtClean="0"/>
              <a:t> </a:t>
            </a:r>
            <a:r>
              <a:rPr lang="en-GB" dirty="0" err="1" smtClean="0"/>
              <a:t>ressurser</a:t>
            </a:r>
            <a:r>
              <a:rPr lang="en-GB" dirty="0" smtClean="0"/>
              <a:t> for </a:t>
            </a:r>
            <a:r>
              <a:rPr lang="en-GB" dirty="0" err="1" smtClean="0"/>
              <a:t>særlig</a:t>
            </a:r>
            <a:r>
              <a:rPr lang="en-GB" dirty="0" smtClean="0"/>
              <a:t> å </a:t>
            </a:r>
            <a:r>
              <a:rPr lang="en-GB" dirty="0" err="1" smtClean="0"/>
              <a:t>sikre</a:t>
            </a:r>
            <a:r>
              <a:rPr lang="en-GB" dirty="0" smtClean="0"/>
              <a:t> god </a:t>
            </a:r>
            <a:r>
              <a:rPr lang="en-GB" dirty="0" err="1" smtClean="0"/>
              <a:t>kontrakts</a:t>
            </a:r>
            <a:r>
              <a:rPr lang="en-GB" dirty="0" smtClean="0"/>
              <a:t>- </a:t>
            </a:r>
            <a:r>
              <a:rPr lang="en-GB" dirty="0" err="1" smtClean="0"/>
              <a:t>og</a:t>
            </a:r>
            <a:r>
              <a:rPr lang="en-GB" dirty="0" smtClean="0"/>
              <a:t> </a:t>
            </a:r>
            <a:r>
              <a:rPr lang="en-GB" dirty="0" err="1" smtClean="0"/>
              <a:t>leverandøroppfølging</a:t>
            </a:r>
            <a:endParaRPr lang="en-GB" dirty="0" smtClean="0"/>
          </a:p>
          <a:p>
            <a:pPr marL="529550" lvl="1" indent="-171450" defTabSz="457200" eaLnBrk="0" hangingPunct="0">
              <a:lnSpc>
                <a:spcPct val="100000"/>
              </a:lnSpc>
              <a:buFont typeface="Arial" panose="020B0604020202020204" pitchFamily="34" charset="0"/>
              <a:buChar char="•"/>
            </a:pPr>
            <a:r>
              <a:rPr lang="en-GB" dirty="0" err="1" smtClean="0"/>
              <a:t>Økt</a:t>
            </a:r>
            <a:r>
              <a:rPr lang="en-GB" dirty="0" smtClean="0"/>
              <a:t> </a:t>
            </a:r>
            <a:r>
              <a:rPr lang="en-GB" dirty="0" err="1" smtClean="0"/>
              <a:t>kompetanse</a:t>
            </a:r>
            <a:r>
              <a:rPr lang="en-GB" dirty="0" smtClean="0"/>
              <a:t> om </a:t>
            </a:r>
            <a:r>
              <a:rPr lang="en-GB" dirty="0" err="1" smtClean="0"/>
              <a:t>gjennomføring</a:t>
            </a:r>
            <a:r>
              <a:rPr lang="en-GB" dirty="0" smtClean="0"/>
              <a:t> </a:t>
            </a:r>
            <a:r>
              <a:rPr lang="en-GB" dirty="0" err="1" smtClean="0"/>
              <a:t>av</a:t>
            </a:r>
            <a:r>
              <a:rPr lang="en-GB" dirty="0" smtClean="0"/>
              <a:t> en </a:t>
            </a:r>
            <a:r>
              <a:rPr lang="en-GB" dirty="0" err="1" smtClean="0"/>
              <a:t>anskaffelsesprosess</a:t>
            </a:r>
            <a:endParaRPr lang="en-GB" dirty="0"/>
          </a:p>
          <a:p>
            <a:pPr marL="529550" lvl="1" indent="-171450" defTabSz="457200" eaLnBrk="0" hangingPunct="0">
              <a:lnSpc>
                <a:spcPct val="100000"/>
              </a:lnSpc>
              <a:buFont typeface="Arial" panose="020B0604020202020204" pitchFamily="34" charset="0"/>
              <a:buChar char="•"/>
            </a:pPr>
            <a:r>
              <a:rPr lang="en-GB" dirty="0" err="1"/>
              <a:t>Økt</a:t>
            </a:r>
            <a:r>
              <a:rPr lang="en-GB" dirty="0"/>
              <a:t> </a:t>
            </a:r>
            <a:r>
              <a:rPr lang="en-GB" dirty="0" err="1"/>
              <a:t>kompetanse</a:t>
            </a:r>
            <a:r>
              <a:rPr lang="en-GB" dirty="0"/>
              <a:t> om </a:t>
            </a:r>
            <a:r>
              <a:rPr lang="en-GB" dirty="0" err="1" smtClean="0"/>
              <a:t>anskaffelsesregelverket</a:t>
            </a:r>
            <a:r>
              <a:rPr lang="en-GB" dirty="0" smtClean="0"/>
              <a:t>, </a:t>
            </a:r>
            <a:r>
              <a:rPr lang="en-GB" dirty="0" err="1" smtClean="0"/>
              <a:t>spesielt</a:t>
            </a:r>
            <a:r>
              <a:rPr lang="en-GB" dirty="0" smtClean="0"/>
              <a:t> om </a:t>
            </a:r>
            <a:r>
              <a:rPr lang="en-GB" dirty="0" err="1" smtClean="0"/>
              <a:t>regelverket</a:t>
            </a:r>
            <a:r>
              <a:rPr lang="en-GB" dirty="0" smtClean="0"/>
              <a:t> </a:t>
            </a:r>
            <a:r>
              <a:rPr lang="en-GB" dirty="0" err="1" smtClean="0"/>
              <a:t>knyttet</a:t>
            </a:r>
            <a:r>
              <a:rPr lang="en-GB" dirty="0" smtClean="0"/>
              <a:t> </a:t>
            </a:r>
            <a:r>
              <a:rPr lang="en-GB" dirty="0" err="1" smtClean="0"/>
              <a:t>til</a:t>
            </a:r>
            <a:r>
              <a:rPr lang="en-GB" dirty="0" smtClean="0"/>
              <a:t> </a:t>
            </a:r>
            <a:r>
              <a:rPr lang="en-GB" dirty="0" err="1" smtClean="0"/>
              <a:t>anskaffelser</a:t>
            </a:r>
            <a:r>
              <a:rPr lang="en-GB" dirty="0" smtClean="0"/>
              <a:t> under </a:t>
            </a:r>
            <a:r>
              <a:rPr lang="en-GB" dirty="0" err="1" smtClean="0"/>
              <a:t>nasjonal</a:t>
            </a:r>
            <a:r>
              <a:rPr lang="en-GB" dirty="0" smtClean="0"/>
              <a:t> </a:t>
            </a:r>
            <a:r>
              <a:rPr lang="en-GB" dirty="0" err="1" smtClean="0"/>
              <a:t>terskelverdi</a:t>
            </a:r>
            <a:endParaRPr lang="en-GB" dirty="0"/>
          </a:p>
          <a:p>
            <a:pPr marL="0" indent="0" defTabSz="457200" eaLnBrk="0" hangingPunct="0">
              <a:buNone/>
            </a:pPr>
            <a:endParaRPr lang="en-GB" dirty="0" smtClean="0"/>
          </a:p>
          <a:p>
            <a:pPr marL="158750" indent="-171450" defTabSz="457200" eaLnBrk="0" hangingPunct="0">
              <a:buFont typeface="Arial" panose="020B0604020202020204" pitchFamily="34" charset="0"/>
              <a:buChar char="•"/>
            </a:pPr>
            <a:endParaRPr lang="en-GB" dirty="0" smtClean="0"/>
          </a:p>
          <a:p>
            <a:pPr marL="0" lvl="1" indent="0" defTabSz="457200" eaLnBrk="0" hangingPunct="0">
              <a:lnSpc>
                <a:spcPts val="2163"/>
              </a:lnSpc>
              <a:buNone/>
            </a:pPr>
            <a:endParaRPr lang="en-GB" dirty="0"/>
          </a:p>
        </p:txBody>
      </p:sp>
      <p:sp>
        <p:nvSpPr>
          <p:cNvPr id="3" name="Title 2"/>
          <p:cNvSpPr>
            <a:spLocks noGrp="1"/>
          </p:cNvSpPr>
          <p:nvPr>
            <p:ph type="title"/>
          </p:nvPr>
        </p:nvSpPr>
        <p:spPr>
          <a:xfrm>
            <a:off x="612775" y="339329"/>
            <a:ext cx="7920038" cy="648246"/>
          </a:xfrm>
        </p:spPr>
        <p:txBody>
          <a:bodyPr/>
          <a:lstStyle/>
          <a:p>
            <a:r>
              <a:rPr lang="en-GB" sz="2000" dirty="0" err="1" smtClean="0"/>
              <a:t>Mer</a:t>
            </a:r>
            <a:r>
              <a:rPr lang="en-GB" sz="2000" dirty="0" smtClean="0"/>
              <a:t> </a:t>
            </a:r>
            <a:r>
              <a:rPr lang="en-GB" sz="2000" dirty="0" err="1" smtClean="0"/>
              <a:t>kan</a:t>
            </a:r>
            <a:r>
              <a:rPr lang="en-GB" sz="2000" dirty="0" smtClean="0"/>
              <a:t> </a:t>
            </a:r>
            <a:r>
              <a:rPr lang="en-GB" sz="2000" dirty="0"/>
              <a:t>spares med </a:t>
            </a:r>
            <a:r>
              <a:rPr lang="en-GB" sz="2000" dirty="0" err="1"/>
              <a:t>enklere</a:t>
            </a:r>
            <a:r>
              <a:rPr lang="en-GB" sz="2000" dirty="0"/>
              <a:t> </a:t>
            </a:r>
            <a:r>
              <a:rPr lang="en-GB" sz="2000" dirty="0" err="1" smtClean="0"/>
              <a:t>regelverk</a:t>
            </a:r>
            <a:r>
              <a:rPr lang="en-GB" sz="2000" dirty="0" smtClean="0"/>
              <a:t> </a:t>
            </a:r>
            <a:r>
              <a:rPr lang="en-GB" sz="2000" dirty="0" err="1" smtClean="0"/>
              <a:t>og</a:t>
            </a:r>
            <a:r>
              <a:rPr lang="en-GB" sz="2000" dirty="0" smtClean="0"/>
              <a:t> </a:t>
            </a:r>
            <a:r>
              <a:rPr lang="en-GB" sz="2000" dirty="0" err="1" smtClean="0"/>
              <a:t>økt</a:t>
            </a:r>
            <a:r>
              <a:rPr lang="en-GB" sz="2000" dirty="0" smtClean="0"/>
              <a:t> </a:t>
            </a:r>
            <a:r>
              <a:rPr lang="en-GB" sz="2000" dirty="0" err="1" smtClean="0"/>
              <a:t>innkjøpskapasitet</a:t>
            </a:r>
            <a:endParaRPr lang="en-GB" sz="2000" dirty="0"/>
          </a:p>
        </p:txBody>
      </p:sp>
    </p:spTree>
    <p:extLst>
      <p:ext uri="{BB962C8B-B14F-4D97-AF65-F5344CB8AC3E}">
        <p14:creationId xmlns:p14="http://schemas.microsoft.com/office/powerpoint/2010/main" val="737458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39552" y="915566"/>
            <a:ext cx="7920038" cy="3600400"/>
          </a:xfrm>
          <a:ln>
            <a:noFill/>
          </a:ln>
        </p:spPr>
        <p:style>
          <a:lnRef idx="2">
            <a:schemeClr val="accent1"/>
          </a:lnRef>
          <a:fillRef idx="1">
            <a:schemeClr val="lt1"/>
          </a:fillRef>
          <a:effectRef idx="0">
            <a:schemeClr val="accent1"/>
          </a:effectRef>
          <a:fontRef idx="minor">
            <a:schemeClr val="dk1"/>
          </a:fontRef>
        </p:style>
        <p:txBody>
          <a:bodyPr/>
          <a:lstStyle/>
          <a:p>
            <a:pPr>
              <a:lnSpc>
                <a:spcPct val="100000"/>
              </a:lnSpc>
            </a:pPr>
            <a:r>
              <a:rPr lang="nb-NO" sz="1600" dirty="0"/>
              <a:t>Formålet </a:t>
            </a:r>
            <a:r>
              <a:rPr lang="nb-NO" sz="1600" dirty="0" smtClean="0"/>
              <a:t>har </a:t>
            </a:r>
            <a:r>
              <a:rPr lang="nb-NO" sz="1600" dirty="0"/>
              <a:t>vært å </a:t>
            </a:r>
            <a:r>
              <a:rPr lang="nb-NO" sz="1600" dirty="0" smtClean="0"/>
              <a:t>fremskaffe mer kunnskap om:</a:t>
            </a:r>
          </a:p>
          <a:p>
            <a:pPr lvl="1">
              <a:lnSpc>
                <a:spcPct val="100000"/>
              </a:lnSpc>
            </a:pPr>
            <a:r>
              <a:rPr lang="nb-NO" sz="1400" dirty="0" smtClean="0"/>
              <a:t>Hva er innsparingspotensialet ved å gjennomføre konkurranser etter anskaffelsesreglene, </a:t>
            </a:r>
          </a:p>
          <a:p>
            <a:pPr lvl="2">
              <a:lnSpc>
                <a:spcPct val="100000"/>
              </a:lnSpc>
            </a:pPr>
            <a:r>
              <a:rPr lang="nb-NO" sz="1200" dirty="0" smtClean="0"/>
              <a:t>Herunder kartlegge og kostnadsfeste aktiviteter i en anskaffelsesprosess</a:t>
            </a:r>
          </a:p>
          <a:p>
            <a:pPr lvl="1">
              <a:lnSpc>
                <a:spcPct val="100000"/>
              </a:lnSpc>
            </a:pPr>
            <a:r>
              <a:rPr lang="nb-NO" dirty="0" smtClean="0"/>
              <a:t>Hvordan regelverksendringer kan bidra til mer kostnadseffektive anskaffelser</a:t>
            </a:r>
            <a:endParaRPr lang="nb-NO" sz="1200" dirty="0" smtClean="0"/>
          </a:p>
          <a:p>
            <a:pPr>
              <a:lnSpc>
                <a:spcPct val="100000"/>
              </a:lnSpc>
            </a:pPr>
            <a:r>
              <a:rPr lang="en-GB" sz="1600" dirty="0" err="1" smtClean="0"/>
              <a:t>Prosjektet</a:t>
            </a:r>
            <a:r>
              <a:rPr lang="en-GB" sz="1600" dirty="0" smtClean="0"/>
              <a:t> </a:t>
            </a:r>
            <a:r>
              <a:rPr lang="en-GB" sz="1600" dirty="0" err="1" smtClean="0"/>
              <a:t>er</a:t>
            </a:r>
            <a:r>
              <a:rPr lang="en-GB" sz="1600" dirty="0" smtClean="0"/>
              <a:t> </a:t>
            </a:r>
            <a:r>
              <a:rPr lang="en-GB" sz="1600" dirty="0" err="1" smtClean="0"/>
              <a:t>gjennomført</a:t>
            </a:r>
            <a:r>
              <a:rPr lang="en-GB" sz="1600" dirty="0" smtClean="0"/>
              <a:t> </a:t>
            </a:r>
            <a:r>
              <a:rPr lang="en-GB" sz="1600" dirty="0" err="1" smtClean="0"/>
              <a:t>ved</a:t>
            </a:r>
            <a:r>
              <a:rPr lang="en-GB" sz="1600" dirty="0" smtClean="0"/>
              <a:t> </a:t>
            </a:r>
            <a:r>
              <a:rPr lang="en-GB" sz="1600" dirty="0" err="1" smtClean="0"/>
              <a:t>kvalitative</a:t>
            </a:r>
            <a:r>
              <a:rPr lang="en-GB" sz="1600" dirty="0" smtClean="0"/>
              <a:t> </a:t>
            </a:r>
            <a:r>
              <a:rPr lang="en-GB" sz="1600" dirty="0" err="1" smtClean="0"/>
              <a:t>intervjuer</a:t>
            </a:r>
            <a:endParaRPr lang="en-GB" sz="1600" dirty="0" smtClean="0"/>
          </a:p>
          <a:p>
            <a:pPr lvl="1">
              <a:lnSpc>
                <a:spcPct val="100000"/>
              </a:lnSpc>
            </a:pPr>
            <a:r>
              <a:rPr lang="en-GB" sz="1400" dirty="0" smtClean="0"/>
              <a:t>40 </a:t>
            </a:r>
            <a:r>
              <a:rPr lang="en-GB" sz="1400" dirty="0" err="1" smtClean="0"/>
              <a:t>representanter</a:t>
            </a:r>
            <a:r>
              <a:rPr lang="en-GB" sz="1400" dirty="0" smtClean="0"/>
              <a:t> for </a:t>
            </a:r>
            <a:r>
              <a:rPr lang="en-GB" sz="1400" dirty="0" err="1" smtClean="0"/>
              <a:t>innkjøp</a:t>
            </a:r>
            <a:r>
              <a:rPr lang="en-GB" sz="1400" dirty="0" smtClean="0"/>
              <a:t> </a:t>
            </a:r>
            <a:r>
              <a:rPr lang="en-GB" sz="1400" dirty="0" err="1" smtClean="0"/>
              <a:t>i</a:t>
            </a:r>
            <a:r>
              <a:rPr lang="en-GB" sz="1400" dirty="0" smtClean="0"/>
              <a:t> </a:t>
            </a:r>
            <a:r>
              <a:rPr lang="en-GB" sz="1400" dirty="0" err="1" smtClean="0"/>
              <a:t>kommuner</a:t>
            </a:r>
            <a:r>
              <a:rPr lang="en-GB" sz="1400" dirty="0" smtClean="0"/>
              <a:t>, </a:t>
            </a:r>
            <a:r>
              <a:rPr lang="en-GB" sz="1400" dirty="0" err="1" smtClean="0"/>
              <a:t>fylkeskommuner</a:t>
            </a:r>
            <a:r>
              <a:rPr lang="en-GB" sz="1400" dirty="0" smtClean="0"/>
              <a:t> </a:t>
            </a:r>
            <a:r>
              <a:rPr lang="en-GB" sz="1400" dirty="0" err="1" smtClean="0"/>
              <a:t>og</a:t>
            </a:r>
            <a:r>
              <a:rPr lang="en-GB" sz="1400" dirty="0" smtClean="0"/>
              <a:t> </a:t>
            </a:r>
            <a:r>
              <a:rPr lang="en-GB" sz="1400" dirty="0" err="1" smtClean="0"/>
              <a:t>innkjøpsnettverk</a:t>
            </a:r>
            <a:r>
              <a:rPr lang="en-GB" sz="1400" dirty="0" smtClean="0"/>
              <a:t> </a:t>
            </a:r>
            <a:r>
              <a:rPr lang="en-GB" sz="1400" dirty="0" err="1" smtClean="0"/>
              <a:t>er</a:t>
            </a:r>
            <a:r>
              <a:rPr lang="en-GB" sz="1400" dirty="0" smtClean="0"/>
              <a:t> </a:t>
            </a:r>
            <a:r>
              <a:rPr lang="en-GB" sz="1400" dirty="0" err="1" smtClean="0"/>
              <a:t>intervjuet</a:t>
            </a:r>
            <a:endParaRPr lang="en-GB" sz="1400" dirty="0" smtClean="0"/>
          </a:p>
          <a:p>
            <a:pPr lvl="1">
              <a:lnSpc>
                <a:spcPct val="100000"/>
              </a:lnSpc>
            </a:pPr>
            <a:r>
              <a:rPr lang="en-GB" sz="1400" dirty="0" err="1" smtClean="0"/>
              <a:t>Dokumentanalyser</a:t>
            </a:r>
            <a:endParaRPr lang="en-GB" sz="1400" dirty="0" smtClean="0"/>
          </a:p>
          <a:p>
            <a:pPr lvl="1">
              <a:lnSpc>
                <a:spcPct val="100000"/>
              </a:lnSpc>
            </a:pPr>
            <a:endParaRPr lang="en-GB" sz="1400" dirty="0" smtClean="0"/>
          </a:p>
        </p:txBody>
      </p:sp>
      <p:sp>
        <p:nvSpPr>
          <p:cNvPr id="3" name="Title 2"/>
          <p:cNvSpPr>
            <a:spLocks noGrp="1"/>
          </p:cNvSpPr>
          <p:nvPr>
            <p:ph type="title"/>
          </p:nvPr>
        </p:nvSpPr>
        <p:spPr>
          <a:xfrm>
            <a:off x="612775" y="339329"/>
            <a:ext cx="7920038" cy="432221"/>
          </a:xfrm>
        </p:spPr>
        <p:txBody>
          <a:bodyPr/>
          <a:lstStyle/>
          <a:p>
            <a:r>
              <a:rPr lang="en-GB" sz="2000" dirty="0" err="1" smtClean="0"/>
              <a:t>Kort</a:t>
            </a:r>
            <a:r>
              <a:rPr lang="en-GB" sz="2000" dirty="0" smtClean="0"/>
              <a:t> om </a:t>
            </a:r>
            <a:r>
              <a:rPr lang="en-GB" sz="2000" dirty="0" err="1" smtClean="0"/>
              <a:t>fou-prosjektet</a:t>
            </a:r>
            <a:endParaRPr lang="en-GB" sz="2000" dirty="0"/>
          </a:p>
        </p:txBody>
      </p:sp>
    </p:spTree>
    <p:extLst>
      <p:ext uri="{BB962C8B-B14F-4D97-AF65-F5344CB8AC3E}">
        <p14:creationId xmlns:p14="http://schemas.microsoft.com/office/powerpoint/2010/main" val="327569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3568" y="1059582"/>
            <a:ext cx="8064896" cy="3384376"/>
          </a:xfrm>
          <a:ln>
            <a:noFill/>
          </a:ln>
        </p:spPr>
        <p:style>
          <a:lnRef idx="2">
            <a:schemeClr val="accent1"/>
          </a:lnRef>
          <a:fillRef idx="1">
            <a:schemeClr val="lt1"/>
          </a:fillRef>
          <a:effectRef idx="0">
            <a:schemeClr val="accent1"/>
          </a:effectRef>
          <a:fontRef idx="minor">
            <a:schemeClr val="dk1"/>
          </a:fontRef>
        </p:style>
        <p:txBody>
          <a:bodyPr/>
          <a:lstStyle/>
          <a:p>
            <a:pPr>
              <a:lnSpc>
                <a:spcPct val="100000"/>
              </a:lnSpc>
            </a:pPr>
            <a:r>
              <a:rPr lang="nb-NO" sz="1600" dirty="0" smtClean="0"/>
              <a:t>Flertallet </a:t>
            </a:r>
            <a:r>
              <a:rPr lang="nb-NO" sz="1600" dirty="0"/>
              <a:t>av kommuner og fylkeskommuner har samarbeid, eller er med i ett eller flere </a:t>
            </a:r>
            <a:r>
              <a:rPr lang="nb-NO" sz="1600" dirty="0" smtClean="0"/>
              <a:t>innkjøpsnettverk</a:t>
            </a:r>
            <a:endParaRPr lang="nb-NO" sz="1600" dirty="0"/>
          </a:p>
          <a:p>
            <a:pPr>
              <a:lnSpc>
                <a:spcPct val="100000"/>
              </a:lnSpc>
            </a:pPr>
            <a:r>
              <a:rPr lang="nb-NO" sz="1600" dirty="0"/>
              <a:t>Kun 9 kommuner/fylkeskommuner eller innkjøpsnettverk </a:t>
            </a:r>
            <a:r>
              <a:rPr lang="nb-NO" sz="1600" dirty="0" smtClean="0"/>
              <a:t>av 40 har </a:t>
            </a:r>
            <a:r>
              <a:rPr lang="nb-NO" sz="1600" dirty="0"/>
              <a:t>en politisk og administrativ vedtatt </a:t>
            </a:r>
            <a:r>
              <a:rPr lang="nb-NO" sz="1600" dirty="0" smtClean="0"/>
              <a:t>innkjøpsstrategi</a:t>
            </a:r>
          </a:p>
          <a:p>
            <a:pPr>
              <a:lnSpc>
                <a:spcPct val="100000"/>
              </a:lnSpc>
            </a:pPr>
            <a:r>
              <a:rPr lang="nb-NO" sz="1600" dirty="0"/>
              <a:t>9 kommuner/fylkeskommuner og innkjøpsnettverk </a:t>
            </a:r>
            <a:r>
              <a:rPr lang="nb-NO" sz="1600" dirty="0" smtClean="0"/>
              <a:t>av 40 oppgir </a:t>
            </a:r>
            <a:r>
              <a:rPr lang="nb-NO" sz="1600" dirty="0"/>
              <a:t>at de benytter seg av konkurransegjennomføringsverktøy (KGV</a:t>
            </a:r>
            <a:r>
              <a:rPr lang="nb-NO" sz="1600" dirty="0" smtClean="0"/>
              <a:t>) eller E-handelssystem</a:t>
            </a:r>
          </a:p>
          <a:p>
            <a:pPr>
              <a:lnSpc>
                <a:spcPct val="100000"/>
              </a:lnSpc>
            </a:pPr>
            <a:r>
              <a:rPr lang="nb-NO" sz="1600" dirty="0" smtClean="0"/>
              <a:t>I snitt gjennomføres det 25 anskaffelser årlig i kommunesektoren (inkl. anskaffelser under nasjonal terskelverdi og under/over EØS-terskelverdi)</a:t>
            </a:r>
            <a:endParaRPr lang="en-GB" sz="1600" dirty="0"/>
          </a:p>
        </p:txBody>
      </p:sp>
      <p:sp>
        <p:nvSpPr>
          <p:cNvPr id="5" name="Title 4"/>
          <p:cNvSpPr>
            <a:spLocks noGrp="1"/>
          </p:cNvSpPr>
          <p:nvPr>
            <p:ph type="title"/>
          </p:nvPr>
        </p:nvSpPr>
        <p:spPr>
          <a:xfrm>
            <a:off x="612775" y="339329"/>
            <a:ext cx="7920038" cy="432221"/>
          </a:xfrm>
        </p:spPr>
        <p:txBody>
          <a:bodyPr/>
          <a:lstStyle/>
          <a:p>
            <a:r>
              <a:rPr lang="en-GB" sz="2000" dirty="0" err="1" smtClean="0"/>
              <a:t>Aktiviteter</a:t>
            </a:r>
            <a:r>
              <a:rPr lang="en-GB" sz="2000" dirty="0" smtClean="0"/>
              <a:t> I </a:t>
            </a:r>
            <a:r>
              <a:rPr lang="en-GB" sz="2000" dirty="0" err="1" smtClean="0"/>
              <a:t>anskaffelsesprosessen</a:t>
            </a:r>
            <a:r>
              <a:rPr lang="en-GB" sz="2000" dirty="0" smtClean="0"/>
              <a:t/>
            </a:r>
            <a:br>
              <a:rPr lang="en-GB" sz="2000" dirty="0" smtClean="0"/>
            </a:br>
            <a:endParaRPr lang="en-GB" sz="2000" dirty="0"/>
          </a:p>
        </p:txBody>
      </p:sp>
    </p:spTree>
    <p:extLst>
      <p:ext uri="{BB962C8B-B14F-4D97-AF65-F5344CB8AC3E}">
        <p14:creationId xmlns:p14="http://schemas.microsoft.com/office/powerpoint/2010/main" val="1077111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11560" y="1059582"/>
            <a:ext cx="7920038" cy="3384376"/>
          </a:xfrm>
          <a:ln>
            <a:noFill/>
          </a:ln>
        </p:spPr>
        <p:style>
          <a:lnRef idx="2">
            <a:schemeClr val="accent1"/>
          </a:lnRef>
          <a:fillRef idx="1">
            <a:schemeClr val="lt1"/>
          </a:fillRef>
          <a:effectRef idx="0">
            <a:schemeClr val="accent1"/>
          </a:effectRef>
          <a:fontRef idx="minor">
            <a:schemeClr val="dk1"/>
          </a:fontRef>
        </p:style>
        <p:txBody>
          <a:bodyPr/>
          <a:lstStyle/>
          <a:p>
            <a:pPr>
              <a:lnSpc>
                <a:spcPct val="100000"/>
              </a:lnSpc>
            </a:pPr>
            <a:r>
              <a:rPr lang="en-GB" sz="1600" dirty="0" err="1" smtClean="0"/>
              <a:t>Anskaffelsesprosessen</a:t>
            </a:r>
            <a:r>
              <a:rPr lang="en-GB" sz="1600" dirty="0" smtClean="0"/>
              <a:t> </a:t>
            </a:r>
            <a:r>
              <a:rPr lang="en-GB" sz="1600" dirty="0" err="1" smtClean="0"/>
              <a:t>er</a:t>
            </a:r>
            <a:r>
              <a:rPr lang="en-GB" sz="1600" dirty="0" smtClean="0"/>
              <a:t> </a:t>
            </a:r>
            <a:r>
              <a:rPr lang="en-GB" sz="1600" dirty="0" err="1" smtClean="0"/>
              <a:t>delt</a:t>
            </a:r>
            <a:r>
              <a:rPr lang="en-GB" sz="1600" dirty="0" smtClean="0"/>
              <a:t> </a:t>
            </a:r>
            <a:r>
              <a:rPr lang="en-GB" sz="1600" dirty="0" err="1" smtClean="0"/>
              <a:t>i</a:t>
            </a:r>
            <a:r>
              <a:rPr lang="en-GB" sz="1600" dirty="0" smtClean="0"/>
              <a:t> </a:t>
            </a:r>
            <a:r>
              <a:rPr lang="en-GB" sz="1600" dirty="0" err="1" smtClean="0"/>
              <a:t>tre</a:t>
            </a:r>
            <a:r>
              <a:rPr lang="en-GB" sz="1600" dirty="0" smtClean="0"/>
              <a:t> f</a:t>
            </a:r>
            <a:r>
              <a:rPr lang="nb-NO" sz="1600" dirty="0" smtClean="0"/>
              <a:t>aser</a:t>
            </a:r>
            <a:r>
              <a:rPr lang="nb-NO" sz="1600" dirty="0"/>
              <a:t>; forberedelsesfasen, gjennomføringsfasen og oppfølgingsfasen</a:t>
            </a:r>
            <a:r>
              <a:rPr lang="nb-NO" sz="1600" dirty="0" smtClean="0"/>
              <a:t>.</a:t>
            </a:r>
          </a:p>
          <a:p>
            <a:pPr lvl="1">
              <a:lnSpc>
                <a:spcPct val="100000"/>
              </a:lnSpc>
            </a:pPr>
            <a:r>
              <a:rPr lang="nb-NO" sz="1400" dirty="0" smtClean="0"/>
              <a:t>Kommunesektoren prioriterer tids- og ressursmessig </a:t>
            </a:r>
            <a:r>
              <a:rPr lang="nb-NO" sz="1400" i="1" dirty="0" smtClean="0"/>
              <a:t>gjennomføringsfasen</a:t>
            </a:r>
          </a:p>
          <a:p>
            <a:pPr lvl="1">
              <a:lnSpc>
                <a:spcPct val="100000"/>
              </a:lnSpc>
            </a:pPr>
            <a:r>
              <a:rPr lang="nb-NO" sz="1400" dirty="0" smtClean="0"/>
              <a:t>Manglende innkjøpsstrategi medfører manglende politisk og administrativ forankring av innkjøpsarbeidet</a:t>
            </a:r>
          </a:p>
          <a:p>
            <a:pPr lvl="1">
              <a:lnSpc>
                <a:spcPct val="100000"/>
              </a:lnSpc>
            </a:pPr>
            <a:r>
              <a:rPr lang="nb-NO" sz="1400" dirty="0" smtClean="0"/>
              <a:t>Kommunesektoren prioriterer og gjennomfører i liten grad markedsundersøkelser </a:t>
            </a:r>
          </a:p>
          <a:p>
            <a:pPr lvl="2">
              <a:lnSpc>
                <a:spcPct val="100000"/>
              </a:lnSpc>
            </a:pPr>
            <a:r>
              <a:rPr lang="nb-NO" sz="1200" dirty="0"/>
              <a:t>Forklares med usikkerhet i handlingsrommet for hva regelverket tillater av kommunikasjon med </a:t>
            </a:r>
            <a:r>
              <a:rPr lang="nb-NO" sz="1200" dirty="0" smtClean="0"/>
              <a:t>tilbydere</a:t>
            </a:r>
          </a:p>
          <a:p>
            <a:pPr lvl="1">
              <a:lnSpc>
                <a:spcPct val="100000"/>
              </a:lnSpc>
            </a:pPr>
            <a:r>
              <a:rPr lang="nb-NO" sz="1400" dirty="0" smtClean="0"/>
              <a:t>Kommunesektorer vurderer de mangler gode rutiner og verktøy i kontraktsoppfølgingen</a:t>
            </a:r>
            <a:endParaRPr lang="nb-NO" sz="1400" dirty="0"/>
          </a:p>
        </p:txBody>
      </p:sp>
      <p:sp>
        <p:nvSpPr>
          <p:cNvPr id="5" name="Title 4"/>
          <p:cNvSpPr>
            <a:spLocks noGrp="1"/>
          </p:cNvSpPr>
          <p:nvPr>
            <p:ph type="title"/>
          </p:nvPr>
        </p:nvSpPr>
        <p:spPr>
          <a:xfrm>
            <a:off x="612775" y="339329"/>
            <a:ext cx="7920038" cy="360213"/>
          </a:xfrm>
        </p:spPr>
        <p:txBody>
          <a:bodyPr/>
          <a:lstStyle/>
          <a:p>
            <a:r>
              <a:rPr lang="en-GB" sz="1800" dirty="0" err="1" smtClean="0"/>
              <a:t>Aktiviteter</a:t>
            </a:r>
            <a:r>
              <a:rPr lang="en-GB" sz="1800" dirty="0" smtClean="0"/>
              <a:t> I </a:t>
            </a:r>
            <a:r>
              <a:rPr lang="en-GB" sz="1800" dirty="0" err="1" smtClean="0"/>
              <a:t>anskaffelsesprosessen</a:t>
            </a:r>
            <a:r>
              <a:rPr lang="en-GB" sz="1800" dirty="0" smtClean="0"/>
              <a:t/>
            </a:r>
            <a:br>
              <a:rPr lang="en-GB" sz="1800" dirty="0" smtClean="0"/>
            </a:br>
            <a:endParaRPr lang="en-GB" sz="1800" dirty="0"/>
          </a:p>
        </p:txBody>
      </p:sp>
    </p:spTree>
    <p:extLst>
      <p:ext uri="{BB962C8B-B14F-4D97-AF65-F5344CB8AC3E}">
        <p14:creationId xmlns:p14="http://schemas.microsoft.com/office/powerpoint/2010/main" val="207237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2775" y="339329"/>
            <a:ext cx="7920038" cy="360213"/>
          </a:xfrm>
        </p:spPr>
        <p:txBody>
          <a:bodyPr/>
          <a:lstStyle/>
          <a:p>
            <a:r>
              <a:rPr lang="nb-NO" sz="2000" dirty="0" smtClean="0"/>
              <a:t>Tidsbruk i anskaffelsesprosessen</a:t>
            </a:r>
            <a:endParaRPr lang="nb-NO" sz="2000" dirty="0"/>
          </a:p>
        </p:txBody>
      </p:sp>
      <p:sp>
        <p:nvSpPr>
          <p:cNvPr id="6" name="Content Placeholder 5"/>
          <p:cNvSpPr>
            <a:spLocks noGrp="1"/>
          </p:cNvSpPr>
          <p:nvPr>
            <p:ph idx="1"/>
          </p:nvPr>
        </p:nvSpPr>
        <p:spPr>
          <a:xfrm>
            <a:off x="612775" y="843558"/>
            <a:ext cx="7920038" cy="3744416"/>
          </a:xfrm>
        </p:spPr>
        <p:txBody>
          <a:bodyPr/>
          <a:lstStyle/>
          <a:p>
            <a:r>
              <a:rPr lang="nb-NO" sz="1600" dirty="0" smtClean="0"/>
              <a:t>Innkjøpsnettverk har høyest tidsbruk per anskaffelsesprosess, fylkeskommuner lavest tidsbruk</a:t>
            </a:r>
          </a:p>
          <a:p>
            <a:r>
              <a:rPr lang="nb-NO" sz="1600" dirty="0" smtClean="0"/>
              <a:t>I snitt har konkurranse med forhandling mellom 10-11 % høyere tidsbruk sammenlignet med åpen anbudskonkurranse</a:t>
            </a:r>
          </a:p>
          <a:p>
            <a:r>
              <a:rPr lang="nb-NO" sz="1600" dirty="0" smtClean="0"/>
              <a:t>Kommunene oppgir lik tidsbruk på anskaffelser under nasjonal terskelverdi som under EØS-terskelverdi</a:t>
            </a:r>
          </a:p>
          <a:p>
            <a:pPr lvl="1"/>
            <a:r>
              <a:rPr lang="nb-NO" sz="1400" dirty="0" smtClean="0"/>
              <a:t>Dette vurderes som uforholdsmessig høyt, og tyder på manglende innkjøpskompetanse og kunnskap om anskaffelsesreglene</a:t>
            </a:r>
          </a:p>
          <a:p>
            <a:r>
              <a:rPr lang="nb-NO" sz="1600" dirty="0" smtClean="0"/>
              <a:t>Størst tidsbruk er knyttet til anskaffelser av helse- og omsorgstjenester. I snitt brukes det 520 timer per anskaffelse</a:t>
            </a:r>
            <a:endParaRPr lang="nb-NO" sz="1600" dirty="0"/>
          </a:p>
        </p:txBody>
      </p:sp>
    </p:spTree>
    <p:extLst>
      <p:ext uri="{BB962C8B-B14F-4D97-AF65-F5344CB8AC3E}">
        <p14:creationId xmlns:p14="http://schemas.microsoft.com/office/powerpoint/2010/main" val="4140594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noFill/>
        </p:spPr>
        <p:txBody>
          <a:bodyPr/>
          <a:lstStyle/>
          <a:p>
            <a:r>
              <a:rPr lang="nb-NO" sz="2000" dirty="0" smtClean="0"/>
              <a:t>Antall kunngjøringer og kostnader</a:t>
            </a:r>
            <a:endParaRPr lang="nb-NO" sz="2000" dirty="0"/>
          </a:p>
        </p:txBody>
      </p:sp>
      <p:sp>
        <p:nvSpPr>
          <p:cNvPr id="5" name="TextBox 4"/>
          <p:cNvSpPr txBox="1"/>
          <p:nvPr/>
        </p:nvSpPr>
        <p:spPr bwMode="auto">
          <a:xfrm>
            <a:off x="5220071" y="1275606"/>
            <a:ext cx="3672409" cy="3131627"/>
          </a:xfrm>
          <a:prstGeom prst="rect">
            <a:avLst/>
          </a:prstGeom>
          <a:noFill/>
          <a:ln w="9525">
            <a:noFill/>
            <a:miter lim="800000"/>
            <a:headEnd/>
            <a:tailEnd/>
          </a:ln>
          <a:effectLst/>
        </p:spPr>
        <p:txBody>
          <a:bodyPr vert="horz" wrap="square" lIns="36000" tIns="0" rIns="0" bIns="0" numCol="1" rtlCol="0" anchor="t" anchorCtr="0" compatLnSpc="1">
            <a:prstTxWarp prst="textNoShape">
              <a:avLst/>
            </a:prstTxWarp>
            <a:spAutoFit/>
          </a:bodyPr>
          <a:lstStyle/>
          <a:p>
            <a:pPr marL="158750" marR="0" indent="-171450" algn="l" defTabSz="457200" rtl="0" eaLnBrk="0" fontAlgn="base" latinLnBrk="0" hangingPunct="0">
              <a:spcBef>
                <a:spcPct val="0"/>
              </a:spcBef>
              <a:spcAft>
                <a:spcPts val="1500"/>
              </a:spcAft>
              <a:buClrTx/>
              <a:buSzTx/>
              <a:buFont typeface="Arial" panose="020B0604020202020204" pitchFamily="34" charset="0"/>
              <a:buChar char="•"/>
              <a:tabLst/>
            </a:pPr>
            <a:r>
              <a:rPr lang="nb-NO" sz="1400" dirty="0" smtClean="0">
                <a:latin typeface="Verdana"/>
                <a:cs typeface="ＭＳ Ｐゴシック" pitchFamily="-111" charset="-128"/>
              </a:rPr>
              <a:t>Anskaffelsesprosessen koster kommunesektoren </a:t>
            </a:r>
            <a:r>
              <a:rPr lang="nb-NO" sz="1400" dirty="0" err="1" smtClean="0">
                <a:latin typeface="Verdana"/>
                <a:cs typeface="ＭＳ Ｐゴシック" pitchFamily="-111" charset="-128"/>
              </a:rPr>
              <a:t>ca</a:t>
            </a:r>
            <a:r>
              <a:rPr lang="nb-NO" sz="1400" dirty="0" smtClean="0">
                <a:latin typeface="Verdana"/>
                <a:cs typeface="ＭＳ Ｐゴシック" pitchFamily="-111" charset="-128"/>
              </a:rPr>
              <a:t> 1,3 </a:t>
            </a:r>
            <a:r>
              <a:rPr lang="nb-NO" sz="1400" dirty="0" err="1" smtClean="0">
                <a:latin typeface="Verdana"/>
                <a:cs typeface="ＭＳ Ｐゴシック" pitchFamily="-111" charset="-128"/>
              </a:rPr>
              <a:t>mrd</a:t>
            </a:r>
            <a:r>
              <a:rPr lang="nb-NO" sz="1400" dirty="0" smtClean="0">
                <a:latin typeface="Verdana"/>
                <a:cs typeface="ＭＳ Ｐゴシック" pitchFamily="-111" charset="-128"/>
              </a:rPr>
              <a:t> kroner årlig</a:t>
            </a:r>
          </a:p>
          <a:p>
            <a:pPr marL="158750" marR="0" indent="-171450" algn="l" defTabSz="457200" rtl="0" eaLnBrk="0" fontAlgn="base" latinLnBrk="0" hangingPunct="0">
              <a:spcBef>
                <a:spcPct val="0"/>
              </a:spcBef>
              <a:spcAft>
                <a:spcPts val="1500"/>
              </a:spcAft>
              <a:buClrTx/>
              <a:buSzTx/>
              <a:buFont typeface="Arial" panose="020B0604020202020204" pitchFamily="34" charset="0"/>
              <a:buChar char="•"/>
              <a:tabLst/>
            </a:pPr>
            <a:r>
              <a:rPr lang="nb-NO" sz="1400" dirty="0" smtClean="0">
                <a:latin typeface="Verdana"/>
                <a:cs typeface="ＭＳ Ｐゴシック" pitchFamily="-111" charset="-128"/>
              </a:rPr>
              <a:t>E</a:t>
            </a:r>
            <a:r>
              <a:rPr lang="nb-NO" sz="1400" noProof="0" dirty="0" err="1" smtClean="0">
                <a:latin typeface="Verdana"/>
                <a:cs typeface="ＭＳ Ｐゴシック" pitchFamily="-111" charset="-128"/>
              </a:rPr>
              <a:t>stimat</a:t>
            </a:r>
            <a:r>
              <a:rPr lang="nb-NO" sz="1400" noProof="0" dirty="0" smtClean="0">
                <a:latin typeface="Verdana"/>
                <a:cs typeface="ＭＳ Ｐゴシック" pitchFamily="-111" charset="-128"/>
              </a:rPr>
              <a:t> tilsier at det i årlig gjennomføres ca. 11 000 anskaffelser i kommunesektoren</a:t>
            </a:r>
          </a:p>
          <a:p>
            <a:pPr marL="158750" marR="0" indent="-171450" algn="l" defTabSz="457200" rtl="0" eaLnBrk="0" fontAlgn="base" latinLnBrk="0" hangingPunct="0">
              <a:spcBef>
                <a:spcPct val="0"/>
              </a:spcBef>
              <a:spcAft>
                <a:spcPts val="1500"/>
              </a:spcAft>
              <a:buClrTx/>
              <a:buSzTx/>
              <a:buFont typeface="Arial" panose="020B0604020202020204" pitchFamily="34" charset="0"/>
              <a:buChar char="•"/>
              <a:tabLst/>
            </a:pPr>
            <a:r>
              <a:rPr lang="nb-NO" sz="1400" dirty="0" smtClean="0">
                <a:latin typeface="Verdana"/>
                <a:cs typeface="ＭＳ Ｐゴシック" pitchFamily="-111" charset="-128"/>
              </a:rPr>
              <a:t>Anskaffelser av helse- og omsorgstjenester og bygg- og anlegg har en større kostnad per anskaffelse sammenlignet med andre vare/tjenesteanskaffelser</a:t>
            </a:r>
            <a:endParaRPr lang="nb-NO" sz="1400" noProof="0" dirty="0" smtClean="0">
              <a:latin typeface="Verdana"/>
              <a:cs typeface="ＭＳ Ｐゴシック" pitchFamily="-111" charset="-128"/>
            </a:endParaRPr>
          </a:p>
          <a:p>
            <a:pPr marL="158750" marR="0" indent="-171450" algn="l" defTabSz="457200" rtl="0" eaLnBrk="0" fontAlgn="base" latinLnBrk="0" hangingPunct="0">
              <a:spcBef>
                <a:spcPct val="0"/>
              </a:spcBef>
              <a:spcAft>
                <a:spcPts val="1500"/>
              </a:spcAft>
              <a:buClrTx/>
              <a:buSzTx/>
              <a:buFont typeface="Arial" panose="020B0604020202020204" pitchFamily="34" charset="0"/>
              <a:buChar char="•"/>
              <a:tabLst/>
            </a:pPr>
            <a:endParaRPr kumimoji="0" lang="nb-NO" sz="1200" b="0" i="0" u="none" strike="noStrike" kern="1200" cap="none" spc="0" normalizeH="0" baseline="0" noProof="0" dirty="0" smtClean="0">
              <a:ln>
                <a:noFill/>
              </a:ln>
              <a:solidFill>
                <a:schemeClr val="tx1"/>
              </a:solidFill>
              <a:effectLst/>
              <a:uLnTx/>
              <a:uFillTx/>
              <a:latin typeface="Verdana"/>
              <a:ea typeface="ＭＳ Ｐゴシック" pitchFamily="-111" charset="-128"/>
              <a:cs typeface="ＭＳ Ｐゴシック" pitchFamily="-111"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331162358"/>
              </p:ext>
            </p:extLst>
          </p:nvPr>
        </p:nvGraphicFramePr>
        <p:xfrm>
          <a:off x="142256" y="841353"/>
          <a:ext cx="5095774" cy="3723360"/>
        </p:xfrm>
        <a:graphic>
          <a:graphicData uri="http://schemas.openxmlformats.org/drawingml/2006/table">
            <a:tbl>
              <a:tblPr firstRow="1" firstCol="1" bandRow="1">
                <a:tableStyleId>{5C22544A-7EE6-4342-B048-85BDC9FD1C3A}</a:tableStyleId>
              </a:tblPr>
              <a:tblGrid>
                <a:gridCol w="1088336"/>
                <a:gridCol w="1435296"/>
                <a:gridCol w="893764"/>
                <a:gridCol w="823107"/>
                <a:gridCol w="855271"/>
              </a:tblGrid>
              <a:tr h="379417">
                <a:tc>
                  <a:txBody>
                    <a:bodyPr/>
                    <a:lstStyle/>
                    <a:p>
                      <a:pPr>
                        <a:lnSpc>
                          <a:spcPts val="1200"/>
                        </a:lnSpc>
                        <a:spcAft>
                          <a:spcPts val="0"/>
                        </a:spcAft>
                      </a:pPr>
                      <a:r>
                        <a:rPr lang="nb-NO" sz="700" dirty="0">
                          <a:solidFill>
                            <a:schemeClr val="tx1"/>
                          </a:solidFill>
                          <a:effectLst/>
                        </a:rPr>
                        <a:t>Type anskaffelse</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dirty="0">
                          <a:solidFill>
                            <a:schemeClr val="tx1"/>
                          </a:solidFill>
                          <a:effectLst/>
                        </a:rPr>
                        <a:t>Forvaltningsnivå</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dirty="0">
                          <a:solidFill>
                            <a:schemeClr val="tx1"/>
                          </a:solidFill>
                          <a:effectLst/>
                        </a:rPr>
                        <a:t>Antall kunngjøringer  </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dirty="0">
                          <a:solidFill>
                            <a:schemeClr val="tx1"/>
                          </a:solidFill>
                          <a:effectLst/>
                        </a:rPr>
                        <a:t>Transaksjon-kostnader i kr</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dirty="0">
                          <a:solidFill>
                            <a:schemeClr val="tx1"/>
                          </a:solidFill>
                          <a:effectLst/>
                        </a:rPr>
                        <a:t>Transaksjon-kostnader inkl. overhead i kr</a:t>
                      </a:r>
                      <a:endParaRPr lang="nb-NO" sz="700" dirty="0">
                        <a:solidFill>
                          <a:schemeClr val="tx1"/>
                        </a:solidFill>
                        <a:effectLst/>
                        <a:latin typeface="Verdana"/>
                        <a:ea typeface="Times New Roman"/>
                        <a:cs typeface="Times New Roman"/>
                      </a:endParaRPr>
                    </a:p>
                  </a:txBody>
                  <a:tcPr marL="56912" marR="56912" marT="0" marB="0"/>
                </a:tc>
              </a:tr>
              <a:tr h="165995">
                <a:tc>
                  <a:txBody>
                    <a:bodyPr/>
                    <a:lstStyle/>
                    <a:p>
                      <a:pPr>
                        <a:lnSpc>
                          <a:spcPts val="1200"/>
                        </a:lnSpc>
                        <a:spcAft>
                          <a:spcPts val="0"/>
                        </a:spcAft>
                      </a:pPr>
                      <a:r>
                        <a:rPr lang="nb-NO" sz="700" dirty="0">
                          <a:solidFill>
                            <a:schemeClr val="tx1"/>
                          </a:solidFill>
                          <a:effectLst/>
                        </a:rPr>
                        <a:t>Frivillig kunngjøring</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Kommuner</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5 564</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363 507 248</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545 260 872</a:t>
                      </a:r>
                      <a:endParaRPr lang="nb-NO" sz="700">
                        <a:solidFill>
                          <a:srgbClr val="000000"/>
                        </a:solidFill>
                        <a:effectLst/>
                        <a:latin typeface="Verdana"/>
                        <a:ea typeface="Times New Roman"/>
                        <a:cs typeface="Times New Roman"/>
                      </a:endParaRPr>
                    </a:p>
                  </a:txBody>
                  <a:tcPr marL="56912" marR="56912" marT="0" marB="0"/>
                </a:tc>
              </a:tr>
              <a:tr h="324085">
                <a:tc>
                  <a:txBody>
                    <a:bodyPr/>
                    <a:lstStyle/>
                    <a:p>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Fylkeskommuner</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247</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17 842 045</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26 763 068</a:t>
                      </a:r>
                      <a:endParaRPr lang="nb-NO" sz="700">
                        <a:solidFill>
                          <a:srgbClr val="000000"/>
                        </a:solidFill>
                        <a:effectLst/>
                        <a:latin typeface="Verdana"/>
                        <a:ea typeface="Times New Roman"/>
                        <a:cs typeface="Times New Roman"/>
                      </a:endParaRPr>
                    </a:p>
                  </a:txBody>
                  <a:tcPr marL="56912" marR="56912" marT="0" marB="0"/>
                </a:tc>
              </a:tr>
              <a:tr h="252944">
                <a:tc>
                  <a:txBody>
                    <a:bodyPr/>
                    <a:lstStyle/>
                    <a:p>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Interkommunale innkjøpssamarbeid</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29</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2 462 158</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3693 237</a:t>
                      </a:r>
                      <a:endParaRPr lang="nb-NO" sz="700">
                        <a:solidFill>
                          <a:srgbClr val="000000"/>
                        </a:solidFill>
                        <a:effectLst/>
                        <a:latin typeface="Verdana"/>
                        <a:ea typeface="Times New Roman"/>
                        <a:cs typeface="Times New Roman"/>
                      </a:endParaRPr>
                    </a:p>
                  </a:txBody>
                  <a:tcPr marL="56912" marR="56912" marT="0" marB="0"/>
                </a:tc>
              </a:tr>
              <a:tr h="252944">
                <a:tc>
                  <a:txBody>
                    <a:bodyPr/>
                    <a:lstStyle/>
                    <a:p>
                      <a:pPr>
                        <a:lnSpc>
                          <a:spcPts val="1200"/>
                        </a:lnSpc>
                        <a:spcAft>
                          <a:spcPts val="0"/>
                        </a:spcAft>
                      </a:pPr>
                      <a:r>
                        <a:rPr lang="nb-NO" sz="700" dirty="0">
                          <a:solidFill>
                            <a:schemeClr val="tx1"/>
                          </a:solidFill>
                          <a:effectLst/>
                        </a:rPr>
                        <a:t>Under EØS-terskelverdi</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Kommuner</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1 118</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75 903 756</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113 855 634</a:t>
                      </a:r>
                      <a:endParaRPr lang="nb-NO" sz="700">
                        <a:solidFill>
                          <a:srgbClr val="000000"/>
                        </a:solidFill>
                        <a:effectLst/>
                        <a:latin typeface="Verdana"/>
                        <a:ea typeface="Times New Roman"/>
                        <a:cs typeface="Times New Roman"/>
                      </a:endParaRPr>
                    </a:p>
                  </a:txBody>
                  <a:tcPr marL="56912" marR="56912" marT="0" marB="0"/>
                </a:tc>
              </a:tr>
              <a:tr h="165995">
                <a:tc>
                  <a:txBody>
                    <a:bodyPr/>
                    <a:lstStyle/>
                    <a:p>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Fylkeskommuner</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174</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12 952 686</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19 429 029</a:t>
                      </a:r>
                      <a:endParaRPr lang="nb-NO" sz="700">
                        <a:solidFill>
                          <a:srgbClr val="000000"/>
                        </a:solidFill>
                        <a:effectLst/>
                        <a:latin typeface="Verdana"/>
                        <a:ea typeface="Times New Roman"/>
                        <a:cs typeface="Times New Roman"/>
                      </a:endParaRPr>
                    </a:p>
                  </a:txBody>
                  <a:tcPr marL="56912" marR="56912" marT="0" marB="0"/>
                </a:tc>
              </a:tr>
              <a:tr h="252944">
                <a:tc>
                  <a:txBody>
                    <a:bodyPr/>
                    <a:lstStyle/>
                    <a:p>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Interkommunale innkjøpssamarbeid</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164</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14 273 592</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21 410 388</a:t>
                      </a:r>
                      <a:endParaRPr lang="nb-NO" sz="700">
                        <a:solidFill>
                          <a:srgbClr val="000000"/>
                        </a:solidFill>
                        <a:effectLst/>
                        <a:latin typeface="Verdana"/>
                        <a:ea typeface="Times New Roman"/>
                        <a:cs typeface="Times New Roman"/>
                      </a:endParaRPr>
                    </a:p>
                  </a:txBody>
                  <a:tcPr marL="56912" marR="56912" marT="0" marB="0"/>
                </a:tc>
              </a:tr>
              <a:tr h="252944">
                <a:tc>
                  <a:txBody>
                    <a:bodyPr/>
                    <a:lstStyle/>
                    <a:p>
                      <a:pPr>
                        <a:lnSpc>
                          <a:spcPts val="1200"/>
                        </a:lnSpc>
                        <a:spcAft>
                          <a:spcPts val="0"/>
                        </a:spcAft>
                      </a:pPr>
                      <a:r>
                        <a:rPr lang="nb-NO" sz="700" dirty="0">
                          <a:solidFill>
                            <a:schemeClr val="tx1"/>
                          </a:solidFill>
                          <a:effectLst/>
                        </a:rPr>
                        <a:t>Over EØS-terskelverdi</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Kommuner</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771</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55 208 226</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82 812 339</a:t>
                      </a:r>
                      <a:endParaRPr lang="nb-NO" sz="700">
                        <a:solidFill>
                          <a:srgbClr val="000000"/>
                        </a:solidFill>
                        <a:effectLst/>
                        <a:latin typeface="Verdana"/>
                        <a:ea typeface="Times New Roman"/>
                        <a:cs typeface="Times New Roman"/>
                      </a:endParaRPr>
                    </a:p>
                  </a:txBody>
                  <a:tcPr marL="56912" marR="56912" marT="0" marB="0"/>
                </a:tc>
              </a:tr>
              <a:tr h="165995">
                <a:tc>
                  <a:txBody>
                    <a:bodyPr/>
                    <a:lstStyle/>
                    <a:p>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Fylkeskommuner</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140</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9 815 680</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14 723 520</a:t>
                      </a:r>
                      <a:endParaRPr lang="nb-NO" sz="700">
                        <a:solidFill>
                          <a:srgbClr val="000000"/>
                        </a:solidFill>
                        <a:effectLst/>
                        <a:latin typeface="Verdana"/>
                        <a:ea typeface="Times New Roman"/>
                        <a:cs typeface="Times New Roman"/>
                      </a:endParaRPr>
                    </a:p>
                  </a:txBody>
                  <a:tcPr marL="56912" marR="56912" marT="0" marB="0"/>
                </a:tc>
              </a:tr>
              <a:tr h="252944">
                <a:tc>
                  <a:txBody>
                    <a:bodyPr/>
                    <a:lstStyle/>
                    <a:p>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Interkommunale innkjøpssamarbeid</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136</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14 417 632</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21 626 448</a:t>
                      </a:r>
                      <a:endParaRPr lang="nb-NO" sz="700">
                        <a:solidFill>
                          <a:srgbClr val="000000"/>
                        </a:solidFill>
                        <a:effectLst/>
                        <a:latin typeface="Verdana"/>
                        <a:ea typeface="Times New Roman"/>
                        <a:cs typeface="Times New Roman"/>
                      </a:endParaRPr>
                    </a:p>
                  </a:txBody>
                  <a:tcPr marL="56912" marR="56912" marT="0" marB="0"/>
                </a:tc>
              </a:tr>
              <a:tr h="252944">
                <a:tc>
                  <a:txBody>
                    <a:bodyPr/>
                    <a:lstStyle/>
                    <a:p>
                      <a:pPr>
                        <a:lnSpc>
                          <a:spcPts val="1200"/>
                        </a:lnSpc>
                        <a:spcAft>
                          <a:spcPts val="0"/>
                        </a:spcAft>
                      </a:pPr>
                      <a:r>
                        <a:rPr lang="nb-NO" sz="700" dirty="0">
                          <a:solidFill>
                            <a:schemeClr val="tx1"/>
                          </a:solidFill>
                          <a:effectLst/>
                        </a:rPr>
                        <a:t>Helse- og omsorgstjenester</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Alle</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54</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8056 044</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12 084 066</a:t>
                      </a:r>
                      <a:endParaRPr lang="nb-NO" sz="700">
                        <a:solidFill>
                          <a:srgbClr val="000000"/>
                        </a:solidFill>
                        <a:effectLst/>
                        <a:latin typeface="Verdana"/>
                        <a:ea typeface="Times New Roman"/>
                        <a:cs typeface="Times New Roman"/>
                      </a:endParaRPr>
                    </a:p>
                  </a:txBody>
                  <a:tcPr marL="56912" marR="56912" marT="0" marB="0"/>
                </a:tc>
              </a:tr>
              <a:tr h="165995">
                <a:tc>
                  <a:txBody>
                    <a:bodyPr/>
                    <a:lstStyle/>
                    <a:p>
                      <a:pPr>
                        <a:lnSpc>
                          <a:spcPts val="1200"/>
                        </a:lnSpc>
                        <a:spcAft>
                          <a:spcPts val="0"/>
                        </a:spcAft>
                      </a:pPr>
                      <a:r>
                        <a:rPr lang="nb-NO" sz="700" dirty="0">
                          <a:solidFill>
                            <a:schemeClr val="tx1"/>
                          </a:solidFill>
                          <a:effectLst/>
                        </a:rPr>
                        <a:t>Bygg- og anlegg</a:t>
                      </a:r>
                      <a:endParaRPr lang="nb-NO" sz="700" dirty="0">
                        <a:solidFill>
                          <a:schemeClr val="tx1"/>
                        </a:solidFill>
                        <a:effectLst/>
                        <a:latin typeface="Verdana"/>
                        <a:ea typeface="Times New Roman"/>
                        <a:cs typeface="Times New Roman"/>
                      </a:endParaRPr>
                    </a:p>
                  </a:txBody>
                  <a:tcPr marL="56912" marR="56912" marT="0" marB="0"/>
                </a:tc>
                <a:tc>
                  <a:txBody>
                    <a:bodyPr/>
                    <a:lstStyle/>
                    <a:p>
                      <a:pPr>
                        <a:lnSpc>
                          <a:spcPts val="1200"/>
                        </a:lnSpc>
                        <a:spcAft>
                          <a:spcPts val="0"/>
                        </a:spcAft>
                      </a:pPr>
                      <a:r>
                        <a:rPr lang="nb-NO" sz="700">
                          <a:effectLst/>
                        </a:rPr>
                        <a:t>Alle</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2 595</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310 805 745</a:t>
                      </a:r>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a:effectLst/>
                        </a:rPr>
                        <a:t>466 208 618</a:t>
                      </a:r>
                      <a:endParaRPr lang="nb-NO" sz="700">
                        <a:solidFill>
                          <a:srgbClr val="000000"/>
                        </a:solidFill>
                        <a:effectLst/>
                        <a:latin typeface="Verdana"/>
                        <a:ea typeface="Times New Roman"/>
                        <a:cs typeface="Times New Roman"/>
                      </a:endParaRPr>
                    </a:p>
                  </a:txBody>
                  <a:tcPr marL="56912" marR="56912" marT="0" marB="0"/>
                </a:tc>
              </a:tr>
              <a:tr h="158090">
                <a:tc>
                  <a:txBody>
                    <a:bodyPr/>
                    <a:lstStyle/>
                    <a:p>
                      <a:pPr>
                        <a:lnSpc>
                          <a:spcPts val="1200"/>
                        </a:lnSpc>
                        <a:spcAft>
                          <a:spcPts val="0"/>
                        </a:spcAft>
                      </a:pPr>
                      <a:r>
                        <a:rPr lang="nb-NO" sz="700" dirty="0">
                          <a:solidFill>
                            <a:schemeClr val="tx1"/>
                          </a:solidFill>
                          <a:effectLst/>
                        </a:rPr>
                        <a:t>Sum</a:t>
                      </a:r>
                      <a:endParaRPr lang="nb-NO" sz="700" dirty="0">
                        <a:solidFill>
                          <a:schemeClr val="tx1"/>
                        </a:solidFill>
                        <a:effectLst/>
                        <a:latin typeface="Verdana"/>
                        <a:ea typeface="Times New Roman"/>
                        <a:cs typeface="Times New Roman"/>
                      </a:endParaRPr>
                    </a:p>
                  </a:txBody>
                  <a:tcPr marL="56912" marR="56912" marT="0" marB="0"/>
                </a:tc>
                <a:tc>
                  <a:txBody>
                    <a:bodyPr/>
                    <a:lstStyle/>
                    <a:p>
                      <a:endParaRPr lang="nb-NO" sz="70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b="1" dirty="0">
                          <a:effectLst/>
                        </a:rPr>
                        <a:t>10 992</a:t>
                      </a:r>
                      <a:endParaRPr lang="nb-NO" sz="700" b="1" dirty="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b="1" dirty="0">
                          <a:effectLst/>
                        </a:rPr>
                        <a:t>885 244 812</a:t>
                      </a:r>
                      <a:endParaRPr lang="nb-NO" sz="700" b="1" dirty="0">
                        <a:solidFill>
                          <a:srgbClr val="000000"/>
                        </a:solidFill>
                        <a:effectLst/>
                        <a:latin typeface="Verdana"/>
                        <a:ea typeface="Times New Roman"/>
                        <a:cs typeface="Times New Roman"/>
                      </a:endParaRPr>
                    </a:p>
                  </a:txBody>
                  <a:tcPr marL="56912" marR="56912" marT="0" marB="0"/>
                </a:tc>
                <a:tc>
                  <a:txBody>
                    <a:bodyPr/>
                    <a:lstStyle/>
                    <a:p>
                      <a:pPr algn="r">
                        <a:lnSpc>
                          <a:spcPts val="1200"/>
                        </a:lnSpc>
                        <a:spcAft>
                          <a:spcPts val="0"/>
                        </a:spcAft>
                      </a:pPr>
                      <a:r>
                        <a:rPr lang="nb-NO" sz="700" b="1" dirty="0">
                          <a:effectLst/>
                        </a:rPr>
                        <a:t>1 327 867 218</a:t>
                      </a:r>
                      <a:endParaRPr lang="nb-NO" sz="700" b="1" dirty="0">
                        <a:solidFill>
                          <a:srgbClr val="000000"/>
                        </a:solidFill>
                        <a:effectLst/>
                        <a:latin typeface="Verdana"/>
                        <a:ea typeface="Times New Roman"/>
                        <a:cs typeface="Times New Roman"/>
                      </a:endParaRPr>
                    </a:p>
                  </a:txBody>
                  <a:tcPr marL="56912" marR="56912" marT="0" marB="0"/>
                </a:tc>
              </a:tr>
            </a:tbl>
          </a:graphicData>
        </a:graphic>
      </p:graphicFrame>
    </p:spTree>
    <p:extLst>
      <p:ext uri="{BB962C8B-B14F-4D97-AF65-F5344CB8AC3E}">
        <p14:creationId xmlns:p14="http://schemas.microsoft.com/office/powerpoint/2010/main" val="2333476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noFill/>
        </p:spPr>
        <p:txBody>
          <a:bodyPr/>
          <a:lstStyle/>
          <a:p>
            <a:r>
              <a:rPr lang="nb-NO" sz="1600" dirty="0" smtClean="0"/>
              <a:t>Kommunesektoren kjøpte varer og tjenester for 75 milliarder kroner i 2011</a:t>
            </a:r>
          </a:p>
          <a:p>
            <a:pPr lvl="1"/>
            <a:r>
              <a:rPr lang="nb-NO" sz="1400" dirty="0" smtClean="0"/>
              <a:t>Rapport for EU-kommisjonen konkluderer med at konkurranser kan gi besparelser på 1 % prisreduksjon per tilbyder</a:t>
            </a:r>
          </a:p>
          <a:p>
            <a:pPr lvl="1"/>
            <a:r>
              <a:rPr lang="nb-NO" sz="1400" dirty="0" smtClean="0"/>
              <a:t>I Norge er det i snitt 4 tilbydere per konkurranse</a:t>
            </a:r>
          </a:p>
          <a:p>
            <a:pPr lvl="1"/>
            <a:r>
              <a:rPr lang="nb-NO" sz="1400" dirty="0" smtClean="0"/>
              <a:t>Kommunesektoren kan ha oppnådd potensielt besparelser på 1,7 milliarder kroner i 2011, inkludert estimerte kostnader for anskaffelsesprosessen</a:t>
            </a:r>
          </a:p>
          <a:p>
            <a:pPr lvl="1"/>
            <a:endParaRPr lang="nb-NO" dirty="0" smtClean="0"/>
          </a:p>
          <a:p>
            <a:pPr lvl="1"/>
            <a:endParaRPr lang="nb-NO" dirty="0"/>
          </a:p>
        </p:txBody>
      </p:sp>
      <p:sp>
        <p:nvSpPr>
          <p:cNvPr id="4" name="Title 2"/>
          <p:cNvSpPr>
            <a:spLocks noGrp="1"/>
          </p:cNvSpPr>
          <p:nvPr>
            <p:ph type="title"/>
          </p:nvPr>
        </p:nvSpPr>
        <p:spPr>
          <a:xfrm>
            <a:off x="612775" y="339329"/>
            <a:ext cx="7920038" cy="648246"/>
          </a:xfrm>
        </p:spPr>
        <p:txBody>
          <a:bodyPr/>
          <a:lstStyle/>
          <a:p>
            <a:pPr lvl="1"/>
            <a:r>
              <a:rPr lang="en-GB" sz="2000" kern="1200" cap="all" dirty="0" err="1">
                <a:latin typeface="Verdana"/>
              </a:rPr>
              <a:t>Hva</a:t>
            </a:r>
            <a:r>
              <a:rPr lang="en-GB" sz="2000" kern="1200" cap="all" dirty="0">
                <a:latin typeface="Verdana"/>
              </a:rPr>
              <a:t> </a:t>
            </a:r>
            <a:r>
              <a:rPr lang="en-GB" sz="2000" kern="1200" cap="all" dirty="0" err="1">
                <a:latin typeface="Verdana"/>
              </a:rPr>
              <a:t>er</a:t>
            </a:r>
            <a:r>
              <a:rPr lang="en-GB" sz="2000" kern="1200" cap="all" dirty="0">
                <a:latin typeface="Verdana"/>
              </a:rPr>
              <a:t> </a:t>
            </a:r>
            <a:r>
              <a:rPr lang="en-GB" sz="2000" kern="1200" cap="all" dirty="0" err="1">
                <a:latin typeface="Verdana"/>
              </a:rPr>
              <a:t>besparelser</a:t>
            </a:r>
            <a:r>
              <a:rPr lang="en-GB" sz="2000" kern="1200" cap="all" dirty="0">
                <a:latin typeface="Verdana"/>
              </a:rPr>
              <a:t> </a:t>
            </a:r>
            <a:r>
              <a:rPr lang="en-GB" sz="2000" kern="1200" cap="all" dirty="0" err="1">
                <a:latin typeface="Verdana"/>
              </a:rPr>
              <a:t>ved</a:t>
            </a:r>
            <a:r>
              <a:rPr lang="en-GB" sz="2000" kern="1200" cap="all" dirty="0">
                <a:latin typeface="Verdana"/>
              </a:rPr>
              <a:t> </a:t>
            </a:r>
            <a:r>
              <a:rPr lang="en-GB" sz="2000" kern="1200" cap="all" dirty="0" err="1">
                <a:latin typeface="Verdana"/>
              </a:rPr>
              <a:t>bruk</a:t>
            </a:r>
            <a:r>
              <a:rPr lang="en-GB" sz="2000" kern="1200" cap="all" dirty="0">
                <a:latin typeface="Verdana"/>
              </a:rPr>
              <a:t> </a:t>
            </a:r>
            <a:r>
              <a:rPr lang="en-GB" sz="2000" kern="1200" cap="all" dirty="0" err="1">
                <a:latin typeface="Verdana"/>
              </a:rPr>
              <a:t>av</a:t>
            </a:r>
            <a:r>
              <a:rPr lang="en-GB" sz="2000" kern="1200" cap="all" dirty="0">
                <a:latin typeface="Verdana"/>
              </a:rPr>
              <a:t> </a:t>
            </a:r>
            <a:r>
              <a:rPr lang="en-GB" sz="2000" kern="1200" cap="all" dirty="0" err="1">
                <a:latin typeface="Verdana"/>
              </a:rPr>
              <a:t>konkurranse</a:t>
            </a:r>
            <a:r>
              <a:rPr lang="en-GB" sz="2000" kern="1200" cap="all" dirty="0">
                <a:latin typeface="Verdana"/>
              </a:rPr>
              <a:t> for </a:t>
            </a:r>
            <a:r>
              <a:rPr lang="en-GB" sz="2000" kern="1200" cap="all" dirty="0" err="1">
                <a:latin typeface="Verdana"/>
              </a:rPr>
              <a:t>kjøp</a:t>
            </a:r>
            <a:r>
              <a:rPr lang="en-GB" sz="2000" kern="1200" cap="all" dirty="0">
                <a:latin typeface="Verdana"/>
              </a:rPr>
              <a:t> </a:t>
            </a:r>
            <a:r>
              <a:rPr lang="en-GB" sz="2000" kern="1200" cap="all" dirty="0" err="1">
                <a:latin typeface="Verdana"/>
              </a:rPr>
              <a:t>av</a:t>
            </a:r>
            <a:r>
              <a:rPr lang="en-GB" sz="2000" kern="1200" cap="all" dirty="0">
                <a:latin typeface="Verdana"/>
              </a:rPr>
              <a:t> </a:t>
            </a:r>
            <a:r>
              <a:rPr lang="en-GB" sz="2000" kern="1200" cap="all" dirty="0" err="1">
                <a:latin typeface="Verdana"/>
              </a:rPr>
              <a:t>varer</a:t>
            </a:r>
            <a:r>
              <a:rPr lang="en-GB" sz="2000" kern="1200" cap="all" dirty="0">
                <a:latin typeface="Verdana"/>
              </a:rPr>
              <a:t> </a:t>
            </a:r>
            <a:r>
              <a:rPr lang="en-GB" sz="2000" kern="1200" cap="all" dirty="0" err="1">
                <a:latin typeface="Verdana"/>
              </a:rPr>
              <a:t>og</a:t>
            </a:r>
            <a:r>
              <a:rPr lang="en-GB" sz="2000" kern="1200" cap="all" dirty="0">
                <a:latin typeface="Verdana"/>
              </a:rPr>
              <a:t> </a:t>
            </a:r>
            <a:r>
              <a:rPr lang="en-GB" sz="2000" kern="1200" cap="all" dirty="0" err="1">
                <a:latin typeface="Verdana"/>
              </a:rPr>
              <a:t>tjenester</a:t>
            </a:r>
            <a:r>
              <a:rPr lang="en-GB" sz="2000" kern="1200" cap="all" dirty="0">
                <a:latin typeface="Verdana"/>
              </a:rPr>
              <a:t>?</a:t>
            </a:r>
            <a:br>
              <a:rPr lang="en-GB" sz="2000" kern="1200" cap="all" dirty="0">
                <a:latin typeface="Verdana"/>
              </a:rPr>
            </a:br>
            <a:endParaRPr lang="en-GB" sz="2000" kern="1200" cap="all" dirty="0">
              <a:latin typeface="Verdana"/>
            </a:endParaRPr>
          </a:p>
        </p:txBody>
      </p:sp>
    </p:spTree>
    <p:extLst>
      <p:ext uri="{BB962C8B-B14F-4D97-AF65-F5344CB8AC3E}">
        <p14:creationId xmlns:p14="http://schemas.microsoft.com/office/powerpoint/2010/main" val="2573908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775" y="1059582"/>
            <a:ext cx="7920038" cy="3220717"/>
          </a:xfrm>
        </p:spPr>
        <p:txBody>
          <a:bodyPr/>
          <a:lstStyle/>
          <a:p>
            <a:r>
              <a:rPr lang="nb-NO" sz="1600" dirty="0" smtClean="0"/>
              <a:t>Konkurranseutsetting kan gi besparelser for kommunesektoren</a:t>
            </a:r>
          </a:p>
          <a:p>
            <a:pPr lvl="1"/>
            <a:r>
              <a:rPr lang="nb-NO" sz="1400" dirty="0" smtClean="0"/>
              <a:t>Svært vanskelig å anslå innsparingspotensial</a:t>
            </a:r>
          </a:p>
          <a:p>
            <a:pPr lvl="1"/>
            <a:r>
              <a:rPr lang="nb-NO" sz="1400" dirty="0" smtClean="0"/>
              <a:t>Innsparingspotensial vil være </a:t>
            </a:r>
            <a:r>
              <a:rPr lang="nb-NO" sz="1400" i="1" dirty="0" smtClean="0"/>
              <a:t>noe mer </a:t>
            </a:r>
            <a:r>
              <a:rPr lang="nb-NO" sz="1400" dirty="0" smtClean="0"/>
              <a:t>enn 4% (jf. forrige besparelser ved konkurranse)</a:t>
            </a:r>
          </a:p>
          <a:p>
            <a:pPr lvl="1"/>
            <a:r>
              <a:rPr lang="nb-NO" sz="1400" dirty="0" smtClean="0"/>
              <a:t>Konkurranseutsetting har en større kompleksitet i anskaffelsesprosessen</a:t>
            </a:r>
          </a:p>
          <a:p>
            <a:pPr lvl="1"/>
            <a:r>
              <a:rPr lang="nb-NO" sz="1400" dirty="0" smtClean="0"/>
              <a:t>Kompleksitet i form av kostnader til bygg, kompetanse og kvalitet og pensjonskostnader</a:t>
            </a:r>
          </a:p>
          <a:p>
            <a:pPr lvl="1"/>
            <a:r>
              <a:rPr lang="nn-NO" sz="1400" dirty="0">
                <a:latin typeface="Verdana" pitchFamily="34" charset="0"/>
                <a:cs typeface="ＭＳ Ｐゴシック" pitchFamily="-111" charset="-128"/>
              </a:rPr>
              <a:t>En vurdering av økonomisk gevinst ved konkurranseutsetting krever et eget </a:t>
            </a:r>
            <a:r>
              <a:rPr lang="nn-NO" sz="1400" dirty="0" smtClean="0">
                <a:latin typeface="Verdana" pitchFamily="34" charset="0"/>
                <a:cs typeface="ＭＳ Ｐゴシック" pitchFamily="-111" charset="-128"/>
              </a:rPr>
              <a:t>studie</a:t>
            </a:r>
            <a:r>
              <a:rPr lang="nn-NO" sz="1400" dirty="0">
                <a:latin typeface="Verdana" pitchFamily="34" charset="0"/>
                <a:cs typeface="ＭＳ Ｐゴシック" pitchFamily="-111" charset="-128"/>
              </a:rPr>
              <a:t>, hvor alle faktorer belyses før en endelig konklusjon kan fremmes</a:t>
            </a:r>
            <a:endParaRPr lang="nb-NO" sz="1400" dirty="0"/>
          </a:p>
        </p:txBody>
      </p:sp>
      <p:sp>
        <p:nvSpPr>
          <p:cNvPr id="3" name="Title 2"/>
          <p:cNvSpPr>
            <a:spLocks noGrp="1"/>
          </p:cNvSpPr>
          <p:nvPr>
            <p:ph type="title"/>
          </p:nvPr>
        </p:nvSpPr>
        <p:spPr>
          <a:xfrm>
            <a:off x="612775" y="339329"/>
            <a:ext cx="7920038" cy="648246"/>
          </a:xfrm>
        </p:spPr>
        <p:txBody>
          <a:bodyPr/>
          <a:lstStyle/>
          <a:p>
            <a:r>
              <a:rPr lang="nb-NO" sz="2000" dirty="0" smtClean="0"/>
              <a:t>Hva er innsparingspotensial ved konkurranseutsetting?</a:t>
            </a:r>
            <a:endParaRPr lang="nb-NO" sz="2000" dirty="0"/>
          </a:p>
        </p:txBody>
      </p:sp>
    </p:spTree>
    <p:extLst>
      <p:ext uri="{BB962C8B-B14F-4D97-AF65-F5344CB8AC3E}">
        <p14:creationId xmlns:p14="http://schemas.microsoft.com/office/powerpoint/2010/main" val="59651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11560" y="843558"/>
            <a:ext cx="7920038" cy="3744416"/>
          </a:xfrm>
        </p:spPr>
        <p:txBody>
          <a:bodyPr/>
          <a:lstStyle/>
          <a:p>
            <a:pPr>
              <a:lnSpc>
                <a:spcPct val="100000"/>
              </a:lnSpc>
            </a:pPr>
            <a:r>
              <a:rPr lang="nb-NO" sz="1600" dirty="0" smtClean="0"/>
              <a:t>Besparelsesnivået for kommunesektoren er vanskelig å tallfeste</a:t>
            </a:r>
          </a:p>
          <a:p>
            <a:pPr>
              <a:lnSpc>
                <a:spcPct val="100000"/>
              </a:lnSpc>
            </a:pPr>
            <a:r>
              <a:rPr lang="nb-NO" sz="1600" dirty="0" smtClean="0">
                <a:latin typeface="Verdana" pitchFamily="34" charset="0"/>
              </a:rPr>
              <a:t>Kommunesektoren har </a:t>
            </a:r>
            <a:r>
              <a:rPr lang="nb-NO" sz="1600" i="1" dirty="0" smtClean="0">
                <a:latin typeface="Verdana" pitchFamily="34" charset="0"/>
              </a:rPr>
              <a:t>liten </a:t>
            </a:r>
            <a:r>
              <a:rPr lang="nb-NO" sz="1600" i="1" dirty="0">
                <a:latin typeface="Verdana" pitchFamily="34" charset="0"/>
              </a:rPr>
              <a:t>kunnskap </a:t>
            </a:r>
            <a:r>
              <a:rPr lang="nb-NO" sz="1600" dirty="0" smtClean="0">
                <a:latin typeface="Verdana" pitchFamily="34" charset="0"/>
              </a:rPr>
              <a:t>og </a:t>
            </a:r>
            <a:r>
              <a:rPr lang="nb-NO" sz="1600" i="1" dirty="0" smtClean="0">
                <a:latin typeface="Verdana" pitchFamily="34" charset="0"/>
              </a:rPr>
              <a:t>bevissthet</a:t>
            </a:r>
            <a:r>
              <a:rPr lang="nb-NO" sz="1600" dirty="0" smtClean="0">
                <a:latin typeface="Verdana" pitchFamily="34" charset="0"/>
              </a:rPr>
              <a:t> om </a:t>
            </a:r>
            <a:r>
              <a:rPr lang="nb-NO" sz="1600" dirty="0">
                <a:latin typeface="Verdana" pitchFamily="34" charset="0"/>
              </a:rPr>
              <a:t>hvor mye den sparer ved å gå ut i </a:t>
            </a:r>
            <a:r>
              <a:rPr lang="nb-NO" sz="1600" dirty="0" smtClean="0">
                <a:latin typeface="Verdana" pitchFamily="34" charset="0"/>
              </a:rPr>
              <a:t>konkurranse</a:t>
            </a:r>
          </a:p>
          <a:p>
            <a:pPr>
              <a:lnSpc>
                <a:spcPct val="100000"/>
              </a:lnSpc>
            </a:pPr>
            <a:r>
              <a:rPr lang="nb-NO" sz="1600" dirty="0" smtClean="0">
                <a:latin typeface="Verdana" pitchFamily="34" charset="0"/>
              </a:rPr>
              <a:t>Faktorer som kan påvirke nivået på besparelser er:</a:t>
            </a:r>
            <a:endParaRPr lang="nb-NO" sz="1600" dirty="0" smtClean="0"/>
          </a:p>
          <a:p>
            <a:pPr lvl="1">
              <a:lnSpc>
                <a:spcPct val="100000"/>
              </a:lnSpc>
            </a:pPr>
            <a:r>
              <a:rPr lang="nb-NO" sz="1400" i="1" dirty="0" smtClean="0"/>
              <a:t>konsentrasjon </a:t>
            </a:r>
            <a:r>
              <a:rPr lang="nb-NO" sz="1400" i="1" dirty="0"/>
              <a:t>av </a:t>
            </a:r>
            <a:r>
              <a:rPr lang="nb-NO" sz="1400" i="1" dirty="0" smtClean="0"/>
              <a:t>volumer</a:t>
            </a:r>
          </a:p>
          <a:p>
            <a:pPr lvl="1">
              <a:lnSpc>
                <a:spcPct val="100000"/>
              </a:lnSpc>
            </a:pPr>
            <a:r>
              <a:rPr lang="nb-NO" sz="1400" i="1" dirty="0"/>
              <a:t>optimaliserte og valg av riktig </a:t>
            </a:r>
            <a:r>
              <a:rPr lang="nb-NO" sz="1400" i="1" dirty="0" smtClean="0"/>
              <a:t>spesifikasjon</a:t>
            </a:r>
          </a:p>
          <a:p>
            <a:pPr lvl="1">
              <a:lnSpc>
                <a:spcPct val="100000"/>
              </a:lnSpc>
            </a:pPr>
            <a:r>
              <a:rPr lang="nb-NO" sz="1400" dirty="0"/>
              <a:t>aktiv bruk av markedskompetanse </a:t>
            </a:r>
            <a:r>
              <a:rPr lang="nb-NO" sz="1400" dirty="0" smtClean="0"/>
              <a:t>og </a:t>
            </a:r>
            <a:r>
              <a:rPr lang="nb-NO" sz="1400" i="1" dirty="0" smtClean="0"/>
              <a:t>«</a:t>
            </a:r>
            <a:r>
              <a:rPr lang="nb-NO" sz="1400" i="1" dirty="0"/>
              <a:t>kjøpe/lage» </a:t>
            </a:r>
            <a:r>
              <a:rPr lang="nb-NO" sz="1400" i="1" dirty="0" smtClean="0"/>
              <a:t>analyser</a:t>
            </a:r>
          </a:p>
          <a:p>
            <a:pPr lvl="1">
              <a:lnSpc>
                <a:spcPct val="100000"/>
              </a:lnSpc>
            </a:pPr>
            <a:r>
              <a:rPr lang="nb-NO" sz="1400" i="1" dirty="0" smtClean="0"/>
              <a:t>innkjøpskompetanse </a:t>
            </a:r>
            <a:r>
              <a:rPr lang="nb-NO" sz="1400" i="1" dirty="0"/>
              <a:t>i </a:t>
            </a:r>
            <a:r>
              <a:rPr lang="nb-NO" sz="1400" i="1" dirty="0" smtClean="0"/>
              <a:t>anskaffelsesprosessen</a:t>
            </a:r>
            <a:endParaRPr lang="nb-NO" sz="1200" i="1" dirty="0" smtClean="0"/>
          </a:p>
          <a:p>
            <a:pPr lvl="1">
              <a:lnSpc>
                <a:spcPct val="100000"/>
              </a:lnSpc>
            </a:pPr>
            <a:r>
              <a:rPr lang="nb-NO" sz="1400" i="1" dirty="0"/>
              <a:t>antall ganger og med hvilken hyppighet</a:t>
            </a:r>
            <a:r>
              <a:rPr lang="nb-NO" sz="1400" dirty="0"/>
              <a:t> man har forespurt i markedet tidligere</a:t>
            </a:r>
            <a:endParaRPr lang="nb-NO" sz="1400" dirty="0" smtClean="0"/>
          </a:p>
          <a:p>
            <a:pPr marL="0" indent="0">
              <a:lnSpc>
                <a:spcPct val="100000"/>
              </a:lnSpc>
              <a:buNone/>
            </a:pPr>
            <a:endParaRPr lang="nb-NO" sz="1400" dirty="0"/>
          </a:p>
        </p:txBody>
      </p:sp>
      <p:sp>
        <p:nvSpPr>
          <p:cNvPr id="3" name="Title 2"/>
          <p:cNvSpPr>
            <a:spLocks noGrp="1"/>
          </p:cNvSpPr>
          <p:nvPr>
            <p:ph type="title"/>
          </p:nvPr>
        </p:nvSpPr>
        <p:spPr>
          <a:xfrm>
            <a:off x="612775" y="339329"/>
            <a:ext cx="7920038" cy="432221"/>
          </a:xfrm>
        </p:spPr>
        <p:txBody>
          <a:bodyPr/>
          <a:lstStyle/>
          <a:p>
            <a:pPr lvl="1"/>
            <a:r>
              <a:rPr lang="en-GB" sz="2000" kern="1200" cap="all" dirty="0" smtClean="0">
                <a:latin typeface="Verdana"/>
              </a:rPr>
              <a:t>Men…</a:t>
            </a:r>
            <a:r>
              <a:rPr lang="en-GB" sz="2000" kern="1200" cap="all" dirty="0">
                <a:latin typeface="Verdana"/>
              </a:rPr>
              <a:t/>
            </a:r>
            <a:br>
              <a:rPr lang="en-GB" sz="2000" kern="1200" cap="all" dirty="0">
                <a:latin typeface="Verdana"/>
              </a:rPr>
            </a:br>
            <a:endParaRPr lang="en-GB" sz="2000" kern="1200" cap="all" dirty="0">
              <a:latin typeface="Verdana"/>
            </a:endParaRPr>
          </a:p>
        </p:txBody>
      </p:sp>
    </p:spTree>
    <p:extLst>
      <p:ext uri="{BB962C8B-B14F-4D97-AF65-F5344CB8AC3E}">
        <p14:creationId xmlns:p14="http://schemas.microsoft.com/office/powerpoint/2010/main" val="23127927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DNEW" val="True"/>
</p:tagLst>
</file>

<file path=ppt/theme/theme1.xml><?xml version="1.0" encoding="utf-8"?>
<a:theme xmlns:a="http://schemas.openxmlformats.org/drawingml/2006/main" name="Blank">
  <a:themeElements>
    <a:clrScheme name="Ramboll">
      <a:dk1>
        <a:srgbClr val="000000"/>
      </a:dk1>
      <a:lt1>
        <a:srgbClr val="FFFFFF"/>
      </a:lt1>
      <a:dk2>
        <a:srgbClr val="009DE0"/>
      </a:dk2>
      <a:lt2>
        <a:srgbClr val="797766"/>
      </a:lt2>
      <a:accent1>
        <a:srgbClr val="A7D3F5"/>
      </a:accent1>
      <a:accent2>
        <a:srgbClr val="5CA551"/>
      </a:accent2>
      <a:accent3>
        <a:srgbClr val="A1C23D"/>
      </a:accent3>
      <a:accent4>
        <a:srgbClr val="C40079"/>
      </a:accent4>
      <a:accent5>
        <a:srgbClr val="C63418"/>
      </a:accent5>
      <a:accent6>
        <a:srgbClr val="D0CFC5"/>
      </a:accent6>
      <a:hlink>
        <a:srgbClr val="009DE0"/>
      </a:hlink>
      <a:folHlink>
        <a:srgbClr val="9DD3F5"/>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9525">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bwMode="auto">
        <a:noFill/>
        <a:ln w="9525">
          <a:noFill/>
          <a:miter lim="800000"/>
          <a:headEnd/>
          <a:tailEnd/>
        </a:ln>
        <a:effectLst/>
      </a:spPr>
      <a:bodyPr vert="horz" wrap="square" lIns="36000" tIns="0" rIns="0" bIns="0" numCol="1" anchor="t" anchorCtr="0" compatLnSpc="1">
        <a:prstTxWarp prst="textNoShape">
          <a:avLst/>
        </a:prstTxWarp>
      </a:bodyPr>
      <a:lstStyle>
        <a:defPPr marL="12700" marR="0" indent="-25400" algn="l" defTabSz="457200" rtl="0" eaLnBrk="0" fontAlgn="base" latinLnBrk="0" hangingPunct="0">
          <a:lnSpc>
            <a:spcPts val="2163"/>
          </a:lnSpc>
          <a:spcBef>
            <a:spcPct val="0"/>
          </a:spcBef>
          <a:spcAft>
            <a:spcPts val="1500"/>
          </a:spcAft>
          <a:buClrTx/>
          <a:buSzTx/>
          <a:tabLst/>
          <a:defRPr kumimoji="0" sz="1800" b="0" i="0" u="none" strike="noStrike" kern="1200" cap="none" spc="0" normalizeH="0" baseline="0" noProof="0" dirty="0" smtClean="0">
            <a:ln>
              <a:noFill/>
            </a:ln>
            <a:solidFill>
              <a:schemeClr val="tx1"/>
            </a:solidFill>
            <a:effectLst/>
            <a:uLnTx/>
            <a:uFillTx/>
            <a:latin typeface="Verdana"/>
            <a:ea typeface="ＭＳ Ｐゴシック" pitchFamily="-111" charset="-128"/>
            <a:cs typeface="ＭＳ Ｐゴシック" pitchFamily="-111" charset="-128"/>
          </a:defRPr>
        </a:defPPr>
      </a:lstStyle>
    </a:txDef>
  </a:objectDefaults>
  <a:extraClrSchemeLst>
    <a:extraClrScheme>
      <a:clrScheme name="Ramboll 1">
        <a:dk1>
          <a:srgbClr val="000000"/>
        </a:dk1>
        <a:lt1>
          <a:srgbClr val="009DE0"/>
        </a:lt1>
        <a:dk2>
          <a:srgbClr val="797766"/>
        </a:dk2>
        <a:lt2>
          <a:srgbClr val="FFFFFF"/>
        </a:lt2>
        <a:accent1>
          <a:srgbClr val="9DD3F5"/>
        </a:accent1>
        <a:accent2>
          <a:srgbClr val="5CA551"/>
        </a:accent2>
        <a:accent3>
          <a:srgbClr val="AACCED"/>
        </a:accent3>
        <a:accent4>
          <a:srgbClr val="000000"/>
        </a:accent4>
        <a:accent5>
          <a:srgbClr val="CCE6F9"/>
        </a:accent5>
        <a:accent6>
          <a:srgbClr val="539549"/>
        </a:accent6>
        <a:hlink>
          <a:srgbClr val="009DE0"/>
        </a:hlink>
        <a:folHlink>
          <a:srgbClr val="797766"/>
        </a:folHlink>
      </a:clrScheme>
      <a:clrMap bg1="lt1" tx1="dk1" bg2="lt2" tx2="dk2" accent1="accent1" accent2="accent2" accent3="accent3" accent4="accent4" accent5="accent5" accent6="accent6" hlink="hlink" folHlink="folHlink"/>
    </a:extraClrScheme>
    <a:extraClrScheme>
      <a:clrScheme name="Ramboll 2">
        <a:dk1>
          <a:srgbClr val="000000"/>
        </a:dk1>
        <a:lt1>
          <a:srgbClr val="FFFFFF"/>
        </a:lt1>
        <a:dk2>
          <a:srgbClr val="009DE0"/>
        </a:dk2>
        <a:lt2>
          <a:srgbClr val="797766"/>
        </a:lt2>
        <a:accent1>
          <a:srgbClr val="9DD3F5"/>
        </a:accent1>
        <a:accent2>
          <a:srgbClr val="5CA551"/>
        </a:accent2>
        <a:accent3>
          <a:srgbClr val="FFFFFF"/>
        </a:accent3>
        <a:accent4>
          <a:srgbClr val="000000"/>
        </a:accent4>
        <a:accent5>
          <a:srgbClr val="CCE6F9"/>
        </a:accent5>
        <a:accent6>
          <a:srgbClr val="539549"/>
        </a:accent6>
        <a:hlink>
          <a:srgbClr val="009DE0"/>
        </a:hlink>
        <a:folHlink>
          <a:srgbClr val="797766"/>
        </a:folHlink>
      </a:clrScheme>
      <a:clrMap bg1="lt1" tx1="dk1" bg2="lt2" tx2="dk2" accent1="accent1" accent2="accent2" accent3="accent3" accent4="accent4" accent5="accent5" accent6="accent6" hlink="hlink" folHlink="folHlink"/>
    </a:extraClrScheme>
    <a:extraClrScheme>
      <a:clrScheme name="Ramboll 3">
        <a:dk1>
          <a:srgbClr val="000000"/>
        </a:dk1>
        <a:lt1>
          <a:srgbClr val="FFFFFF"/>
        </a:lt1>
        <a:dk2>
          <a:srgbClr val="009DE0"/>
        </a:dk2>
        <a:lt2>
          <a:srgbClr val="797766"/>
        </a:lt2>
        <a:accent1>
          <a:srgbClr val="D0D0C9"/>
        </a:accent1>
        <a:accent2>
          <a:srgbClr val="5CA551"/>
        </a:accent2>
        <a:accent3>
          <a:srgbClr val="FFFFFF"/>
        </a:accent3>
        <a:accent4>
          <a:srgbClr val="000000"/>
        </a:accent4>
        <a:accent5>
          <a:srgbClr val="E4E4E1"/>
        </a:accent5>
        <a:accent6>
          <a:srgbClr val="539549"/>
        </a:accent6>
        <a:hlink>
          <a:srgbClr val="009DE0"/>
        </a:hlink>
        <a:folHlink>
          <a:srgbClr val="9DD3F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Blank.potx" id="{6FFD71F0-A27C-4770-9EB7-6620D101F75B}" vid="{236990E0-F041-4BD2-8AB7-3F5F8EA5A3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Prosjektrapport" ma:contentTypeID="0x010100C466DCB15B7C4D46B76A8E26AA95A52000FEB2DC9F420DB04AB005B5AEFD10054C" ma:contentTypeVersion="0" ma:contentTypeDescription="" ma:contentTypeScope="" ma:versionID="76fa68fa8716f63571eb4bc0bf41bd34">
  <xsd:schema xmlns:xsd="http://www.w3.org/2001/XMLSchema" xmlns:xs="http://www.w3.org/2001/XMLSchema" xmlns:p="http://schemas.microsoft.com/office/2006/metadata/properties" xmlns:ns1="http://schemas.microsoft.com/sharepoint/v3" xmlns:ns2="a0c403bc-df03-43c8-915b-d2d6e5c89d57" targetNamespace="http://schemas.microsoft.com/office/2006/metadata/properties" ma:root="true" ma:fieldsID="f5540488cbf06003735da23cb205329d" ns1:_="" ns2:_="">
    <xsd:import namespace="http://schemas.microsoft.com/sharepoint/v3"/>
    <xsd:import namespace="a0c403bc-df03-43c8-915b-d2d6e5c89d57"/>
    <xsd:element name="properties">
      <xsd:complexType>
        <xsd:sequence>
          <xsd:element name="documentManagement">
            <xsd:complexType>
              <xsd:all>
                <xsd:element ref="ns2:_dlc_DocId" minOccurs="0"/>
                <xsd:element ref="ns2:_dlc_DocIdUrl" minOccurs="0"/>
                <xsd:element ref="ns2:_dlc_DocIdPersistId" minOccurs="0"/>
                <xsd:element ref="ns1:ReportDescription" minOccurs="0"/>
                <xsd:element ref="ns2:Rapportforfatter" minOccurs="0"/>
                <xsd:element ref="ns2:h63eb6bf2e3d4f93aa1ddf743b668c17"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eportDescription" ma:index="11" nillable="true" ma:displayName="Rapportbeskrivelse" ma:description="En beskrivelse av innholdet i rapporten" ma:internalName="Report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c403bc-df03-43c8-915b-d2d6e5c89d57" elementFormDefault="qualified">
    <xsd:import namespace="http://schemas.microsoft.com/office/2006/documentManagement/types"/>
    <xsd:import namespace="http://schemas.microsoft.com/office/infopath/2007/PartnerControls"/>
    <xsd:element name="_dlc_DocId" ma:index="8" nillable="true" ma:displayName="Dokument-ID-verdi" ma:description="Verdien for dokument-IDen som er tilordnet elementet." ma:internalName="_dlc_DocId" ma:readOnly="true">
      <xsd:simpleType>
        <xsd:restriction base="dms:Text"/>
      </xsd:simpleType>
    </xsd:element>
    <xsd:element name="_dlc_DocIdUrl" ma:index="9" nillable="true" ma:displayName="Dokument-ID" ma:description="Fast kobling til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Fast ID" ma:description="Behold IDen ved tillegging." ma:hidden="true" ma:internalName="_dlc_DocIdPersistId" ma:readOnly="true">
      <xsd:simpleType>
        <xsd:restriction base="dms:Boolean"/>
      </xsd:simpleType>
    </xsd:element>
    <xsd:element name="Rapportforfatter" ma:index="12" nillable="true" ma:displayName="Rapportforfatter" ma:internalName="Rapportforfatter">
      <xsd:simpleType>
        <xsd:restriction base="dms:Text">
          <xsd:maxLength value="255"/>
        </xsd:restriction>
      </xsd:simpleType>
    </xsd:element>
    <xsd:element name="h63eb6bf2e3d4f93aa1ddf743b668c17" ma:index="13" nillable="true" ma:taxonomy="true" ma:internalName="h63eb6bf2e3d4f93aa1ddf743b668c17" ma:taxonomyFieldName="Dokumentkategori" ma:displayName="Dokumentkategori" ma:default="" ma:fieldId="{163eb6bf-2e3d-4f93-aa1d-df743b668c17}" ma:sspId="723dea4e-3c3b-4542-8cf3-09c21c94bb66" ma:termSetId="115804ee-8a7e-44c7-8782-636c4cc4e937" ma:anchorId="00000000-0000-0000-0000-000000000000" ma:open="false" ma:isKeyword="false">
      <xsd:complexType>
        <xsd:sequence>
          <xsd:element ref="pc:Terms" minOccurs="0" maxOccurs="1"/>
        </xsd:sequence>
      </xsd:complexType>
    </xsd:element>
    <xsd:element name="TaxCatchAll" ma:index="14" nillable="true" ma:displayName="Global taksonomikolonne" ma:hidden="true" ma:list="{0619e880-d3e8-4a0a-ac1c-51547fa4f40c}" ma:internalName="TaxCatchAll" ma:showField="CatchAllData" ma:web="a0c403bc-df03-43c8-915b-d2d6e5c89d57">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Global taksonomikolonne1" ma:hidden="true" ma:list="{0619e880-d3e8-4a0a-ac1c-51547fa4f40c}" ma:internalName="TaxCatchAllLabel" ma:readOnly="true" ma:showField="CatchAllDataLabel" ma:web="a0c403bc-df03-43c8-915b-d2d6e5c89d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63eb6bf2e3d4f93aa1ddf743b668c17 xmlns="a0c403bc-df03-43c8-915b-d2d6e5c89d57">
      <Terms xmlns="http://schemas.microsoft.com/office/infopath/2007/PartnerControls"/>
    </h63eb6bf2e3d4f93aa1ddf743b668c17>
    <Rapportforfatter xmlns="a0c403bc-df03-43c8-915b-d2d6e5c89d57" xsi:nil="true"/>
    <ReportDescription xmlns="http://schemas.microsoft.com/sharepoint/v3" xsi:nil="true"/>
    <TaxCatchAll xmlns="a0c403bc-df03-43c8-915b-d2d6e5c89d57"/>
    <_dlc_DocId xmlns="a0c403bc-df03-43c8-915b-d2d6e5c89d57">DMFW2D44QQMK-852212639-2</_dlc_DocId>
    <_dlc_DocIdUrl xmlns="a0c403bc-df03-43c8-915b-d2d6e5c89d57">
      <Url>http://fou.ks.no/prosjekter/134030/_layouts/15/DocIdRedir.aspx?ID=DMFW2D44QQMK-852212639-2</Url>
      <Description>DMFW2D44QQMK-852212639-2</Description>
    </_dlc_DocIdUrl>
  </documentManagement>
</p:properties>
</file>

<file path=customXml/itemProps1.xml><?xml version="1.0" encoding="utf-8"?>
<ds:datastoreItem xmlns:ds="http://schemas.openxmlformats.org/officeDocument/2006/customXml" ds:itemID="{8CF86ECE-C6CB-4E43-9622-1B5FC7348387}"/>
</file>

<file path=customXml/itemProps2.xml><?xml version="1.0" encoding="utf-8"?>
<ds:datastoreItem xmlns:ds="http://schemas.openxmlformats.org/officeDocument/2006/customXml" ds:itemID="{79BEA591-AD9E-41A9-829C-29472E72405F}"/>
</file>

<file path=customXml/itemProps3.xml><?xml version="1.0" encoding="utf-8"?>
<ds:datastoreItem xmlns:ds="http://schemas.openxmlformats.org/officeDocument/2006/customXml" ds:itemID="{0B08E22D-B135-4287-BA92-AE3A8BA09450}"/>
</file>

<file path=customXml/itemProps4.xml><?xml version="1.0" encoding="utf-8"?>
<ds:datastoreItem xmlns:ds="http://schemas.openxmlformats.org/officeDocument/2006/customXml" ds:itemID="{D1234485-A8BB-4C46-BF61-7493B3114B75}"/>
</file>

<file path=docProps/app.xml><?xml version="1.0" encoding="utf-8"?>
<Properties xmlns="http://schemas.openxmlformats.org/officeDocument/2006/extended-properties" xmlns:vt="http://schemas.openxmlformats.org/officeDocument/2006/docPropsVTypes">
  <Template/>
  <TotalTime>0</TotalTime>
  <Words>2810</Words>
  <Application>Microsoft Office PowerPoint</Application>
  <PresentationFormat>Skjermfremvisning (16:9)</PresentationFormat>
  <Paragraphs>226</Paragraphs>
  <Slides>16</Slides>
  <Notes>16</Notes>
  <HiddenSlides>0</HiddenSlides>
  <MMClips>0</MMClips>
  <ScaleCrop>false</ScaleCrop>
  <HeadingPairs>
    <vt:vector size="4" baseType="variant">
      <vt:variant>
        <vt:lpstr>Tema</vt:lpstr>
      </vt:variant>
      <vt:variant>
        <vt:i4>1</vt:i4>
      </vt:variant>
      <vt:variant>
        <vt:lpstr>Lysbildetitler</vt:lpstr>
      </vt:variant>
      <vt:variant>
        <vt:i4>16</vt:i4>
      </vt:variant>
    </vt:vector>
  </HeadingPairs>
  <TitlesOfParts>
    <vt:vector size="17" baseType="lpstr">
      <vt:lpstr>Blank</vt:lpstr>
      <vt:lpstr>Presentasjon</vt:lpstr>
      <vt:lpstr>Kort om fou-prosjektet</vt:lpstr>
      <vt:lpstr>Aktiviteter I anskaffelsesprosessen </vt:lpstr>
      <vt:lpstr>Aktiviteter I anskaffelsesprosessen </vt:lpstr>
      <vt:lpstr>Tidsbruk i anskaffelsesprosessen</vt:lpstr>
      <vt:lpstr>Antall kunngjøringer og kostnader</vt:lpstr>
      <vt:lpstr>Hva er besparelser ved bruk av konkurranse for kjøp av varer og tjenester? </vt:lpstr>
      <vt:lpstr>Hva er innsparingspotensial ved konkurranseutsetting?</vt:lpstr>
      <vt:lpstr>Men… </vt:lpstr>
      <vt:lpstr>Metode for beregning av innsparingspotensialet</vt:lpstr>
      <vt:lpstr>Hva kan gi økte besparelser I kommunesektoren?</vt:lpstr>
      <vt:lpstr>Andre faktorer som kan bidrar til besparelser</vt:lpstr>
      <vt:lpstr>Hindrer anskaffelsesregelverket maksimale effektiviseringsgevinster?</vt:lpstr>
      <vt:lpstr>Fortsettelse…</vt:lpstr>
      <vt:lpstr>Hovedfunn</vt:lpstr>
      <vt:lpstr>Mer kan spares med enklere regelverk og økt innkjøpskapasitet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2014-01-07T19:26:24Z</dcterms:created>
  <dcterms:modified xsi:type="dcterms:W3CDTF">2016-03-01T11:59:01Z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www.skabelondesign.com</vt:lpwstr>
  </property>
  <property fmtid="{D5CDD505-2E9C-101B-9397-08002B2CF9AE}" pid="3" name="ContentTypeId">
    <vt:lpwstr>0x010100C466DCB15B7C4D46B76A8E26AA95A52000FEB2DC9F420DB04AB005B5AEFD10054C</vt:lpwstr>
  </property>
  <property fmtid="{D5CDD505-2E9C-101B-9397-08002B2CF9AE}" pid="4" name="_dlc_DocIdItemGuid">
    <vt:lpwstr>de1e019f-4f75-4165-b621-f969731005b7</vt:lpwstr>
  </property>
</Properties>
</file>