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9" r:id="rId3"/>
    <p:sldId id="293" r:id="rId4"/>
    <p:sldId id="276" r:id="rId5"/>
    <p:sldId id="280" r:id="rId6"/>
    <p:sldId id="284" r:id="rId7"/>
    <p:sldId id="294" r:id="rId8"/>
    <p:sldId id="285" r:id="rId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AEB"/>
    <a:srgbClr val="328692"/>
    <a:srgbClr val="58585A"/>
    <a:srgbClr val="245A73"/>
    <a:srgbClr val="F7941C"/>
    <a:srgbClr val="FDECD5"/>
    <a:srgbClr val="221E1F"/>
    <a:srgbClr val="969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1120" y="5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A2266-4F88-4813-B7F4-F37C502FA003}" type="datetimeFigureOut">
              <a:rPr lang="nb-NO" smtClean="0"/>
              <a:t>14.08.2019</a:t>
            </a:fld>
            <a:endParaRPr lang="nb-NO"/>
          </a:p>
        </p:txBody>
      </p:sp>
      <p:sp>
        <p:nvSpPr>
          <p:cNvPr id="4" name="Plassholder for lysbilde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EDB9B-A2A5-459A-B51D-6B491414FEB5}" type="slidenum">
              <a:rPr lang="nb-NO" smtClean="0"/>
              <a:t>‹#›</a:t>
            </a:fld>
            <a:endParaRPr lang="nb-NO"/>
          </a:p>
        </p:txBody>
      </p:sp>
    </p:spTree>
    <p:extLst>
      <p:ext uri="{BB962C8B-B14F-4D97-AF65-F5344CB8AC3E}">
        <p14:creationId xmlns:p14="http://schemas.microsoft.com/office/powerpoint/2010/main" val="286014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de">
    <p:spTree>
      <p:nvGrpSpPr>
        <p:cNvPr id="1" name=""/>
        <p:cNvGrpSpPr/>
        <p:nvPr/>
      </p:nvGrpSpPr>
      <p:grpSpPr>
        <a:xfrm>
          <a:off x="0" y="0"/>
          <a:ext cx="0" cy="0"/>
          <a:chOff x="0" y="0"/>
          <a:chExt cx="0" cy="0"/>
        </a:xfrm>
      </p:grpSpPr>
      <p:sp>
        <p:nvSpPr>
          <p:cNvPr id="15" name="Plassholder for bilde 14"/>
          <p:cNvSpPr>
            <a:spLocks noGrp="1"/>
          </p:cNvSpPr>
          <p:nvPr>
            <p:ph type="pic" sz="quarter" idx="13"/>
          </p:nvPr>
        </p:nvSpPr>
        <p:spPr>
          <a:xfrm>
            <a:off x="270035" y="270034"/>
            <a:ext cx="10153268" cy="4336227"/>
          </a:xfrm>
          <a:custGeom>
            <a:avLst/>
            <a:gdLst>
              <a:gd name="connsiteX0" fmla="*/ 0 w 10153268"/>
              <a:gd name="connsiteY0" fmla="*/ 0 h 4336227"/>
              <a:gd name="connsiteX1" fmla="*/ 10153268 w 10153268"/>
              <a:gd name="connsiteY1" fmla="*/ 0 h 4336227"/>
              <a:gd name="connsiteX2" fmla="*/ 10153268 w 10153268"/>
              <a:gd name="connsiteY2" fmla="*/ 4336227 h 4336227"/>
              <a:gd name="connsiteX3" fmla="*/ 0 w 10153268"/>
              <a:gd name="connsiteY3" fmla="*/ 3528512 h 4336227"/>
            </a:gdLst>
            <a:ahLst/>
            <a:cxnLst>
              <a:cxn ang="0">
                <a:pos x="connsiteX0" y="connsiteY0"/>
              </a:cxn>
              <a:cxn ang="0">
                <a:pos x="connsiteX1" y="connsiteY1"/>
              </a:cxn>
              <a:cxn ang="0">
                <a:pos x="connsiteX2" y="connsiteY2"/>
              </a:cxn>
              <a:cxn ang="0">
                <a:pos x="connsiteX3" y="connsiteY3"/>
              </a:cxn>
            </a:cxnLst>
            <a:rect l="l" t="t" r="r" b="b"/>
            <a:pathLst>
              <a:path w="10153268" h="4336227">
                <a:moveTo>
                  <a:pt x="0" y="0"/>
                </a:moveTo>
                <a:lnTo>
                  <a:pt x="10153268" y="0"/>
                </a:lnTo>
                <a:lnTo>
                  <a:pt x="10153268" y="4336227"/>
                </a:lnTo>
                <a:lnTo>
                  <a:pt x="0" y="3528512"/>
                </a:lnTo>
                <a:close/>
              </a:path>
            </a:pathLst>
          </a:cu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22" name="Frihåndsform: figur 21"/>
          <p:cNvSpPr/>
          <p:nvPr userDrawn="1"/>
        </p:nvSpPr>
        <p:spPr>
          <a:xfrm>
            <a:off x="270039" y="3960495"/>
            <a:ext cx="10153267" cy="2952370"/>
          </a:xfrm>
          <a:custGeom>
            <a:avLst/>
            <a:gdLst>
              <a:gd name="connsiteX0" fmla="*/ 0 w 10153267"/>
              <a:gd name="connsiteY0" fmla="*/ 0 h 2952370"/>
              <a:gd name="connsiteX1" fmla="*/ 10153267 w 10153267"/>
              <a:gd name="connsiteY1" fmla="*/ 807715 h 2952370"/>
              <a:gd name="connsiteX2" fmla="*/ 10153267 w 10153267"/>
              <a:gd name="connsiteY2" fmla="*/ 2952370 h 2952370"/>
              <a:gd name="connsiteX3" fmla="*/ 0 w 10153267"/>
              <a:gd name="connsiteY3" fmla="*/ 2952370 h 2952370"/>
            </a:gdLst>
            <a:ahLst/>
            <a:cxnLst>
              <a:cxn ang="0">
                <a:pos x="connsiteX0" y="connsiteY0"/>
              </a:cxn>
              <a:cxn ang="0">
                <a:pos x="connsiteX1" y="connsiteY1"/>
              </a:cxn>
              <a:cxn ang="0">
                <a:pos x="connsiteX2" y="connsiteY2"/>
              </a:cxn>
              <a:cxn ang="0">
                <a:pos x="connsiteX3" y="connsiteY3"/>
              </a:cxn>
            </a:cxnLst>
            <a:rect l="l" t="t" r="r" b="b"/>
            <a:pathLst>
              <a:path w="10153267" h="2952370">
                <a:moveTo>
                  <a:pt x="0" y="0"/>
                </a:moveTo>
                <a:lnTo>
                  <a:pt x="10153267" y="807715"/>
                </a:lnTo>
                <a:lnTo>
                  <a:pt x="10153267" y="2952370"/>
                </a:lnTo>
                <a:lnTo>
                  <a:pt x="0" y="295237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p:cNvSpPr/>
          <p:nvPr userDrawn="1"/>
        </p:nvSpPr>
        <p:spPr>
          <a:xfrm>
            <a:off x="4805839" y="5616702"/>
            <a:ext cx="1080135" cy="21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1366222" y="4995528"/>
            <a:ext cx="7959370" cy="346249"/>
          </a:xfrm>
        </p:spPr>
        <p:txBody>
          <a:bodyPr anchor="b">
            <a:spAutoFit/>
          </a:bodyPr>
          <a:lstStyle>
            <a:lvl1pPr algn="ctr">
              <a:defRPr sz="2500" baseline="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2133601" y="5885225"/>
            <a:ext cx="6424612" cy="176972"/>
          </a:xfrm>
        </p:spPr>
        <p:txBody>
          <a:bodyPr>
            <a:normAutofit/>
          </a:bodyPr>
          <a:lstStyle>
            <a:lvl1pPr marL="0" indent="0" algn="ctr">
              <a:spcBef>
                <a:spcPts val="0"/>
              </a:spcBef>
              <a:buNone/>
              <a:defRPr sz="115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b-NO"/>
              <a:t>Klikk for å redigere undertittelstil i malen</a:t>
            </a:r>
            <a:endParaRPr lang="en-US" dirty="0"/>
          </a:p>
        </p:txBody>
      </p:sp>
      <p:sp>
        <p:nvSpPr>
          <p:cNvPr id="27" name="Plassholder for tekst 26"/>
          <p:cNvSpPr>
            <a:spLocks noGrp="1"/>
          </p:cNvSpPr>
          <p:nvPr>
            <p:ph type="body" sz="quarter" idx="14"/>
          </p:nvPr>
        </p:nvSpPr>
        <p:spPr>
          <a:xfrm>
            <a:off x="2133600" y="6123782"/>
            <a:ext cx="6424613" cy="169277"/>
          </a:xfrm>
        </p:spPr>
        <p:txBody>
          <a:bodyPr wrap="square">
            <a:normAutofit/>
          </a:bodyPr>
          <a:lstStyle>
            <a:lvl1pPr marL="0" indent="0" algn="ctr">
              <a:spcBef>
                <a:spcPts val="0"/>
              </a:spcBef>
              <a:buNone/>
              <a:defRPr sz="1100">
                <a:solidFill>
                  <a:schemeClr val="bg1"/>
                </a:solidFill>
              </a:defRPr>
            </a:lvl1pPr>
          </a:lstStyle>
          <a:p>
            <a:pPr lvl="0"/>
            <a:r>
              <a:rPr lang="nb-NO"/>
              <a:t>Rediger tekststiler i malen</a:t>
            </a:r>
          </a:p>
        </p:txBody>
      </p:sp>
      <p:sp>
        <p:nvSpPr>
          <p:cNvPr id="5" name="Plassholder for tekst 4"/>
          <p:cNvSpPr>
            <a:spLocks noGrp="1" noChangeAspect="1"/>
          </p:cNvSpPr>
          <p:nvPr>
            <p:ph type="body" sz="quarter" idx="15" hasCustomPrompt="1"/>
          </p:nvPr>
        </p:nvSpPr>
        <p:spPr>
          <a:xfrm>
            <a:off x="4939106" y="7110889"/>
            <a:ext cx="813600" cy="270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b-NO" dirty="0"/>
              <a:t> </a:t>
            </a:r>
          </a:p>
        </p:txBody>
      </p:sp>
    </p:spTree>
    <p:extLst>
      <p:ext uri="{BB962C8B-B14F-4D97-AF65-F5344CB8AC3E}">
        <p14:creationId xmlns:p14="http://schemas.microsoft.com/office/powerpoint/2010/main" val="390400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venstre og innhold høyre">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612077" y="1431504"/>
            <a:ext cx="2772346" cy="5220653"/>
          </a:xfrm>
          <a:prstGeom prst="rect">
            <a:avLst/>
          </a:pr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84166401-5F2C-4CEF-8A8B-3536EBA9E696}" type="datetime1">
              <a:rPr lang="nb-NO" smtClean="0"/>
              <a:t>14.08.2019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1" name="Content Placeholder 2"/>
          <p:cNvSpPr>
            <a:spLocks noGrp="1"/>
          </p:cNvSpPr>
          <p:nvPr>
            <p:ph idx="13"/>
          </p:nvPr>
        </p:nvSpPr>
        <p:spPr>
          <a:xfrm>
            <a:off x="3798474" y="1431503"/>
            <a:ext cx="6300787"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7994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og bilde under">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612076" y="4032504"/>
            <a:ext cx="9487185" cy="2880361"/>
          </a:xfrm>
          <a:prstGeom prst="rect">
            <a:avLst/>
          </a:pr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F6B7DF9A-6CF2-4BCC-B5B5-6AB729C4FBDF}" type="datetime1">
              <a:rPr lang="nb-NO" smtClean="0"/>
              <a:t>14.08.2019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3" name="Plassholder for tekst 11"/>
          <p:cNvSpPr>
            <a:spLocks noGrp="1"/>
          </p:cNvSpPr>
          <p:nvPr>
            <p:ph type="body" sz="quarter" idx="16"/>
          </p:nvPr>
        </p:nvSpPr>
        <p:spPr>
          <a:xfrm>
            <a:off x="612077" y="1431503"/>
            <a:ext cx="4482560" cy="242929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tekst 11"/>
          <p:cNvSpPr>
            <a:spLocks noGrp="1"/>
          </p:cNvSpPr>
          <p:nvPr>
            <p:ph type="body" sz="quarter" idx="17"/>
          </p:nvPr>
        </p:nvSpPr>
        <p:spPr>
          <a:xfrm>
            <a:off x="5616701" y="1431503"/>
            <a:ext cx="4482560" cy="242929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6381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612076" y="437138"/>
            <a:ext cx="9487185" cy="6475728"/>
          </a:xfrm>
          <a:prstGeom prst="rect">
            <a:avLst/>
          </a:pr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F6B7DF9A-6CF2-4BCC-B5B5-6AB729C4FBDF}" type="datetime1">
              <a:rPr lang="nb-NO" smtClean="0"/>
              <a:t>14.08.2019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34628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lokkspalter med underoverskrift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32461C-9AF2-4E7D-B492-83FB93D280A7}" type="datetime1">
              <a:rPr lang="nb-NO" smtClean="0"/>
              <a:t>14.08.2019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9" name="Content Placeholder 2"/>
          <p:cNvSpPr>
            <a:spLocks noGrp="1"/>
          </p:cNvSpPr>
          <p:nvPr>
            <p:ph idx="1"/>
          </p:nvPr>
        </p:nvSpPr>
        <p:spPr>
          <a:xfrm>
            <a:off x="612077" y="1908239"/>
            <a:ext cx="4482560" cy="5004626"/>
          </a:xfrm>
          <a:solidFill>
            <a:srgbClr val="E9EAEB"/>
          </a:solidFill>
        </p:spPr>
        <p:txBody>
          <a:bodyPr lIns="180000" tIns="180000" rIns="180000" bIns="18000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p:cNvSpPr>
            <a:spLocks noGrp="1"/>
          </p:cNvSpPr>
          <p:nvPr>
            <p:ph idx="13"/>
          </p:nvPr>
        </p:nvSpPr>
        <p:spPr>
          <a:xfrm>
            <a:off x="5616702" y="1908239"/>
            <a:ext cx="4482560" cy="5004626"/>
          </a:xfrm>
          <a:solidFill>
            <a:srgbClr val="E9EAEB"/>
          </a:solidFill>
        </p:spPr>
        <p:txBody>
          <a:bodyPr lIns="180000" tIns="180000" rIns="180000" bIns="18000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Plassholder for tekst 9"/>
          <p:cNvSpPr>
            <a:spLocks noGrp="1"/>
          </p:cNvSpPr>
          <p:nvPr>
            <p:ph type="body" sz="quarter" idx="14"/>
          </p:nvPr>
        </p:nvSpPr>
        <p:spPr>
          <a:xfrm>
            <a:off x="612077" y="1368171"/>
            <a:ext cx="4482560" cy="432054"/>
          </a:xfrm>
          <a:solidFill>
            <a:srgbClr val="E9EAEB"/>
          </a:solidFill>
        </p:spPr>
        <p:txBody>
          <a:bodyPr lIns="180000" rIns="180000" anchor="ctr" anchorCtr="0">
            <a:normAutofit/>
          </a:bodyPr>
          <a:lstStyle>
            <a:lvl1pPr marL="0" indent="0">
              <a:buNone/>
              <a:defRPr sz="1600" b="1">
                <a:solidFill>
                  <a:schemeClr val="bg2"/>
                </a:solidFill>
              </a:defRPr>
            </a:lvl1pPr>
          </a:lstStyle>
          <a:p>
            <a:pPr lvl="0"/>
            <a:r>
              <a:rPr lang="nb-NO"/>
              <a:t>Rediger tekststiler i malen</a:t>
            </a:r>
          </a:p>
        </p:txBody>
      </p:sp>
      <p:sp>
        <p:nvSpPr>
          <p:cNvPr id="13" name="Plassholder for tekst 9"/>
          <p:cNvSpPr>
            <a:spLocks noGrp="1"/>
          </p:cNvSpPr>
          <p:nvPr>
            <p:ph type="body" sz="quarter" idx="15"/>
          </p:nvPr>
        </p:nvSpPr>
        <p:spPr>
          <a:xfrm>
            <a:off x="5616702" y="1368171"/>
            <a:ext cx="4482560" cy="432054"/>
          </a:xfrm>
          <a:solidFill>
            <a:srgbClr val="E9EAEB"/>
          </a:solidFill>
        </p:spPr>
        <p:txBody>
          <a:bodyPr lIns="180000" rIns="180000" anchor="ctr" anchorCtr="0">
            <a:normAutofit/>
          </a:bodyPr>
          <a:lstStyle>
            <a:lvl1pPr marL="0" indent="0">
              <a:buNone/>
              <a:defRPr sz="1600" b="1">
                <a:solidFill>
                  <a:schemeClr val="bg2"/>
                </a:solidFill>
              </a:defRPr>
            </a:lvl1pPr>
          </a:lstStyle>
          <a:p>
            <a:pPr lvl="0"/>
            <a:r>
              <a:rPr lang="nb-NO"/>
              <a:t>Rediger tekststiler i malen</a:t>
            </a:r>
          </a:p>
        </p:txBody>
      </p:sp>
    </p:spTree>
    <p:extLst>
      <p:ext uri="{BB962C8B-B14F-4D97-AF65-F5344CB8AC3E}">
        <p14:creationId xmlns:p14="http://schemas.microsoft.com/office/powerpoint/2010/main" val="143062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merert liste">
    <p:spTree>
      <p:nvGrpSpPr>
        <p:cNvPr id="1" name=""/>
        <p:cNvGrpSpPr/>
        <p:nvPr/>
      </p:nvGrpSpPr>
      <p:grpSpPr>
        <a:xfrm>
          <a:off x="0" y="0"/>
          <a:ext cx="0" cy="0"/>
          <a:chOff x="0" y="0"/>
          <a:chExt cx="0" cy="0"/>
        </a:xfrm>
      </p:grpSpPr>
      <p:sp>
        <p:nvSpPr>
          <p:cNvPr id="10" name="Frihåndsform: figur 9"/>
          <p:cNvSpPr/>
          <p:nvPr userDrawn="1"/>
        </p:nvSpPr>
        <p:spPr>
          <a:xfrm>
            <a:off x="270031" y="270034"/>
            <a:ext cx="10153271" cy="6642831"/>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1188149" y="1512528"/>
            <a:ext cx="8911113" cy="526298"/>
          </a:xfrm>
        </p:spPr>
        <p:txBody>
          <a:bodyPr anchor="b" anchorCtr="0">
            <a:normAutofit/>
          </a:bodyPr>
          <a:lstStyle>
            <a:lvl1pPr>
              <a:defRPr sz="3800">
                <a:solidFill>
                  <a:schemeClr val="bg1"/>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E883E626-FF61-43CE-8CDA-93EFEDBFFC05}" type="datetime1">
              <a:rPr lang="nb-NO" smtClean="0"/>
              <a:t>14.08.2019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12" name="Plassholder for tekst 13"/>
          <p:cNvSpPr>
            <a:spLocks noGrp="1"/>
          </p:cNvSpPr>
          <p:nvPr>
            <p:ph type="body" sz="quarter" idx="13"/>
          </p:nvPr>
        </p:nvSpPr>
        <p:spPr>
          <a:xfrm>
            <a:off x="1188148" y="2362201"/>
            <a:ext cx="8911113" cy="4229099"/>
          </a:xfrm>
        </p:spPr>
        <p:txBody>
          <a:bodyPr>
            <a:normAutofit/>
          </a:bodyPr>
          <a:lstStyle>
            <a:lvl1pPr marL="288000" indent="-288000">
              <a:buClrTx/>
              <a:buFont typeface="+mj-lt"/>
              <a:buAutoNum type="arabicPeriod"/>
              <a:defRPr sz="2000">
                <a:solidFill>
                  <a:schemeClr val="bg1"/>
                </a:solidFill>
              </a:defRPr>
            </a:lvl1pPr>
          </a:lstStyle>
          <a:p>
            <a:pPr lvl="0"/>
            <a:r>
              <a:rPr lang="nb-NO"/>
              <a:t>Rediger tekststiler i malen</a:t>
            </a:r>
          </a:p>
        </p:txBody>
      </p:sp>
    </p:spTree>
    <p:extLst>
      <p:ext uri="{BB962C8B-B14F-4D97-AF65-F5344CB8AC3E}">
        <p14:creationId xmlns:p14="http://schemas.microsoft.com/office/powerpoint/2010/main" val="750887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rader med blokktekst venstre, KAPITTEL">
    <p:spTree>
      <p:nvGrpSpPr>
        <p:cNvPr id="1" name=""/>
        <p:cNvGrpSpPr/>
        <p:nvPr/>
      </p:nvGrpSpPr>
      <p:grpSpPr>
        <a:xfrm>
          <a:off x="0" y="0"/>
          <a:ext cx="0" cy="0"/>
          <a:chOff x="0" y="0"/>
          <a:chExt cx="0" cy="0"/>
        </a:xfrm>
      </p:grpSpPr>
      <p:sp>
        <p:nvSpPr>
          <p:cNvPr id="6" name="Frihåndsform: figur 5"/>
          <p:cNvSpPr/>
          <p:nvPr userDrawn="1"/>
        </p:nvSpPr>
        <p:spPr>
          <a:xfrm>
            <a:off x="612077" y="1494187"/>
            <a:ext cx="3204400"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figur 6"/>
          <p:cNvSpPr/>
          <p:nvPr userDrawn="1"/>
        </p:nvSpPr>
        <p:spPr>
          <a:xfrm>
            <a:off x="612077" y="4338543"/>
            <a:ext cx="3204400"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4212527" y="437137"/>
            <a:ext cx="5886735" cy="526298"/>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5C559CA-261A-4DA8-A17E-64F4D9795321}" type="datetime1">
              <a:rPr lang="nb-NO" smtClean="0"/>
              <a:t>14.08.2019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9" name="Plassholder for tekst 8"/>
          <p:cNvSpPr>
            <a:spLocks noGrp="1"/>
          </p:cNvSpPr>
          <p:nvPr>
            <p:ph type="body" sz="quarter" idx="13"/>
          </p:nvPr>
        </p:nvSpPr>
        <p:spPr>
          <a:xfrm>
            <a:off x="4212527" y="1470630"/>
            <a:ext cx="5886735" cy="2399853"/>
          </a:xfrm>
        </p:spPr>
        <p:txBody>
          <a:bodyPr/>
          <a:lstStyle>
            <a:lvl1pPr marL="0" indent="0">
              <a:spcBef>
                <a:spcPts val="600"/>
              </a:spcBef>
              <a:buFont typeface="Arial" panose="020B0604020202020204" pitchFamily="34" charset="0"/>
              <a:buNone/>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8"/>
          <p:cNvSpPr>
            <a:spLocks noGrp="1"/>
          </p:cNvSpPr>
          <p:nvPr>
            <p:ph type="body" sz="quarter" idx="14"/>
          </p:nvPr>
        </p:nvSpPr>
        <p:spPr>
          <a:xfrm>
            <a:off x="4212527" y="4338543"/>
            <a:ext cx="5886735" cy="2376297"/>
          </a:xfrm>
        </p:spPr>
        <p:txBody>
          <a:bodyPr/>
          <a:lstStyle>
            <a:lvl1pPr marL="0" indent="0">
              <a:spcBef>
                <a:spcPts val="600"/>
              </a:spcBef>
              <a:buFont typeface="Arial" panose="020B0604020202020204" pitchFamily="34" charset="0"/>
              <a:buNone/>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Rektangel 10"/>
          <p:cNvSpPr/>
          <p:nvPr userDrawn="1"/>
        </p:nvSpPr>
        <p:spPr>
          <a:xfrm>
            <a:off x="612077" y="399141"/>
            <a:ext cx="3204400" cy="540068"/>
          </a:xfrm>
          <a:prstGeom prst="rect">
            <a:avLst/>
          </a:prstGeom>
          <a:solidFill>
            <a:srgbClr val="E9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assholder for tekst 12"/>
          <p:cNvSpPr>
            <a:spLocks noGrp="1"/>
          </p:cNvSpPr>
          <p:nvPr>
            <p:ph type="body" sz="quarter" idx="15" hasCustomPrompt="1"/>
          </p:nvPr>
        </p:nvSpPr>
        <p:spPr>
          <a:xfrm>
            <a:off x="612079" y="342900"/>
            <a:ext cx="792099" cy="596309"/>
          </a:xfrm>
        </p:spPr>
        <p:txBody>
          <a:bodyPr>
            <a:noAutofit/>
          </a:bodyPr>
          <a:lstStyle>
            <a:lvl1pPr marL="0" indent="0" algn="ctr">
              <a:spcBef>
                <a:spcPts val="0"/>
              </a:spcBef>
              <a:buNone/>
              <a:defRPr sz="4100" b="1">
                <a:solidFill>
                  <a:schemeClr val="bg2"/>
                </a:solidFill>
              </a:defRPr>
            </a:lvl1pPr>
          </a:lstStyle>
          <a:p>
            <a:pPr lvl="0"/>
            <a:r>
              <a:rPr lang="nb-NO" dirty="0"/>
              <a:t>XX</a:t>
            </a:r>
          </a:p>
        </p:txBody>
      </p:sp>
      <p:sp>
        <p:nvSpPr>
          <p:cNvPr id="14" name="Plassholder for tekst 12"/>
          <p:cNvSpPr>
            <a:spLocks noGrp="1"/>
          </p:cNvSpPr>
          <p:nvPr>
            <p:ph type="body" sz="quarter" idx="16" hasCustomPrompt="1"/>
          </p:nvPr>
        </p:nvSpPr>
        <p:spPr>
          <a:xfrm>
            <a:off x="1404179" y="469120"/>
            <a:ext cx="2348672" cy="400110"/>
          </a:xfrm>
        </p:spPr>
        <p:txBody>
          <a:bodyPr>
            <a:normAutofit/>
          </a:bodyPr>
          <a:lstStyle>
            <a:lvl1pPr marL="0" indent="0" algn="l">
              <a:spcBef>
                <a:spcPts val="0"/>
              </a:spcBef>
              <a:buNone/>
              <a:defRPr sz="1300" b="0">
                <a:solidFill>
                  <a:schemeClr val="bg2"/>
                </a:solidFill>
              </a:defRPr>
            </a:lvl1pPr>
          </a:lstStyle>
          <a:p>
            <a:pPr lvl="0"/>
            <a:r>
              <a:rPr lang="nb-NO" dirty="0"/>
              <a:t>Kapittel / tittel</a:t>
            </a:r>
          </a:p>
        </p:txBody>
      </p:sp>
      <p:sp>
        <p:nvSpPr>
          <p:cNvPr id="12" name="Plassholder for tekst 11"/>
          <p:cNvSpPr>
            <a:spLocks noGrp="1"/>
          </p:cNvSpPr>
          <p:nvPr>
            <p:ph type="body" sz="quarter" idx="17"/>
          </p:nvPr>
        </p:nvSpPr>
        <p:spPr>
          <a:xfrm>
            <a:off x="890588" y="1876098"/>
            <a:ext cx="2862263" cy="1916828"/>
          </a:xfrm>
        </p:spPr>
        <p:txBody>
          <a:bodyPr>
            <a:normAutofit/>
          </a:bodyPr>
          <a:lstStyle>
            <a:lvl1pPr marL="0" indent="0">
              <a:lnSpc>
                <a:spcPct val="140000"/>
              </a:lnSpc>
              <a:spcBef>
                <a:spcPts val="0"/>
              </a:spcBef>
              <a:buNone/>
              <a:defRPr sz="1400">
                <a:solidFill>
                  <a:schemeClr val="bg1"/>
                </a:solidFill>
              </a:defRPr>
            </a:lvl1pPr>
          </a:lstStyle>
          <a:p>
            <a:pPr lvl="0"/>
            <a:r>
              <a:rPr lang="nb-NO"/>
              <a:t>Rediger tekststiler i malen</a:t>
            </a:r>
          </a:p>
        </p:txBody>
      </p:sp>
      <p:sp>
        <p:nvSpPr>
          <p:cNvPr id="15" name="Plassholder for tekst 11"/>
          <p:cNvSpPr>
            <a:spLocks noGrp="1"/>
          </p:cNvSpPr>
          <p:nvPr>
            <p:ph type="body" sz="quarter" idx="18"/>
          </p:nvPr>
        </p:nvSpPr>
        <p:spPr>
          <a:xfrm>
            <a:off x="890587" y="4720456"/>
            <a:ext cx="2862263" cy="1916828"/>
          </a:xfrm>
        </p:spPr>
        <p:txBody>
          <a:bodyPr>
            <a:normAutofit/>
          </a:bodyPr>
          <a:lstStyle>
            <a:lvl1pPr marL="0" indent="0">
              <a:lnSpc>
                <a:spcPct val="140000"/>
              </a:lnSpc>
              <a:spcBef>
                <a:spcPts val="0"/>
              </a:spcBef>
              <a:buNone/>
              <a:defRPr sz="1400">
                <a:solidFill>
                  <a:schemeClr val="bg1"/>
                </a:solidFill>
              </a:defRPr>
            </a:lvl1pPr>
          </a:lstStyle>
          <a:p>
            <a:pPr lvl="0"/>
            <a:r>
              <a:rPr lang="nb-NO"/>
              <a:t>Rediger tekststiler i malen</a:t>
            </a:r>
          </a:p>
        </p:txBody>
      </p:sp>
    </p:spTree>
    <p:extLst>
      <p:ext uri="{BB962C8B-B14F-4D97-AF65-F5344CB8AC3E}">
        <p14:creationId xmlns:p14="http://schemas.microsoft.com/office/powerpoint/2010/main" val="65609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rader med blokktekst venstre, NORMAL">
    <p:spTree>
      <p:nvGrpSpPr>
        <p:cNvPr id="1" name=""/>
        <p:cNvGrpSpPr/>
        <p:nvPr/>
      </p:nvGrpSpPr>
      <p:grpSpPr>
        <a:xfrm>
          <a:off x="0" y="0"/>
          <a:ext cx="0" cy="0"/>
          <a:chOff x="0" y="0"/>
          <a:chExt cx="0" cy="0"/>
        </a:xfrm>
      </p:grpSpPr>
      <p:sp>
        <p:nvSpPr>
          <p:cNvPr id="6" name="Frihåndsform: figur 5"/>
          <p:cNvSpPr/>
          <p:nvPr userDrawn="1"/>
        </p:nvSpPr>
        <p:spPr>
          <a:xfrm>
            <a:off x="612077" y="1494187"/>
            <a:ext cx="3204400"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figur 6"/>
          <p:cNvSpPr/>
          <p:nvPr userDrawn="1"/>
        </p:nvSpPr>
        <p:spPr>
          <a:xfrm>
            <a:off x="612077" y="4338543"/>
            <a:ext cx="3204400"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Date Placeholder 2"/>
          <p:cNvSpPr>
            <a:spLocks noGrp="1"/>
          </p:cNvSpPr>
          <p:nvPr>
            <p:ph type="dt" sz="half" idx="10"/>
          </p:nvPr>
        </p:nvSpPr>
        <p:spPr/>
        <p:txBody>
          <a:bodyPr/>
          <a:lstStyle/>
          <a:p>
            <a:fld id="{05C559CA-261A-4DA8-A17E-64F4D9795321}" type="datetime1">
              <a:rPr lang="nb-NO" smtClean="0"/>
              <a:t>14.08.2019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9" name="Plassholder for tekst 8"/>
          <p:cNvSpPr>
            <a:spLocks noGrp="1"/>
          </p:cNvSpPr>
          <p:nvPr>
            <p:ph type="body" sz="quarter" idx="13"/>
          </p:nvPr>
        </p:nvSpPr>
        <p:spPr>
          <a:xfrm>
            <a:off x="4212527" y="1470630"/>
            <a:ext cx="5886735" cy="2399853"/>
          </a:xfrm>
        </p:spPr>
        <p:txBody>
          <a:bodyPr/>
          <a:lstStyle>
            <a:lvl1pPr marL="0" indent="0">
              <a:spcBef>
                <a:spcPts val="600"/>
              </a:spcBef>
              <a:buFont typeface="Arial" panose="020B0604020202020204" pitchFamily="34" charset="0"/>
              <a:buNone/>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8"/>
          <p:cNvSpPr>
            <a:spLocks noGrp="1"/>
          </p:cNvSpPr>
          <p:nvPr>
            <p:ph type="body" sz="quarter" idx="14"/>
          </p:nvPr>
        </p:nvSpPr>
        <p:spPr>
          <a:xfrm>
            <a:off x="4212527" y="4338543"/>
            <a:ext cx="5886735" cy="2376297"/>
          </a:xfrm>
        </p:spPr>
        <p:txBody>
          <a:bodyPr/>
          <a:lstStyle>
            <a:lvl1pPr marL="0" indent="0">
              <a:spcBef>
                <a:spcPts val="600"/>
              </a:spcBef>
              <a:buFont typeface="Arial" panose="020B0604020202020204" pitchFamily="34" charset="0"/>
              <a:buNone/>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tekst 11"/>
          <p:cNvSpPr>
            <a:spLocks noGrp="1"/>
          </p:cNvSpPr>
          <p:nvPr>
            <p:ph type="body" sz="quarter" idx="17"/>
          </p:nvPr>
        </p:nvSpPr>
        <p:spPr>
          <a:xfrm>
            <a:off x="890588" y="1876098"/>
            <a:ext cx="2862263" cy="1916828"/>
          </a:xfrm>
        </p:spPr>
        <p:txBody>
          <a:bodyPr>
            <a:normAutofit/>
          </a:bodyPr>
          <a:lstStyle>
            <a:lvl1pPr marL="0" indent="0">
              <a:lnSpc>
                <a:spcPct val="140000"/>
              </a:lnSpc>
              <a:spcBef>
                <a:spcPts val="0"/>
              </a:spcBef>
              <a:buNone/>
              <a:defRPr sz="1400">
                <a:solidFill>
                  <a:schemeClr val="bg1"/>
                </a:solidFill>
              </a:defRPr>
            </a:lvl1pPr>
          </a:lstStyle>
          <a:p>
            <a:pPr lvl="0"/>
            <a:r>
              <a:rPr lang="nb-NO"/>
              <a:t>Rediger tekststiler i malen</a:t>
            </a:r>
          </a:p>
        </p:txBody>
      </p:sp>
      <p:sp>
        <p:nvSpPr>
          <p:cNvPr id="15" name="Plassholder for tekst 11"/>
          <p:cNvSpPr>
            <a:spLocks noGrp="1"/>
          </p:cNvSpPr>
          <p:nvPr>
            <p:ph type="body" sz="quarter" idx="18"/>
          </p:nvPr>
        </p:nvSpPr>
        <p:spPr>
          <a:xfrm>
            <a:off x="890587" y="4720456"/>
            <a:ext cx="2862263" cy="1916828"/>
          </a:xfrm>
        </p:spPr>
        <p:txBody>
          <a:bodyPr>
            <a:normAutofit/>
          </a:bodyPr>
          <a:lstStyle>
            <a:lvl1pPr marL="0" indent="0">
              <a:lnSpc>
                <a:spcPct val="140000"/>
              </a:lnSpc>
              <a:spcBef>
                <a:spcPts val="0"/>
              </a:spcBef>
              <a:buNone/>
              <a:defRPr sz="1400">
                <a:solidFill>
                  <a:schemeClr val="bg1"/>
                </a:solidFill>
              </a:defRPr>
            </a:lvl1pPr>
          </a:lstStyle>
          <a:p>
            <a:pPr lvl="0"/>
            <a:r>
              <a:rPr lang="nb-NO"/>
              <a:t>Rediger tekststiler i malen</a:t>
            </a:r>
          </a:p>
        </p:txBody>
      </p:sp>
      <p:sp>
        <p:nvSpPr>
          <p:cNvPr id="16" name="Tittel 15"/>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083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blokkspalt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CBD178-FB57-4747-A141-2ECDFF652167}" type="datetime1">
              <a:rPr lang="nb-NO" smtClean="0"/>
              <a:t>14.08.2019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3" name="Plassholder for tekst 2"/>
          <p:cNvSpPr>
            <a:spLocks noGrp="1"/>
          </p:cNvSpPr>
          <p:nvPr>
            <p:ph type="body" sz="quarter" idx="16"/>
          </p:nvPr>
        </p:nvSpPr>
        <p:spPr>
          <a:xfrm>
            <a:off x="612078" y="1368171"/>
            <a:ext cx="3096387" cy="5544694"/>
          </a:xfrm>
          <a:solidFill>
            <a:srgbClr val="E9EAEB"/>
          </a:solidFill>
        </p:spPr>
        <p:txBody>
          <a:bodyPr lIns="180000" tIns="180000" rIns="180000" bIns="180000"/>
          <a:lstStyle>
            <a:lvl1pPr marL="0" indent="0">
              <a:buNone/>
              <a:defRPr/>
            </a:lvl1pPr>
          </a:lstStyle>
          <a:p>
            <a:pPr lvl="0"/>
            <a:r>
              <a:rPr lang="nb-NO"/>
              <a:t>Rediger tekststiler i malen</a:t>
            </a:r>
          </a:p>
        </p:txBody>
      </p:sp>
      <p:sp>
        <p:nvSpPr>
          <p:cNvPr id="14" name="Plassholder for tekst 2"/>
          <p:cNvSpPr>
            <a:spLocks noGrp="1"/>
          </p:cNvSpPr>
          <p:nvPr>
            <p:ph type="body" sz="quarter" idx="17"/>
          </p:nvPr>
        </p:nvSpPr>
        <p:spPr>
          <a:xfrm>
            <a:off x="3807477" y="1368171"/>
            <a:ext cx="3096387" cy="5544694"/>
          </a:xfrm>
          <a:solidFill>
            <a:srgbClr val="E9EAEB"/>
          </a:solidFill>
        </p:spPr>
        <p:txBody>
          <a:bodyPr lIns="180000" tIns="180000" rIns="180000" bIns="180000"/>
          <a:lstStyle>
            <a:lvl1pPr marL="0" indent="0">
              <a:buNone/>
              <a:defRPr/>
            </a:lvl1pPr>
          </a:lstStyle>
          <a:p>
            <a:pPr lvl="0"/>
            <a:r>
              <a:rPr lang="nb-NO"/>
              <a:t>Rediger tekststiler i malen</a:t>
            </a:r>
          </a:p>
        </p:txBody>
      </p:sp>
      <p:sp>
        <p:nvSpPr>
          <p:cNvPr id="15" name="Plassholder for tekst 2"/>
          <p:cNvSpPr>
            <a:spLocks noGrp="1"/>
          </p:cNvSpPr>
          <p:nvPr>
            <p:ph type="body" sz="quarter" idx="18"/>
          </p:nvPr>
        </p:nvSpPr>
        <p:spPr>
          <a:xfrm>
            <a:off x="7002875" y="1368171"/>
            <a:ext cx="3096387" cy="5544694"/>
          </a:xfrm>
          <a:solidFill>
            <a:srgbClr val="E9EAEB"/>
          </a:solidFill>
        </p:spPr>
        <p:txBody>
          <a:bodyPr lIns="180000" tIns="180000" rIns="180000" bIns="180000"/>
          <a:lstStyle>
            <a:lvl1pPr marL="0" indent="0">
              <a:buNone/>
              <a:defRPr/>
            </a:lvl1pPr>
          </a:lstStyle>
          <a:p>
            <a:pPr lvl="0"/>
            <a:r>
              <a:rPr lang="nb-NO"/>
              <a:t>Rediger tekststiler i malen</a:t>
            </a:r>
          </a:p>
        </p:txBody>
      </p:sp>
    </p:spTree>
    <p:extLst>
      <p:ext uri="{BB962C8B-B14F-4D97-AF65-F5344CB8AC3E}">
        <p14:creationId xmlns:p14="http://schemas.microsoft.com/office/powerpoint/2010/main" val="159108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rader med blokktekst og nummerering til venst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2774FB-F675-42DC-A6D3-52C169805736}" type="datetime1">
              <a:rPr lang="nb-NO" smtClean="0"/>
              <a:t>14.08.2019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6" name="Plassholder for tekst 10"/>
          <p:cNvSpPr>
            <a:spLocks noGrp="1"/>
          </p:cNvSpPr>
          <p:nvPr>
            <p:ph type="body" sz="quarter" idx="13"/>
          </p:nvPr>
        </p:nvSpPr>
        <p:spPr>
          <a:xfrm>
            <a:off x="1350169" y="1368171"/>
            <a:ext cx="2106263" cy="1764000"/>
          </a:xfrm>
          <a:solidFill>
            <a:schemeClr val="accent3"/>
          </a:solidFill>
        </p:spPr>
        <p:txBody>
          <a:bodyPr lIns="144000" tIns="144000" rIns="72000" bIns="72000"/>
          <a:lstStyle>
            <a:lvl1pPr marL="0" indent="0">
              <a:buNone/>
              <a:defRPr sz="1400">
                <a:solidFill>
                  <a:schemeClr val="bg1"/>
                </a:solidFill>
              </a:defRPr>
            </a:lvl1pPr>
          </a:lstStyle>
          <a:p>
            <a:pPr lvl="0"/>
            <a:r>
              <a:rPr lang="nb-NO"/>
              <a:t>Rediger tekststiler i malen</a:t>
            </a:r>
          </a:p>
        </p:txBody>
      </p:sp>
      <p:sp>
        <p:nvSpPr>
          <p:cNvPr id="17" name="Plassholder for tekst 16"/>
          <p:cNvSpPr>
            <a:spLocks noGrp="1"/>
          </p:cNvSpPr>
          <p:nvPr>
            <p:ph type="body" sz="quarter" idx="14"/>
          </p:nvPr>
        </p:nvSpPr>
        <p:spPr>
          <a:xfrm>
            <a:off x="3510524" y="1368171"/>
            <a:ext cx="6588738"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8" name="Rektangel 17"/>
          <p:cNvSpPr/>
          <p:nvPr userDrawn="1"/>
        </p:nvSpPr>
        <p:spPr>
          <a:xfrm>
            <a:off x="612077" y="3258518"/>
            <a:ext cx="684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6300" dirty="0">
                <a:solidFill>
                  <a:schemeClr val="bg1"/>
                </a:solidFill>
              </a:rPr>
              <a:t>2</a:t>
            </a:r>
          </a:p>
        </p:txBody>
      </p:sp>
      <p:sp>
        <p:nvSpPr>
          <p:cNvPr id="19" name="Plassholder for tekst 10"/>
          <p:cNvSpPr>
            <a:spLocks noGrp="1"/>
          </p:cNvSpPr>
          <p:nvPr>
            <p:ph type="body" sz="quarter" idx="15"/>
          </p:nvPr>
        </p:nvSpPr>
        <p:spPr>
          <a:xfrm>
            <a:off x="1350169" y="3258518"/>
            <a:ext cx="2106263" cy="1764000"/>
          </a:xfrm>
          <a:solidFill>
            <a:schemeClr val="accent3"/>
          </a:solidFill>
        </p:spPr>
        <p:txBody>
          <a:bodyPr lIns="144000" tIns="144000" rIns="72000" bIns="72000"/>
          <a:lstStyle>
            <a:lvl1pPr marL="0" indent="0">
              <a:buNone/>
              <a:defRPr sz="1400">
                <a:solidFill>
                  <a:schemeClr val="bg1"/>
                </a:solidFill>
              </a:defRPr>
            </a:lvl1pPr>
          </a:lstStyle>
          <a:p>
            <a:pPr lvl="0"/>
            <a:r>
              <a:rPr lang="nb-NO"/>
              <a:t>Rediger tekststiler i malen</a:t>
            </a:r>
          </a:p>
        </p:txBody>
      </p:sp>
      <p:sp>
        <p:nvSpPr>
          <p:cNvPr id="20" name="Plassholder for tekst 16"/>
          <p:cNvSpPr>
            <a:spLocks noGrp="1"/>
          </p:cNvSpPr>
          <p:nvPr>
            <p:ph type="body" sz="quarter" idx="16"/>
          </p:nvPr>
        </p:nvSpPr>
        <p:spPr>
          <a:xfrm>
            <a:off x="3510524" y="3258518"/>
            <a:ext cx="6588738"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5" name="Rektangel 24"/>
          <p:cNvSpPr/>
          <p:nvPr userDrawn="1"/>
        </p:nvSpPr>
        <p:spPr>
          <a:xfrm>
            <a:off x="612077" y="5148865"/>
            <a:ext cx="684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6300" dirty="0">
                <a:solidFill>
                  <a:schemeClr val="bg1"/>
                </a:solidFill>
              </a:rPr>
              <a:t>3</a:t>
            </a:r>
          </a:p>
        </p:txBody>
      </p:sp>
      <p:sp>
        <p:nvSpPr>
          <p:cNvPr id="26" name="Plassholder for tekst 10"/>
          <p:cNvSpPr>
            <a:spLocks noGrp="1"/>
          </p:cNvSpPr>
          <p:nvPr>
            <p:ph type="body" sz="quarter" idx="19"/>
          </p:nvPr>
        </p:nvSpPr>
        <p:spPr>
          <a:xfrm>
            <a:off x="1350169" y="5148865"/>
            <a:ext cx="2106263" cy="1764000"/>
          </a:xfrm>
          <a:solidFill>
            <a:schemeClr val="accent3"/>
          </a:solidFill>
        </p:spPr>
        <p:txBody>
          <a:bodyPr lIns="144000" tIns="144000" rIns="72000" bIns="72000"/>
          <a:lstStyle>
            <a:lvl1pPr marL="0" indent="0">
              <a:buNone/>
              <a:defRPr sz="1400">
                <a:solidFill>
                  <a:schemeClr val="bg1"/>
                </a:solidFill>
              </a:defRPr>
            </a:lvl1pPr>
          </a:lstStyle>
          <a:p>
            <a:pPr lvl="0"/>
            <a:r>
              <a:rPr lang="nb-NO"/>
              <a:t>Rediger tekststiler i malen</a:t>
            </a:r>
          </a:p>
        </p:txBody>
      </p:sp>
      <p:sp>
        <p:nvSpPr>
          <p:cNvPr id="27" name="Plassholder for tekst 16"/>
          <p:cNvSpPr>
            <a:spLocks noGrp="1"/>
          </p:cNvSpPr>
          <p:nvPr>
            <p:ph type="body" sz="quarter" idx="20"/>
          </p:nvPr>
        </p:nvSpPr>
        <p:spPr>
          <a:xfrm>
            <a:off x="3510524" y="5148865"/>
            <a:ext cx="6588738"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8" name="Rektangel 27"/>
          <p:cNvSpPr/>
          <p:nvPr userDrawn="1"/>
        </p:nvSpPr>
        <p:spPr>
          <a:xfrm>
            <a:off x="612077" y="1368171"/>
            <a:ext cx="684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6300" dirty="0">
                <a:solidFill>
                  <a:schemeClr val="bg1"/>
                </a:solidFill>
              </a:rPr>
              <a:t>1</a:t>
            </a:r>
          </a:p>
        </p:txBody>
      </p:sp>
    </p:spTree>
    <p:extLst>
      <p:ext uri="{BB962C8B-B14F-4D97-AF65-F5344CB8AC3E}">
        <p14:creationId xmlns:p14="http://schemas.microsoft.com/office/powerpoint/2010/main" val="11706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sside med kapittelnumm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77" y="1431503"/>
            <a:ext cx="9487185"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BD2546A-600E-4B80-ACD4-C87DD5E090F9}" type="datetime1">
              <a:rPr lang="nb-NO" smtClean="0"/>
              <a:t>14.08.2019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
        <p:nvSpPr>
          <p:cNvPr id="7" name="Rektangel 6"/>
          <p:cNvSpPr/>
          <p:nvPr userDrawn="1"/>
        </p:nvSpPr>
        <p:spPr>
          <a:xfrm>
            <a:off x="612077" y="399141"/>
            <a:ext cx="3204400" cy="540068"/>
          </a:xfrm>
          <a:prstGeom prst="rect">
            <a:avLst/>
          </a:prstGeom>
          <a:solidFill>
            <a:srgbClr val="E9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tekst 12"/>
          <p:cNvSpPr>
            <a:spLocks noGrp="1"/>
          </p:cNvSpPr>
          <p:nvPr>
            <p:ph type="body" sz="quarter" idx="15" hasCustomPrompt="1"/>
          </p:nvPr>
        </p:nvSpPr>
        <p:spPr>
          <a:xfrm>
            <a:off x="612079" y="342900"/>
            <a:ext cx="792099" cy="596309"/>
          </a:xfrm>
        </p:spPr>
        <p:txBody>
          <a:bodyPr>
            <a:noAutofit/>
          </a:bodyPr>
          <a:lstStyle>
            <a:lvl1pPr marL="0" indent="0" algn="ctr">
              <a:spcBef>
                <a:spcPts val="0"/>
              </a:spcBef>
              <a:buNone/>
              <a:defRPr sz="4100" b="1">
                <a:solidFill>
                  <a:schemeClr val="bg2"/>
                </a:solidFill>
              </a:defRPr>
            </a:lvl1pPr>
          </a:lstStyle>
          <a:p>
            <a:pPr lvl="0"/>
            <a:r>
              <a:rPr lang="nb-NO" dirty="0"/>
              <a:t>XX</a:t>
            </a:r>
          </a:p>
        </p:txBody>
      </p:sp>
      <p:sp>
        <p:nvSpPr>
          <p:cNvPr id="9" name="Plassholder for tekst 12"/>
          <p:cNvSpPr>
            <a:spLocks noGrp="1"/>
          </p:cNvSpPr>
          <p:nvPr>
            <p:ph type="body" sz="quarter" idx="16" hasCustomPrompt="1"/>
          </p:nvPr>
        </p:nvSpPr>
        <p:spPr>
          <a:xfrm>
            <a:off x="1404179" y="469120"/>
            <a:ext cx="2348672" cy="400110"/>
          </a:xfrm>
        </p:spPr>
        <p:txBody>
          <a:bodyPr>
            <a:normAutofit/>
          </a:bodyPr>
          <a:lstStyle>
            <a:lvl1pPr marL="0" indent="0" algn="l">
              <a:spcBef>
                <a:spcPts val="0"/>
              </a:spcBef>
              <a:buNone/>
              <a:defRPr sz="1300" b="0">
                <a:solidFill>
                  <a:schemeClr val="bg2"/>
                </a:solidFill>
              </a:defRPr>
            </a:lvl1pPr>
          </a:lstStyle>
          <a:p>
            <a:pPr lvl="0"/>
            <a:r>
              <a:rPr lang="nb-NO" dirty="0"/>
              <a:t>Kapittel / tittel</a:t>
            </a:r>
          </a:p>
        </p:txBody>
      </p:sp>
      <p:sp>
        <p:nvSpPr>
          <p:cNvPr id="10" name="Title 1"/>
          <p:cNvSpPr>
            <a:spLocks noGrp="1"/>
          </p:cNvSpPr>
          <p:nvPr>
            <p:ph type="title"/>
          </p:nvPr>
        </p:nvSpPr>
        <p:spPr>
          <a:xfrm>
            <a:off x="4212527" y="437137"/>
            <a:ext cx="5886735" cy="526298"/>
          </a:xfrm>
        </p:spPr>
        <p:txBody>
          <a:bodyPr/>
          <a:lstStyle/>
          <a:p>
            <a:r>
              <a:rPr lang="nb-NO"/>
              <a:t>Klikk for å redigere tittelstil</a:t>
            </a:r>
            <a:endParaRPr lang="en-US" dirty="0"/>
          </a:p>
        </p:txBody>
      </p:sp>
    </p:spTree>
    <p:extLst>
      <p:ext uri="{BB962C8B-B14F-4D97-AF65-F5344CB8AC3E}">
        <p14:creationId xmlns:p14="http://schemas.microsoft.com/office/powerpoint/2010/main" val="260830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grafikk">
    <p:spTree>
      <p:nvGrpSpPr>
        <p:cNvPr id="1" name=""/>
        <p:cNvGrpSpPr/>
        <p:nvPr/>
      </p:nvGrpSpPr>
      <p:grpSpPr>
        <a:xfrm>
          <a:off x="0" y="0"/>
          <a:ext cx="0" cy="0"/>
          <a:chOff x="0" y="0"/>
          <a:chExt cx="0" cy="0"/>
        </a:xfrm>
      </p:grpSpPr>
      <p:pic>
        <p:nvPicPr>
          <p:cNvPr id="33" name="Bild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35" y="270034"/>
            <a:ext cx="10153268" cy="4336227"/>
          </a:xfrm>
          <a:prstGeom prst="rect">
            <a:avLst/>
          </a:prstGeom>
        </p:spPr>
      </p:pic>
      <p:sp>
        <p:nvSpPr>
          <p:cNvPr id="22" name="Frihåndsform: figur 21"/>
          <p:cNvSpPr/>
          <p:nvPr userDrawn="1"/>
        </p:nvSpPr>
        <p:spPr>
          <a:xfrm>
            <a:off x="270039" y="3960495"/>
            <a:ext cx="10153267" cy="2952370"/>
          </a:xfrm>
          <a:custGeom>
            <a:avLst/>
            <a:gdLst>
              <a:gd name="connsiteX0" fmla="*/ 0 w 10153267"/>
              <a:gd name="connsiteY0" fmla="*/ 0 h 2952370"/>
              <a:gd name="connsiteX1" fmla="*/ 10153267 w 10153267"/>
              <a:gd name="connsiteY1" fmla="*/ 807715 h 2952370"/>
              <a:gd name="connsiteX2" fmla="*/ 10153267 w 10153267"/>
              <a:gd name="connsiteY2" fmla="*/ 2952370 h 2952370"/>
              <a:gd name="connsiteX3" fmla="*/ 0 w 10153267"/>
              <a:gd name="connsiteY3" fmla="*/ 2952370 h 2952370"/>
            </a:gdLst>
            <a:ahLst/>
            <a:cxnLst>
              <a:cxn ang="0">
                <a:pos x="connsiteX0" y="connsiteY0"/>
              </a:cxn>
              <a:cxn ang="0">
                <a:pos x="connsiteX1" y="connsiteY1"/>
              </a:cxn>
              <a:cxn ang="0">
                <a:pos x="connsiteX2" y="connsiteY2"/>
              </a:cxn>
              <a:cxn ang="0">
                <a:pos x="connsiteX3" y="connsiteY3"/>
              </a:cxn>
            </a:cxnLst>
            <a:rect l="l" t="t" r="r" b="b"/>
            <a:pathLst>
              <a:path w="10153267" h="2952370">
                <a:moveTo>
                  <a:pt x="0" y="0"/>
                </a:moveTo>
                <a:lnTo>
                  <a:pt x="10153267" y="807715"/>
                </a:lnTo>
                <a:lnTo>
                  <a:pt x="10153267" y="2952370"/>
                </a:lnTo>
                <a:lnTo>
                  <a:pt x="0" y="295237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p:cNvSpPr/>
          <p:nvPr userDrawn="1"/>
        </p:nvSpPr>
        <p:spPr>
          <a:xfrm>
            <a:off x="4805839" y="5616702"/>
            <a:ext cx="1080135" cy="21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1366222" y="4995528"/>
            <a:ext cx="7959370" cy="346249"/>
          </a:xfrm>
        </p:spPr>
        <p:txBody>
          <a:bodyPr anchor="b">
            <a:spAutoFit/>
          </a:bodyPr>
          <a:lstStyle>
            <a:lvl1pPr algn="ctr">
              <a:defRPr sz="2500" baseline="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2133601" y="5885225"/>
            <a:ext cx="6424612" cy="176972"/>
          </a:xfrm>
        </p:spPr>
        <p:txBody>
          <a:bodyPr>
            <a:normAutofit/>
          </a:bodyPr>
          <a:lstStyle>
            <a:lvl1pPr marL="0" indent="0" algn="ctr">
              <a:spcBef>
                <a:spcPts val="0"/>
              </a:spcBef>
              <a:buNone/>
              <a:defRPr sz="115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b-NO"/>
              <a:t>Klikk for å redigere undertittelstil i malen</a:t>
            </a:r>
            <a:endParaRPr lang="en-US" dirty="0"/>
          </a:p>
        </p:txBody>
      </p:sp>
      <p:sp>
        <p:nvSpPr>
          <p:cNvPr id="27" name="Plassholder for tekst 26"/>
          <p:cNvSpPr>
            <a:spLocks noGrp="1"/>
          </p:cNvSpPr>
          <p:nvPr>
            <p:ph type="body" sz="quarter" idx="14"/>
          </p:nvPr>
        </p:nvSpPr>
        <p:spPr>
          <a:xfrm>
            <a:off x="2133600" y="6123782"/>
            <a:ext cx="6424613" cy="169277"/>
          </a:xfrm>
        </p:spPr>
        <p:txBody>
          <a:bodyPr wrap="square">
            <a:normAutofit/>
          </a:bodyPr>
          <a:lstStyle>
            <a:lvl1pPr marL="0" indent="0" algn="ctr">
              <a:spcBef>
                <a:spcPts val="0"/>
              </a:spcBef>
              <a:buNone/>
              <a:defRPr sz="1100">
                <a:solidFill>
                  <a:schemeClr val="bg1"/>
                </a:solidFill>
              </a:defRPr>
            </a:lvl1pPr>
          </a:lstStyle>
          <a:p>
            <a:pPr lvl="0"/>
            <a:r>
              <a:rPr lang="nb-NO"/>
              <a:t>Rediger tekststiler i malen</a:t>
            </a:r>
          </a:p>
        </p:txBody>
      </p:sp>
      <p:sp>
        <p:nvSpPr>
          <p:cNvPr id="8" name="Plassholder for tekst 4"/>
          <p:cNvSpPr>
            <a:spLocks noGrp="1" noChangeAspect="1"/>
          </p:cNvSpPr>
          <p:nvPr>
            <p:ph type="body" sz="quarter" idx="15" hasCustomPrompt="1"/>
          </p:nvPr>
        </p:nvSpPr>
        <p:spPr>
          <a:xfrm>
            <a:off x="4939106" y="7110889"/>
            <a:ext cx="813600" cy="2700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b-NO" dirty="0"/>
              <a:t> </a:t>
            </a:r>
          </a:p>
        </p:txBody>
      </p:sp>
    </p:spTree>
    <p:extLst>
      <p:ext uri="{BB962C8B-B14F-4D97-AF65-F5344CB8AC3E}">
        <p14:creationId xmlns:p14="http://schemas.microsoft.com/office/powerpoint/2010/main" val="172597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5C559CA-261A-4DA8-A17E-64F4D9795321}" type="datetime1">
              <a:rPr lang="nb-NO" smtClean="0"/>
              <a:t>14.08.2019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390289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ktangel 4"/>
          <p:cNvSpPr/>
          <p:nvPr userDrawn="1"/>
        </p:nvSpPr>
        <p:spPr>
          <a:xfrm>
            <a:off x="536331" y="949569"/>
            <a:ext cx="9653954" cy="23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Date Placeholder 1"/>
          <p:cNvSpPr>
            <a:spLocks noGrp="1"/>
          </p:cNvSpPr>
          <p:nvPr>
            <p:ph type="dt" sz="half" idx="10"/>
          </p:nvPr>
        </p:nvSpPr>
        <p:spPr/>
        <p:txBody>
          <a:bodyPr/>
          <a:lstStyle/>
          <a:p>
            <a:fld id="{346C2381-2634-4B80-AE0E-55B77C4595D3}" type="datetime1">
              <a:rPr lang="nb-NO" smtClean="0"/>
              <a:t>14.08.2019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65269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nholdfortegnelse">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1851" y="0"/>
            <a:ext cx="4949962" cy="7559055"/>
          </a:xfrm>
          <a:prstGeom prst="rect">
            <a:avLst/>
          </a:prstGeom>
        </p:spPr>
      </p:pic>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sp>
        <p:nvSpPr>
          <p:cNvPr id="7" name="Plassholder for dato 6"/>
          <p:cNvSpPr>
            <a:spLocks noGrp="1"/>
          </p:cNvSpPr>
          <p:nvPr>
            <p:ph type="dt" sz="half" idx="10"/>
          </p:nvPr>
        </p:nvSpPr>
        <p:spPr/>
        <p:txBody>
          <a:bodyPr/>
          <a:lstStyle/>
          <a:p>
            <a:fld id="{12DF28A0-3076-41E5-B23C-640EC8A234E6}" type="datetime1">
              <a:rPr lang="nb-NO" smtClean="0"/>
              <a:t>14.08.2019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5" name="Plassholder for tekst 13"/>
          <p:cNvSpPr>
            <a:spLocks noGrp="1"/>
          </p:cNvSpPr>
          <p:nvPr>
            <p:ph type="body" sz="quarter" idx="13"/>
          </p:nvPr>
        </p:nvSpPr>
        <p:spPr>
          <a:xfrm>
            <a:off x="648081" y="2362201"/>
            <a:ext cx="8737220" cy="2641599"/>
          </a:xfrm>
        </p:spPr>
        <p:txBody>
          <a:bodyPr>
            <a:normAutofit/>
          </a:bodyPr>
          <a:lstStyle>
            <a:lvl1pPr marL="288000" indent="-288000">
              <a:buClrTx/>
              <a:buFont typeface="+mj-lt"/>
              <a:buAutoNum type="arabicPeriod"/>
              <a:defRPr/>
            </a:lvl1pPr>
          </a:lstStyle>
          <a:p>
            <a:pPr lvl="0"/>
            <a:r>
              <a:rPr lang="nb-NO"/>
              <a:t>Rediger tekststiler i malen</a:t>
            </a:r>
          </a:p>
        </p:txBody>
      </p:sp>
      <p:sp>
        <p:nvSpPr>
          <p:cNvPr id="13" name="Tittel 1"/>
          <p:cNvSpPr>
            <a:spLocks noGrp="1"/>
          </p:cNvSpPr>
          <p:nvPr>
            <p:ph type="title"/>
          </p:nvPr>
        </p:nvSpPr>
        <p:spPr>
          <a:xfrm>
            <a:off x="612077" y="1607877"/>
            <a:ext cx="8767095" cy="526298"/>
          </a:xfrm>
        </p:spPr>
        <p:txBody>
          <a:bodyPr anchor="b" anchorCtr="0">
            <a:normAutofit/>
          </a:bodyPr>
          <a:lstStyle>
            <a:lvl1pPr>
              <a:defRPr lang="nb-NO" sz="3800" b="1" kern="1200" dirty="0">
                <a:solidFill>
                  <a:srgbClr val="F7941C"/>
                </a:solidFill>
                <a:latin typeface="+mn-lt"/>
                <a:ea typeface="+mn-ea"/>
                <a:cs typeface="+mn-cs"/>
              </a:defRPr>
            </a:lvl1pPr>
          </a:lstStyle>
          <a:p>
            <a:r>
              <a:rPr lang="nb-NO"/>
              <a:t>Klikk for å redigere tittelstil</a:t>
            </a:r>
            <a:endParaRPr lang="nb-NO" dirty="0"/>
          </a:p>
        </p:txBody>
      </p:sp>
    </p:spTree>
    <p:extLst>
      <p:ext uri="{BB962C8B-B14F-4D97-AF65-F5344CB8AC3E}">
        <p14:creationId xmlns:p14="http://schemas.microsoft.com/office/powerpoint/2010/main" val="136494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olofonside">
    <p:spTree>
      <p:nvGrpSpPr>
        <p:cNvPr id="1" name=""/>
        <p:cNvGrpSpPr/>
        <p:nvPr/>
      </p:nvGrpSpPr>
      <p:grpSpPr>
        <a:xfrm>
          <a:off x="0" y="0"/>
          <a:ext cx="0" cy="0"/>
          <a:chOff x="0" y="0"/>
          <a:chExt cx="0" cy="0"/>
        </a:xfrm>
      </p:grpSpPr>
      <p:pic>
        <p:nvPicPr>
          <p:cNvPr id="34" name="Bild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034" y="270034"/>
            <a:ext cx="10153268" cy="6642831"/>
          </a:xfrm>
          <a:prstGeom prst="rect">
            <a:avLst/>
          </a:prstGeom>
        </p:spPr>
      </p:pic>
      <p:sp>
        <p:nvSpPr>
          <p:cNvPr id="7" name="Plassholder for dato 6"/>
          <p:cNvSpPr>
            <a:spLocks noGrp="1"/>
          </p:cNvSpPr>
          <p:nvPr>
            <p:ph type="dt" sz="half" idx="10"/>
          </p:nvPr>
        </p:nvSpPr>
        <p:spPr/>
        <p:txBody>
          <a:bodyPr/>
          <a:lstStyle/>
          <a:p>
            <a:fld id="{70124259-80AC-48D9-BF70-7A923209B299}" type="datetime1">
              <a:rPr lang="nb-NO" smtClean="0"/>
              <a:t>14.08.2019</a:t>
            </a:fld>
            <a:endParaRPr lang="nb-NO"/>
          </a:p>
        </p:txBody>
      </p:sp>
      <p:sp>
        <p:nvSpPr>
          <p:cNvPr id="8" name="Plassholder for bunntekst 7"/>
          <p:cNvSpPr>
            <a:spLocks noGrp="1"/>
          </p:cNvSpPr>
          <p:nvPr>
            <p:ph type="ftr" sz="quarter" idx="11"/>
          </p:nvPr>
        </p:nvSpPr>
        <p:spPr>
          <a:xfrm>
            <a:off x="3541663" y="7222036"/>
            <a:ext cx="3608487" cy="138499"/>
          </a:xfrm>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2" name="Plassholder for tekst 11"/>
          <p:cNvSpPr>
            <a:spLocks noGrp="1"/>
          </p:cNvSpPr>
          <p:nvPr>
            <p:ph type="body" sz="quarter" idx="13"/>
          </p:nvPr>
        </p:nvSpPr>
        <p:spPr>
          <a:xfrm>
            <a:off x="3240405" y="2960183"/>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16" name="Plassholder for tekst 11"/>
          <p:cNvSpPr>
            <a:spLocks noGrp="1"/>
          </p:cNvSpPr>
          <p:nvPr>
            <p:ph type="body" sz="quarter" idx="14"/>
          </p:nvPr>
        </p:nvSpPr>
        <p:spPr>
          <a:xfrm>
            <a:off x="3240405" y="3204169"/>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17" name="Plassholder for tekst 11"/>
          <p:cNvSpPr>
            <a:spLocks noGrp="1"/>
          </p:cNvSpPr>
          <p:nvPr>
            <p:ph type="body" sz="quarter" idx="15"/>
          </p:nvPr>
        </p:nvSpPr>
        <p:spPr>
          <a:xfrm>
            <a:off x="3240405" y="3448155"/>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18" name="Plassholder for tekst 11"/>
          <p:cNvSpPr>
            <a:spLocks noGrp="1"/>
          </p:cNvSpPr>
          <p:nvPr>
            <p:ph type="body" sz="quarter" idx="16"/>
          </p:nvPr>
        </p:nvSpPr>
        <p:spPr>
          <a:xfrm>
            <a:off x="3240405" y="3692141"/>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19" name="Plassholder for tekst 11"/>
          <p:cNvSpPr>
            <a:spLocks noGrp="1"/>
          </p:cNvSpPr>
          <p:nvPr>
            <p:ph type="body" sz="quarter" idx="17"/>
          </p:nvPr>
        </p:nvSpPr>
        <p:spPr>
          <a:xfrm>
            <a:off x="3240405" y="3936127"/>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20" name="Plassholder for tekst 11"/>
          <p:cNvSpPr>
            <a:spLocks noGrp="1"/>
          </p:cNvSpPr>
          <p:nvPr>
            <p:ph type="body" sz="quarter" idx="18"/>
          </p:nvPr>
        </p:nvSpPr>
        <p:spPr>
          <a:xfrm>
            <a:off x="3240405" y="4180113"/>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28" name="TekstSylinder 27"/>
          <p:cNvSpPr txBox="1"/>
          <p:nvPr userDrawn="1"/>
        </p:nvSpPr>
        <p:spPr>
          <a:xfrm>
            <a:off x="1368171" y="2960183"/>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Oppdragsgiver:</a:t>
            </a:r>
          </a:p>
        </p:txBody>
      </p:sp>
      <p:sp>
        <p:nvSpPr>
          <p:cNvPr id="29" name="TekstSylinder 28"/>
          <p:cNvSpPr txBox="1"/>
          <p:nvPr userDrawn="1"/>
        </p:nvSpPr>
        <p:spPr>
          <a:xfrm>
            <a:off x="1368171" y="3204169"/>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Rapport nr.:</a:t>
            </a:r>
          </a:p>
        </p:txBody>
      </p:sp>
      <p:sp>
        <p:nvSpPr>
          <p:cNvPr id="30" name="TekstSylinder 29"/>
          <p:cNvSpPr txBox="1"/>
          <p:nvPr userDrawn="1"/>
        </p:nvSpPr>
        <p:spPr>
          <a:xfrm>
            <a:off x="1368171" y="3448155"/>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Rapportens tittel:</a:t>
            </a:r>
          </a:p>
        </p:txBody>
      </p:sp>
      <p:sp>
        <p:nvSpPr>
          <p:cNvPr id="31" name="TekstSylinder 30"/>
          <p:cNvSpPr txBox="1"/>
          <p:nvPr userDrawn="1"/>
        </p:nvSpPr>
        <p:spPr>
          <a:xfrm>
            <a:off x="1368170" y="3692141"/>
            <a:ext cx="1800173" cy="169277"/>
          </a:xfrm>
          <a:prstGeom prst="rect">
            <a:avLst/>
          </a:prstGeom>
          <a:noFill/>
        </p:spPr>
        <p:txBody>
          <a:bodyPr wrap="square" lIns="0" tIns="0" rIns="0" bIns="0" rtlCol="0" anchor="ctr" anchorCtr="0">
            <a:spAutoFit/>
          </a:bodyPr>
          <a:lstStyle/>
          <a:p>
            <a:r>
              <a:rPr lang="nb-NO" sz="1100" b="1" i="0" cap="all" baseline="0" dirty="0">
                <a:solidFill>
                  <a:schemeClr val="bg1"/>
                </a:solidFill>
              </a:rPr>
              <a:t>Ansvarlig konsulent:</a:t>
            </a:r>
          </a:p>
        </p:txBody>
      </p:sp>
      <p:sp>
        <p:nvSpPr>
          <p:cNvPr id="32" name="TekstSylinder 31"/>
          <p:cNvSpPr txBox="1"/>
          <p:nvPr userDrawn="1"/>
        </p:nvSpPr>
        <p:spPr>
          <a:xfrm>
            <a:off x="1368171" y="3936127"/>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Kvalitetssikret av:</a:t>
            </a:r>
          </a:p>
        </p:txBody>
      </p:sp>
      <p:sp>
        <p:nvSpPr>
          <p:cNvPr id="33" name="TekstSylinder 32"/>
          <p:cNvSpPr txBox="1"/>
          <p:nvPr userDrawn="1"/>
        </p:nvSpPr>
        <p:spPr>
          <a:xfrm>
            <a:off x="1368171" y="4180113"/>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Dato:</a:t>
            </a:r>
          </a:p>
        </p:txBody>
      </p:sp>
    </p:spTree>
    <p:extLst>
      <p:ext uri="{BB962C8B-B14F-4D97-AF65-F5344CB8AC3E}">
        <p14:creationId xmlns:p14="http://schemas.microsoft.com/office/powerpoint/2010/main" val="69386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5901070" cy="2640085"/>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081" y="5832729"/>
            <a:ext cx="819914" cy="268225"/>
          </a:xfrm>
          <a:prstGeom prst="rect">
            <a:avLst/>
          </a:prstGeom>
        </p:spPr>
      </p:pic>
      <p:pic>
        <p:nvPicPr>
          <p:cNvPr id="10" name="Bil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sp>
        <p:nvSpPr>
          <p:cNvPr id="7" name="Plassholder for dato 6"/>
          <p:cNvSpPr>
            <a:spLocks noGrp="1"/>
          </p:cNvSpPr>
          <p:nvPr>
            <p:ph type="dt" sz="half" idx="10"/>
          </p:nvPr>
        </p:nvSpPr>
        <p:spPr/>
        <p:txBody>
          <a:bodyPr/>
          <a:lstStyle/>
          <a:p>
            <a:fld id="{12DF28A0-3076-41E5-B23C-640EC8A234E6}" type="datetime1">
              <a:rPr lang="nb-NO" smtClean="0"/>
              <a:t>14.08.2019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5" name="Plassholder for tekst 13"/>
          <p:cNvSpPr>
            <a:spLocks noGrp="1"/>
          </p:cNvSpPr>
          <p:nvPr>
            <p:ph type="body" sz="quarter" idx="13"/>
          </p:nvPr>
        </p:nvSpPr>
        <p:spPr>
          <a:xfrm>
            <a:off x="648081" y="3626331"/>
            <a:ext cx="8737220" cy="1622213"/>
          </a:xfrm>
        </p:spPr>
        <p:txBody>
          <a:bodyPr>
            <a:normAutofit/>
          </a:bodyPr>
          <a:lstStyle>
            <a:lvl1pPr marL="288000" marR="0"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1pPr>
            <a:lvl2pPr marL="720000" marR="0" indent="-126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2pPr>
            <a:lvl3pPr marL="1080000" marR="0" indent="-126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3pPr>
            <a:lvl4pPr marL="1440000" marR="0" indent="-126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4pPr>
            <a:lvl5pPr marL="1800000" marR="0" indent="-126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5pPr>
          </a:lstStyle>
          <a:p>
            <a:pPr marL="288000" marR="0" lvl="0"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Rediger tekststiler i malen</a:t>
            </a:r>
          </a:p>
          <a:p>
            <a:pPr marL="288000" marR="0" lvl="1"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Andre nivå</a:t>
            </a:r>
          </a:p>
          <a:p>
            <a:pPr marL="288000" marR="0" lvl="2"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Tredje nivå</a:t>
            </a:r>
          </a:p>
          <a:p>
            <a:pPr marL="288000" marR="0" lvl="3"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Fjerde nivå</a:t>
            </a:r>
          </a:p>
          <a:p>
            <a:pPr marL="288000" marR="0" lvl="4"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Femte nivå</a:t>
            </a: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tel 1"/>
          <p:cNvSpPr>
            <a:spLocks noGrp="1"/>
          </p:cNvSpPr>
          <p:nvPr>
            <p:ph type="title"/>
          </p:nvPr>
        </p:nvSpPr>
        <p:spPr>
          <a:xfrm>
            <a:off x="612077" y="2956129"/>
            <a:ext cx="8767095" cy="531290"/>
          </a:xfrm>
        </p:spPr>
        <p:txBody>
          <a:bodyPr anchor="b" anchorCtr="0">
            <a:normAutofit/>
          </a:bodyPr>
          <a:lstStyle>
            <a:lvl1pPr>
              <a:defRPr>
                <a:solidFill>
                  <a:schemeClr val="bg2"/>
                </a:solidFill>
              </a:defRPr>
            </a:lvl1pPr>
          </a:lstStyle>
          <a:p>
            <a:r>
              <a:rPr lang="nb-NO"/>
              <a:t>Klikk for å redigere tittelstil</a:t>
            </a:r>
            <a:endParaRPr lang="nb-NO" dirty="0"/>
          </a:p>
        </p:txBody>
      </p:sp>
      <p:sp>
        <p:nvSpPr>
          <p:cNvPr id="3" name="TekstSylinder 2"/>
          <p:cNvSpPr txBox="1"/>
          <p:nvPr userDrawn="1"/>
        </p:nvSpPr>
        <p:spPr>
          <a:xfrm>
            <a:off x="648081" y="6228885"/>
            <a:ext cx="4985756" cy="677108"/>
          </a:xfrm>
          <a:prstGeom prst="rect">
            <a:avLst/>
          </a:prstGeom>
        </p:spPr>
        <p:txBody>
          <a:bodyPr vert="horz" wrap="square" lIns="0" tIns="0" rIns="0" bIns="0" rtlCol="0">
            <a:spAutoFit/>
          </a:bodyPr>
          <a:lstStyle>
            <a:lvl1pPr lvl="0" indent="0" defTabSz="1007943">
              <a:lnSpc>
                <a:spcPct val="100000"/>
              </a:lnSpc>
              <a:spcBef>
                <a:spcPts val="0"/>
              </a:spcBef>
              <a:buClr>
                <a:schemeClr val="bg2"/>
              </a:buClr>
              <a:buFont typeface="Arial" panose="020B0604020202020204" pitchFamily="34" charset="0"/>
              <a:buNone/>
              <a:defRPr sz="1100">
                <a:solidFill>
                  <a:srgbClr val="58585A"/>
                </a:solidFill>
              </a:defRPr>
            </a:lvl1pPr>
            <a:lvl2pPr marL="720000" indent="-126000" defTabSz="1007943">
              <a:lnSpc>
                <a:spcPct val="100000"/>
              </a:lnSpc>
              <a:spcBef>
                <a:spcPts val="1200"/>
              </a:spcBef>
              <a:buClr>
                <a:schemeClr val="bg2"/>
              </a:buClr>
              <a:buFont typeface="Arial" panose="020B0604020202020204" pitchFamily="34" charset="0"/>
              <a:buChar char="►"/>
              <a:defRPr sz="1400"/>
            </a:lvl2pPr>
            <a:lvl3pPr marL="1080000" indent="-126000" defTabSz="1007943">
              <a:lnSpc>
                <a:spcPct val="100000"/>
              </a:lnSpc>
              <a:spcBef>
                <a:spcPts val="1200"/>
              </a:spcBef>
              <a:buClr>
                <a:schemeClr val="bg2"/>
              </a:buClr>
              <a:buFont typeface="Arial" panose="020B0604020202020204" pitchFamily="34" charset="0"/>
              <a:buChar char="►"/>
              <a:defRPr sz="1200"/>
            </a:lvl3pPr>
            <a:lvl4pPr marL="1440000" indent="-126000" defTabSz="1007943">
              <a:lnSpc>
                <a:spcPct val="100000"/>
              </a:lnSpc>
              <a:spcBef>
                <a:spcPts val="1200"/>
              </a:spcBef>
              <a:buClr>
                <a:schemeClr val="bg2"/>
              </a:buClr>
              <a:buFont typeface="Arial" panose="020B0604020202020204" pitchFamily="34" charset="0"/>
              <a:buChar char="►"/>
              <a:defRPr sz="1100"/>
            </a:lvl4pPr>
            <a:lvl5pPr marL="1800000" indent="-126000" defTabSz="1007943">
              <a:lnSpc>
                <a:spcPct val="100000"/>
              </a:lnSpc>
              <a:spcBef>
                <a:spcPts val="1200"/>
              </a:spcBef>
              <a:buClr>
                <a:schemeClr val="bg2"/>
              </a:buClr>
              <a:buFont typeface="Arial" panose="020B0604020202020204" pitchFamily="34" charset="0"/>
              <a:buChar char="►"/>
              <a:defRPr sz="1050"/>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0"/>
            <a:r>
              <a:rPr lang="nb-NO" dirty="0"/>
              <a:t>Agenda Kaupang bidrar til omstilling og utvikling av offentlig sektor. Vi bistår ledere og medarbeidere med faktabaserte beslutningsgrunnlag og effektivisering av prosesser. Agenda Kaupang gjennomfører analyser og rådgiving innen ledelsesutvikling, styring, økonomi, organisasjonsutvikling og digitalisering.</a:t>
            </a:r>
          </a:p>
        </p:txBody>
      </p:sp>
    </p:spTree>
    <p:extLst>
      <p:ext uri="{BB962C8B-B14F-4D97-AF65-F5344CB8AC3E}">
        <p14:creationId xmlns:p14="http://schemas.microsoft.com/office/powerpoint/2010/main" val="108425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side med grafikk">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7143" y="0"/>
            <a:ext cx="4940818" cy="4285497"/>
          </a:xfrm>
          <a:prstGeom prst="rect">
            <a:avLst/>
          </a:prstGeom>
        </p:spPr>
      </p:pic>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sp>
        <p:nvSpPr>
          <p:cNvPr id="2" name="Title 1"/>
          <p:cNvSpPr>
            <a:spLocks noGrp="1"/>
          </p:cNvSpPr>
          <p:nvPr>
            <p:ph type="title"/>
          </p:nvPr>
        </p:nvSpPr>
        <p:spPr>
          <a:xfrm>
            <a:off x="-4763" y="3270326"/>
            <a:ext cx="8180575" cy="4287202"/>
          </a:xfrm>
          <a:custGeom>
            <a:avLst/>
            <a:gdLst>
              <a:gd name="connsiteX0" fmla="*/ 0 w 8175812"/>
              <a:gd name="connsiteY0" fmla="*/ 0 h 4206240"/>
              <a:gd name="connsiteX1" fmla="*/ 8175812 w 8175812"/>
              <a:gd name="connsiteY1" fmla="*/ 0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06240"/>
              <a:gd name="connsiteX1" fmla="*/ 8175812 w 8175812"/>
              <a:gd name="connsiteY1" fmla="*/ 1614488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87203"/>
              <a:gd name="connsiteX1" fmla="*/ 8175812 w 8175812"/>
              <a:gd name="connsiteY1" fmla="*/ 1614488 h 4287203"/>
              <a:gd name="connsiteX2" fmla="*/ 5046849 w 8175812"/>
              <a:gd name="connsiteY2" fmla="*/ 4287203 h 4287203"/>
              <a:gd name="connsiteX3" fmla="*/ 0 w 8175812"/>
              <a:gd name="connsiteY3" fmla="*/ 4206240 h 4287203"/>
              <a:gd name="connsiteX4" fmla="*/ 0 w 8175812"/>
              <a:gd name="connsiteY4" fmla="*/ 0 h 4287203"/>
              <a:gd name="connsiteX0" fmla="*/ 0 w 8175812"/>
              <a:gd name="connsiteY0" fmla="*/ 0 h 4282441"/>
              <a:gd name="connsiteX1" fmla="*/ 8175812 w 8175812"/>
              <a:gd name="connsiteY1" fmla="*/ 1614488 h 4282441"/>
              <a:gd name="connsiteX2" fmla="*/ 4308661 w 8175812"/>
              <a:gd name="connsiteY2" fmla="*/ 4282441 h 4282441"/>
              <a:gd name="connsiteX3" fmla="*/ 0 w 8175812"/>
              <a:gd name="connsiteY3" fmla="*/ 4206240 h 4282441"/>
              <a:gd name="connsiteX4" fmla="*/ 0 w 8175812"/>
              <a:gd name="connsiteY4" fmla="*/ 0 h 4282441"/>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0 w 8175812"/>
              <a:gd name="connsiteY4" fmla="*/ 0 h 4287202"/>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204787 w 8175812"/>
              <a:gd name="connsiteY4" fmla="*/ 1073074 h 4287202"/>
              <a:gd name="connsiteX5" fmla="*/ 0 w 8175812"/>
              <a:gd name="connsiteY5" fmla="*/ 0 h 4287202"/>
              <a:gd name="connsiteX0" fmla="*/ 4763 w 8180575"/>
              <a:gd name="connsiteY0" fmla="*/ 0 h 4287202"/>
              <a:gd name="connsiteX1" fmla="*/ 8180575 w 8180575"/>
              <a:gd name="connsiteY1" fmla="*/ 1614488 h 4287202"/>
              <a:gd name="connsiteX2" fmla="*/ 4313424 w 8180575"/>
              <a:gd name="connsiteY2" fmla="*/ 4282441 h 4287202"/>
              <a:gd name="connsiteX3" fmla="*/ 838201 w 8180575"/>
              <a:gd name="connsiteY3" fmla="*/ 4287202 h 4287202"/>
              <a:gd name="connsiteX4" fmla="*/ 0 w 8180575"/>
              <a:gd name="connsiteY4" fmla="*/ 320599 h 4287202"/>
              <a:gd name="connsiteX5" fmla="*/ 4763 w 8180575"/>
              <a:gd name="connsiteY5" fmla="*/ 0 h 42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75" h="4287202">
                <a:moveTo>
                  <a:pt x="4763" y="0"/>
                </a:moveTo>
                <a:lnTo>
                  <a:pt x="8180575" y="1614488"/>
                </a:lnTo>
                <a:lnTo>
                  <a:pt x="4313424" y="4282441"/>
                </a:lnTo>
                <a:lnTo>
                  <a:pt x="838201" y="4287202"/>
                </a:lnTo>
                <a:lnTo>
                  <a:pt x="0" y="320599"/>
                </a:lnTo>
                <a:cubicBezTo>
                  <a:pt x="1588" y="213733"/>
                  <a:pt x="3175" y="106866"/>
                  <a:pt x="4763" y="0"/>
                </a:cubicBezTo>
                <a:close/>
              </a:path>
            </a:pathLst>
          </a:custGeom>
          <a:solidFill>
            <a:srgbClr val="FDECD5"/>
          </a:solidFill>
        </p:spPr>
        <p:txBody>
          <a:bodyPr lIns="792000" bIns="2160000" anchor="b">
            <a:normAutofit/>
          </a:bodyPr>
          <a:lstStyle>
            <a:lvl1pPr>
              <a:defRPr sz="2500">
                <a:solidFill>
                  <a:schemeClr val="bg2"/>
                </a:solidFill>
              </a:defRPr>
            </a:lvl1pPr>
          </a:lstStyle>
          <a:p>
            <a:r>
              <a:rPr lang="nb-NO"/>
              <a:t>Klikk for å redigere tittelstil</a:t>
            </a:r>
            <a:endParaRPr lang="en-US" dirty="0"/>
          </a:p>
        </p:txBody>
      </p:sp>
      <p:sp>
        <p:nvSpPr>
          <p:cNvPr id="3" name="Text Placeholder 2"/>
          <p:cNvSpPr>
            <a:spLocks noGrp="1"/>
          </p:cNvSpPr>
          <p:nvPr>
            <p:ph type="body" idx="1"/>
          </p:nvPr>
        </p:nvSpPr>
        <p:spPr>
          <a:xfrm>
            <a:off x="792100" y="5404403"/>
            <a:ext cx="4553014" cy="261610"/>
          </a:xfrm>
        </p:spPr>
        <p:txBody>
          <a:bodyPr>
            <a:spAutoFit/>
          </a:bodyPr>
          <a:lstStyle>
            <a:lvl1pPr marL="0" indent="0">
              <a:spcBef>
                <a:spcPts val="0"/>
              </a:spcBef>
              <a:buNone/>
              <a:defRPr sz="170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07658AF2-BD28-4C6A-AB7D-1A9CC149163C}" type="datetime1">
              <a:rPr lang="nb-NO" smtClean="0"/>
              <a:t>14.08.2019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3170768207"/>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side med bilde">
    <p:spTree>
      <p:nvGrpSpPr>
        <p:cNvPr id="1" name=""/>
        <p:cNvGrpSpPr/>
        <p:nvPr/>
      </p:nvGrpSpPr>
      <p:grpSpPr>
        <a:xfrm>
          <a:off x="0" y="0"/>
          <a:ext cx="0" cy="0"/>
          <a:chOff x="0" y="0"/>
          <a:chExt cx="0" cy="0"/>
        </a:xfrm>
      </p:grpSpPr>
      <p:sp>
        <p:nvSpPr>
          <p:cNvPr id="7" name="Plassholder for bilde 6"/>
          <p:cNvSpPr>
            <a:spLocks noGrp="1"/>
          </p:cNvSpPr>
          <p:nvPr>
            <p:ph type="pic" sz="quarter" idx="15"/>
          </p:nvPr>
        </p:nvSpPr>
        <p:spPr>
          <a:xfrm>
            <a:off x="270035" y="270034"/>
            <a:ext cx="10153268" cy="6642831"/>
          </a:xfrm>
          <a:prstGeom prst="rect">
            <a:avLst/>
          </a:pr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2" name="Title 1"/>
          <p:cNvSpPr>
            <a:spLocks noGrp="1"/>
          </p:cNvSpPr>
          <p:nvPr>
            <p:ph type="title"/>
          </p:nvPr>
        </p:nvSpPr>
        <p:spPr>
          <a:xfrm>
            <a:off x="-4763" y="3270326"/>
            <a:ext cx="8180575" cy="4287202"/>
          </a:xfrm>
          <a:custGeom>
            <a:avLst/>
            <a:gdLst>
              <a:gd name="connsiteX0" fmla="*/ 0 w 8175812"/>
              <a:gd name="connsiteY0" fmla="*/ 0 h 4206240"/>
              <a:gd name="connsiteX1" fmla="*/ 8175812 w 8175812"/>
              <a:gd name="connsiteY1" fmla="*/ 0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06240"/>
              <a:gd name="connsiteX1" fmla="*/ 8175812 w 8175812"/>
              <a:gd name="connsiteY1" fmla="*/ 1614488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87203"/>
              <a:gd name="connsiteX1" fmla="*/ 8175812 w 8175812"/>
              <a:gd name="connsiteY1" fmla="*/ 1614488 h 4287203"/>
              <a:gd name="connsiteX2" fmla="*/ 5046849 w 8175812"/>
              <a:gd name="connsiteY2" fmla="*/ 4287203 h 4287203"/>
              <a:gd name="connsiteX3" fmla="*/ 0 w 8175812"/>
              <a:gd name="connsiteY3" fmla="*/ 4206240 h 4287203"/>
              <a:gd name="connsiteX4" fmla="*/ 0 w 8175812"/>
              <a:gd name="connsiteY4" fmla="*/ 0 h 4287203"/>
              <a:gd name="connsiteX0" fmla="*/ 0 w 8175812"/>
              <a:gd name="connsiteY0" fmla="*/ 0 h 4282441"/>
              <a:gd name="connsiteX1" fmla="*/ 8175812 w 8175812"/>
              <a:gd name="connsiteY1" fmla="*/ 1614488 h 4282441"/>
              <a:gd name="connsiteX2" fmla="*/ 4308661 w 8175812"/>
              <a:gd name="connsiteY2" fmla="*/ 4282441 h 4282441"/>
              <a:gd name="connsiteX3" fmla="*/ 0 w 8175812"/>
              <a:gd name="connsiteY3" fmla="*/ 4206240 h 4282441"/>
              <a:gd name="connsiteX4" fmla="*/ 0 w 8175812"/>
              <a:gd name="connsiteY4" fmla="*/ 0 h 4282441"/>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0 w 8175812"/>
              <a:gd name="connsiteY4" fmla="*/ 0 h 4287202"/>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204787 w 8175812"/>
              <a:gd name="connsiteY4" fmla="*/ 1073074 h 4287202"/>
              <a:gd name="connsiteX5" fmla="*/ 0 w 8175812"/>
              <a:gd name="connsiteY5" fmla="*/ 0 h 4287202"/>
              <a:gd name="connsiteX0" fmla="*/ 4763 w 8180575"/>
              <a:gd name="connsiteY0" fmla="*/ 0 h 4287202"/>
              <a:gd name="connsiteX1" fmla="*/ 8180575 w 8180575"/>
              <a:gd name="connsiteY1" fmla="*/ 1614488 h 4287202"/>
              <a:gd name="connsiteX2" fmla="*/ 4313424 w 8180575"/>
              <a:gd name="connsiteY2" fmla="*/ 4282441 h 4287202"/>
              <a:gd name="connsiteX3" fmla="*/ 838201 w 8180575"/>
              <a:gd name="connsiteY3" fmla="*/ 4287202 h 4287202"/>
              <a:gd name="connsiteX4" fmla="*/ 0 w 8180575"/>
              <a:gd name="connsiteY4" fmla="*/ 320599 h 4287202"/>
              <a:gd name="connsiteX5" fmla="*/ 4763 w 8180575"/>
              <a:gd name="connsiteY5" fmla="*/ 0 h 42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75" h="4287202">
                <a:moveTo>
                  <a:pt x="4763" y="0"/>
                </a:moveTo>
                <a:lnTo>
                  <a:pt x="8180575" y="1614488"/>
                </a:lnTo>
                <a:lnTo>
                  <a:pt x="4313424" y="4282441"/>
                </a:lnTo>
                <a:lnTo>
                  <a:pt x="838201" y="4287202"/>
                </a:lnTo>
                <a:lnTo>
                  <a:pt x="0" y="320599"/>
                </a:lnTo>
                <a:cubicBezTo>
                  <a:pt x="1588" y="213733"/>
                  <a:pt x="3175" y="106866"/>
                  <a:pt x="4763" y="0"/>
                </a:cubicBezTo>
                <a:close/>
              </a:path>
            </a:pathLst>
          </a:custGeom>
          <a:solidFill>
            <a:schemeClr val="bg1">
              <a:alpha val="75000"/>
            </a:schemeClr>
          </a:solidFill>
        </p:spPr>
        <p:txBody>
          <a:bodyPr lIns="792000" bIns="2160000" anchor="b">
            <a:normAutofit/>
          </a:bodyPr>
          <a:lstStyle>
            <a:lvl1pPr>
              <a:defRPr sz="2500">
                <a:solidFill>
                  <a:schemeClr val="bg2"/>
                </a:solidFill>
              </a:defRPr>
            </a:lvl1pPr>
          </a:lstStyle>
          <a:p>
            <a:r>
              <a:rPr lang="nb-NO"/>
              <a:t>Klikk for å redigere tittelstil</a:t>
            </a:r>
            <a:endParaRPr lang="en-US" dirty="0"/>
          </a:p>
        </p:txBody>
      </p:sp>
      <p:sp>
        <p:nvSpPr>
          <p:cNvPr id="3" name="Text Placeholder 2"/>
          <p:cNvSpPr>
            <a:spLocks noGrp="1"/>
          </p:cNvSpPr>
          <p:nvPr>
            <p:ph type="body" idx="1"/>
          </p:nvPr>
        </p:nvSpPr>
        <p:spPr>
          <a:xfrm>
            <a:off x="792100" y="5404403"/>
            <a:ext cx="4553014" cy="261610"/>
          </a:xfrm>
        </p:spPr>
        <p:txBody>
          <a:bodyPr>
            <a:spAutoFit/>
          </a:bodyPr>
          <a:lstStyle>
            <a:lvl1pPr marL="0" indent="0">
              <a:spcBef>
                <a:spcPts val="0"/>
              </a:spcBef>
              <a:buNone/>
              <a:defRPr sz="170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12A3CB55-FD7B-4495-B24C-757AA0E3C67B}" type="datetime1">
              <a:rPr lang="nb-NO" smtClean="0"/>
              <a:t>14.08.2019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298068245"/>
      </p:ext>
    </p:extLst>
  </p:cSld>
  <p:clrMapOvr>
    <a:masterClrMapping/>
  </p:clrMapOvr>
  <p:extLst mod="1">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612077" y="1431503"/>
            <a:ext cx="9487185"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BD2546A-600E-4B80-ACD4-C87DD5E090F9}" type="datetime1">
              <a:rPr lang="nb-NO" smtClean="0"/>
              <a:t>14.08.2019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180528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898360-C61A-45C6-B969-E117D963FFEA}" type="datetime1">
              <a:rPr lang="nb-NO" smtClean="0"/>
              <a:t>14.08.2019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9" name="Content Placeholder 2"/>
          <p:cNvSpPr>
            <a:spLocks noGrp="1"/>
          </p:cNvSpPr>
          <p:nvPr>
            <p:ph idx="1"/>
          </p:nvPr>
        </p:nvSpPr>
        <p:spPr>
          <a:xfrm>
            <a:off x="612077" y="1431503"/>
            <a:ext cx="4482560"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p:cNvSpPr>
            <a:spLocks noGrp="1"/>
          </p:cNvSpPr>
          <p:nvPr>
            <p:ph idx="13"/>
          </p:nvPr>
        </p:nvSpPr>
        <p:spPr>
          <a:xfrm>
            <a:off x="5616702" y="1431503"/>
            <a:ext cx="4482560"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80321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p:cNvSpPr/>
          <p:nvPr userDrawn="1"/>
        </p:nvSpPr>
        <p:spPr>
          <a:xfrm>
            <a:off x="612077" y="1080136"/>
            <a:ext cx="9487185" cy="10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sp>
        <p:nvSpPr>
          <p:cNvPr id="2" name="Title Placeholder 1"/>
          <p:cNvSpPr>
            <a:spLocks noGrp="1"/>
          </p:cNvSpPr>
          <p:nvPr>
            <p:ph type="title"/>
          </p:nvPr>
        </p:nvSpPr>
        <p:spPr>
          <a:xfrm>
            <a:off x="612077" y="437137"/>
            <a:ext cx="9487185" cy="526298"/>
          </a:xfrm>
          <a:prstGeom prst="rect">
            <a:avLst/>
          </a:prstGeom>
        </p:spPr>
        <p:txBody>
          <a:bodyPr vert="horz" lIns="0" tIns="0" rIns="0" bIns="0" rtlCol="0" anchor="t" anchorCtr="0">
            <a:normAutofit/>
          </a:bodyPr>
          <a:lstStyle/>
          <a:p>
            <a:r>
              <a:rPr lang="nb-NO" dirty="0"/>
              <a:t>Klikk for å redigere tittelstil</a:t>
            </a:r>
            <a:endParaRPr lang="en-US" dirty="0"/>
          </a:p>
        </p:txBody>
      </p:sp>
      <p:sp>
        <p:nvSpPr>
          <p:cNvPr id="3" name="Text Placeholder 2"/>
          <p:cNvSpPr>
            <a:spLocks noGrp="1"/>
          </p:cNvSpPr>
          <p:nvPr>
            <p:ph type="body" idx="1"/>
          </p:nvPr>
        </p:nvSpPr>
        <p:spPr>
          <a:xfrm>
            <a:off x="612077" y="1431503"/>
            <a:ext cx="9487185" cy="5481362"/>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612534" y="7222036"/>
            <a:ext cx="2405658" cy="138499"/>
          </a:xfrm>
          <a:prstGeom prst="rect">
            <a:avLst/>
          </a:prstGeom>
        </p:spPr>
        <p:txBody>
          <a:bodyPr vert="horz" lIns="0" tIns="0" rIns="0" bIns="0" rtlCol="0" anchor="ctr">
            <a:spAutoFit/>
          </a:bodyPr>
          <a:lstStyle>
            <a:lvl1pPr algn="l">
              <a:defRPr sz="900">
                <a:solidFill>
                  <a:srgbClr val="96989B"/>
                </a:solidFill>
              </a:defRPr>
            </a:lvl1pPr>
          </a:lstStyle>
          <a:p>
            <a:fld id="{2A18EB91-86C6-4EE2-909D-AF527D6A5531}" type="datetime1">
              <a:rPr lang="nb-NO" smtClean="0"/>
              <a:t>14.08.2019</a:t>
            </a:fld>
            <a:endParaRPr lang="nb-NO"/>
          </a:p>
        </p:txBody>
      </p:sp>
      <p:sp>
        <p:nvSpPr>
          <p:cNvPr id="5" name="Footer Placeholder 4"/>
          <p:cNvSpPr>
            <a:spLocks noGrp="1"/>
          </p:cNvSpPr>
          <p:nvPr>
            <p:ph type="ftr" sz="quarter" idx="3"/>
          </p:nvPr>
        </p:nvSpPr>
        <p:spPr>
          <a:xfrm>
            <a:off x="3541663" y="7222036"/>
            <a:ext cx="3608487" cy="138499"/>
          </a:xfrm>
          <a:prstGeom prst="rect">
            <a:avLst/>
          </a:prstGeom>
        </p:spPr>
        <p:txBody>
          <a:bodyPr vert="horz" lIns="0" tIns="0" rIns="0" bIns="0" rtlCol="0" anchor="ctr">
            <a:spAutoFit/>
          </a:bodyPr>
          <a:lstStyle>
            <a:lvl1pPr algn="ctr">
              <a:defRPr sz="900">
                <a:solidFill>
                  <a:srgbClr val="96989B"/>
                </a:solidFill>
              </a:defRPr>
            </a:lvl1pPr>
          </a:lstStyle>
          <a:p>
            <a:endParaRPr lang="nb-NO"/>
          </a:p>
        </p:txBody>
      </p:sp>
      <p:sp>
        <p:nvSpPr>
          <p:cNvPr id="6" name="Slide Number Placeholder 5"/>
          <p:cNvSpPr>
            <a:spLocks noGrp="1"/>
          </p:cNvSpPr>
          <p:nvPr>
            <p:ph type="sldNum" sz="quarter" idx="4"/>
          </p:nvPr>
        </p:nvSpPr>
        <p:spPr>
          <a:xfrm>
            <a:off x="9379172" y="7222036"/>
            <a:ext cx="720090" cy="138499"/>
          </a:xfrm>
          <a:prstGeom prst="rect">
            <a:avLst/>
          </a:prstGeom>
        </p:spPr>
        <p:txBody>
          <a:bodyPr vert="horz" wrap="square" lIns="0" tIns="0" rIns="0" bIns="0" rtlCol="0" anchor="ctr">
            <a:spAutoFit/>
          </a:bodyPr>
          <a:lstStyle>
            <a:lvl1pPr algn="r">
              <a:defRPr sz="900">
                <a:solidFill>
                  <a:srgbClr val="96989B"/>
                </a:solidFill>
              </a:defRPr>
            </a:lvl1pPr>
          </a:lstStyle>
          <a:p>
            <a:fld id="{0C0CF154-A7BA-4273-A0F2-522933EAE825}" type="slidenum">
              <a:rPr lang="nb-NO" smtClean="0"/>
              <a:pPr/>
              <a:t>‹#›</a:t>
            </a:fld>
            <a:endParaRPr lang="nb-NO"/>
          </a:p>
        </p:txBody>
      </p:sp>
    </p:spTree>
    <p:extLst>
      <p:ext uri="{BB962C8B-B14F-4D97-AF65-F5344CB8AC3E}">
        <p14:creationId xmlns:p14="http://schemas.microsoft.com/office/powerpoint/2010/main" val="3579362352"/>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5" r:id="rId3"/>
    <p:sldLayoutId id="2147483674" r:id="rId4"/>
    <p:sldLayoutId id="2147483682" r:id="rId5"/>
    <p:sldLayoutId id="2147483663" r:id="rId6"/>
    <p:sldLayoutId id="2147483673" r:id="rId7"/>
    <p:sldLayoutId id="2147483662" r:id="rId8"/>
    <p:sldLayoutId id="2147483664" r:id="rId9"/>
    <p:sldLayoutId id="2147483676" r:id="rId10"/>
    <p:sldLayoutId id="2147483677" r:id="rId11"/>
    <p:sldLayoutId id="2147483685" r:id="rId12"/>
    <p:sldLayoutId id="2147483678" r:id="rId13"/>
    <p:sldLayoutId id="2147483681" r:id="rId14"/>
    <p:sldLayoutId id="2147483683" r:id="rId15"/>
    <p:sldLayoutId id="2147483686" r:id="rId16"/>
    <p:sldLayoutId id="2147483679" r:id="rId17"/>
    <p:sldLayoutId id="2147483680" r:id="rId18"/>
    <p:sldLayoutId id="2147483684" r:id="rId19"/>
    <p:sldLayoutId id="2147483666" r:id="rId20"/>
    <p:sldLayoutId id="2147483667" r:id="rId21"/>
  </p:sldLayoutIdLst>
  <p:hf hdr="0" ftr="0" dt="0"/>
  <p:txStyles>
    <p:titleStyle>
      <a:lvl1pPr algn="l" defTabSz="1007943"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88000" indent="-288000" algn="l" defTabSz="1007943" rtl="0" eaLnBrk="1" latinLnBrk="0" hangingPunct="1">
        <a:lnSpc>
          <a:spcPct val="100000"/>
        </a:lnSpc>
        <a:spcBef>
          <a:spcPts val="1200"/>
        </a:spcBef>
        <a:buClr>
          <a:schemeClr val="bg2"/>
        </a:buClr>
        <a:buFont typeface="Arial" panose="020B0604020202020204" pitchFamily="34" charset="0"/>
        <a:buChar char="►"/>
        <a:defRPr sz="2000" kern="1200">
          <a:solidFill>
            <a:schemeClr val="tx1"/>
          </a:solidFill>
          <a:latin typeface="+mn-lt"/>
          <a:ea typeface="+mn-ea"/>
          <a:cs typeface="+mn-cs"/>
        </a:defRPr>
      </a:lvl1pPr>
      <a:lvl2pPr marL="898525" indent="-304800" algn="l" defTabSz="1007943" rtl="0" eaLnBrk="1" latinLnBrk="0" hangingPunct="1">
        <a:lnSpc>
          <a:spcPct val="10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2pPr>
      <a:lvl3pPr marL="1257300" indent="-303213" algn="l" defTabSz="1007943" rtl="0" eaLnBrk="1" latinLnBrk="0" hangingPunct="1">
        <a:lnSpc>
          <a:spcPct val="10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3pPr>
      <a:lvl4pPr marL="1616075" indent="-301625" algn="l" defTabSz="1007943" rtl="0" eaLnBrk="1" latinLnBrk="0" hangingPunct="1">
        <a:lnSpc>
          <a:spcPct val="10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4pPr>
      <a:lvl5pPr marL="1973263" indent="-300038" algn="l" defTabSz="1007943" rtl="0" eaLnBrk="1" latinLnBrk="0" hangingPunct="1">
        <a:lnSpc>
          <a:spcPct val="10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a:extLst>
              <a:ext uri="{FF2B5EF4-FFF2-40B4-BE49-F238E27FC236}">
                <a16:creationId xmlns:a16="http://schemas.microsoft.com/office/drawing/2014/main" id="{1F32944D-D932-4473-947B-62EB0C5FCC1F}"/>
              </a:ext>
            </a:extLst>
          </p:cNvPr>
          <p:cNvPicPr>
            <a:picLocks noGrp="1" noChangeAspect="1"/>
          </p:cNvPicPr>
          <p:nvPr>
            <p:ph type="pic" sz="quarter" idx="13"/>
          </p:nvPr>
        </p:nvPicPr>
        <p:blipFill>
          <a:blip r:embed="rId2"/>
          <a:srcRect t="25780" b="25780"/>
          <a:stretch>
            <a:fillRect/>
          </a:stretch>
        </p:blipFill>
        <p:spPr>
          <a:xfrm>
            <a:off x="269272" y="118454"/>
            <a:ext cx="10153268" cy="4336227"/>
          </a:xfrm>
          <a:prstGeom prst="rect">
            <a:avLst/>
          </a:prstGeom>
        </p:spPr>
      </p:pic>
      <p:sp>
        <p:nvSpPr>
          <p:cNvPr id="3" name="Tittel 2"/>
          <p:cNvSpPr>
            <a:spLocks noGrp="1"/>
          </p:cNvSpPr>
          <p:nvPr>
            <p:ph type="ctrTitle"/>
          </p:nvPr>
        </p:nvSpPr>
        <p:spPr>
          <a:xfrm>
            <a:off x="1366221" y="4780216"/>
            <a:ext cx="7959370" cy="692497"/>
          </a:xfrm>
        </p:spPr>
        <p:txBody>
          <a:bodyPr/>
          <a:lstStyle/>
          <a:p>
            <a:r>
              <a:rPr lang="nb-NO" dirty="0"/>
              <a:t>KS: Hvordan forplikte private barnehager i kommunens helhetlige oppvekstpolitikk?</a:t>
            </a:r>
          </a:p>
        </p:txBody>
      </p:sp>
      <p:sp>
        <p:nvSpPr>
          <p:cNvPr id="4" name="Undertittel 3"/>
          <p:cNvSpPr>
            <a:spLocks noGrp="1"/>
          </p:cNvSpPr>
          <p:nvPr>
            <p:ph type="subTitle" idx="1"/>
          </p:nvPr>
        </p:nvSpPr>
        <p:spPr>
          <a:xfrm>
            <a:off x="2133601" y="5828169"/>
            <a:ext cx="6424612" cy="176972"/>
          </a:xfrm>
        </p:spPr>
        <p:txBody>
          <a:bodyPr/>
          <a:lstStyle/>
          <a:p>
            <a:r>
              <a:rPr lang="nb-NO" dirty="0"/>
              <a:t>Oppsummering av prosjektrapport 1020617-2019</a:t>
            </a:r>
          </a:p>
        </p:txBody>
      </p:sp>
      <p:sp>
        <p:nvSpPr>
          <p:cNvPr id="5" name="Plassholder for tekst 4"/>
          <p:cNvSpPr>
            <a:spLocks noGrp="1"/>
          </p:cNvSpPr>
          <p:nvPr>
            <p:ph type="body" sz="quarter" idx="14"/>
          </p:nvPr>
        </p:nvSpPr>
        <p:spPr/>
        <p:txBody>
          <a:bodyPr/>
          <a:lstStyle/>
          <a:p>
            <a:r>
              <a:rPr lang="nb-NO" dirty="0"/>
              <a:t>Agenda Kaupang AS</a:t>
            </a:r>
          </a:p>
        </p:txBody>
      </p:sp>
      <p:sp>
        <p:nvSpPr>
          <p:cNvPr id="6" name="Plassholder for tekst 5"/>
          <p:cNvSpPr>
            <a:spLocks noGrp="1"/>
          </p:cNvSpPr>
          <p:nvPr>
            <p:ph type="body" sz="quarter" idx="15"/>
          </p:nvPr>
        </p:nvSpPr>
        <p:spPr>
          <a:xfrm>
            <a:off x="5807848" y="7110888"/>
            <a:ext cx="813600" cy="270000"/>
          </a:xfrm>
        </p:spPr>
        <p:txBody>
          <a:bodyPr>
            <a:normAutofit fontScale="92500" lnSpcReduction="10000"/>
          </a:bodyPr>
          <a:lstStyle/>
          <a:p>
            <a:endParaRPr lang="nb-NO"/>
          </a:p>
        </p:txBody>
      </p:sp>
      <p:pic>
        <p:nvPicPr>
          <p:cNvPr id="10" name="Bilde 9">
            <a:extLst>
              <a:ext uri="{FF2B5EF4-FFF2-40B4-BE49-F238E27FC236}">
                <a16:creationId xmlns:a16="http://schemas.microsoft.com/office/drawing/2014/main" id="{C63D3516-6CA1-4AE0-AF64-1A53575D5BC8}"/>
              </a:ext>
            </a:extLst>
          </p:cNvPr>
          <p:cNvPicPr>
            <a:picLocks noChangeAspect="1"/>
          </p:cNvPicPr>
          <p:nvPr/>
        </p:nvPicPr>
        <p:blipFill>
          <a:blip r:embed="rId3"/>
          <a:stretch>
            <a:fillRect/>
          </a:stretch>
        </p:blipFill>
        <p:spPr>
          <a:xfrm>
            <a:off x="4406170" y="7020316"/>
            <a:ext cx="877900" cy="451143"/>
          </a:xfrm>
          <a:prstGeom prst="rect">
            <a:avLst/>
          </a:prstGeom>
        </p:spPr>
      </p:pic>
    </p:spTree>
    <p:extLst>
      <p:ext uri="{BB962C8B-B14F-4D97-AF65-F5344CB8AC3E}">
        <p14:creationId xmlns:p14="http://schemas.microsoft.com/office/powerpoint/2010/main" val="79575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2077" y="437137"/>
            <a:ext cx="9487185" cy="585418"/>
          </a:xfrm>
        </p:spPr>
        <p:txBody>
          <a:bodyPr>
            <a:normAutofit/>
          </a:bodyPr>
          <a:lstStyle/>
          <a:p>
            <a:r>
              <a:rPr lang="nb-NO" dirty="0"/>
              <a:t>Mandatet</a:t>
            </a:r>
          </a:p>
        </p:txBody>
      </p:sp>
      <p:sp>
        <p:nvSpPr>
          <p:cNvPr id="3" name="Plassholder for innhold 2"/>
          <p:cNvSpPr>
            <a:spLocks noGrp="1"/>
          </p:cNvSpPr>
          <p:nvPr>
            <p:ph idx="1"/>
          </p:nvPr>
        </p:nvSpPr>
        <p:spPr/>
        <p:txBody>
          <a:bodyPr>
            <a:normAutofit/>
          </a:bodyPr>
          <a:lstStyle/>
          <a:p>
            <a:r>
              <a:rPr lang="nb-NO" dirty="0"/>
              <a:t>Hvordan kan regelverket endres for å få med private barnehager i kommunens helhetlige oppvekstpolitikk?</a:t>
            </a:r>
          </a:p>
          <a:p>
            <a:r>
              <a:rPr lang="nb-NO" dirty="0"/>
              <a:t>Hvordan kan reglene endres for å gi kommunene:</a:t>
            </a:r>
          </a:p>
          <a:p>
            <a:pPr lvl="1"/>
            <a:r>
              <a:rPr lang="nb-NO" dirty="0"/>
              <a:t>Større mulighet til å sikre helhetlig oppvekstmiljø (tverrfaglig samarbeid med barnevern, sosial, forbyggende helse, grunnskole)</a:t>
            </a:r>
          </a:p>
          <a:p>
            <a:pPr lvl="1"/>
            <a:r>
              <a:rPr lang="nb-NO" dirty="0"/>
              <a:t>Større mulighet til å sikre kapasitet og kvalitet i barnehagetjenesten</a:t>
            </a:r>
          </a:p>
          <a:p>
            <a:r>
              <a:rPr lang="nb-NO" dirty="0"/>
              <a:t>Kommunens fullmakter i dag: </a:t>
            </a:r>
          </a:p>
          <a:p>
            <a:pPr lvl="1"/>
            <a:r>
              <a:rPr lang="nb-NO" dirty="0"/>
              <a:t>Kommunene godkjenner barnehager, finansierer dem og har tilsynsansvar</a:t>
            </a:r>
          </a:p>
          <a:p>
            <a:pPr lvl="1"/>
            <a:r>
              <a:rPr lang="nb-NO" dirty="0"/>
              <a:t>Liten styring med kostnader, kvalitet, kapasitet og opptak.</a:t>
            </a:r>
          </a:p>
          <a:p>
            <a:pPr lvl="1"/>
            <a:r>
              <a:rPr lang="nb-NO" dirty="0"/>
              <a:t>Ikke mulig å stille kvalitetskrav ut over (uklare) minimumskrav</a:t>
            </a:r>
          </a:p>
          <a:p>
            <a:pPr lvl="1"/>
            <a:r>
              <a:rPr lang="nb-NO" dirty="0"/>
              <a:t>Ikke mulig å pålegge tverrfaglig samarbeid om folkehelsesatsinger</a:t>
            </a:r>
          </a:p>
          <a:p>
            <a:pPr lvl="1"/>
            <a:r>
              <a:rPr lang="nb-NO" dirty="0"/>
              <a:t>Få sanksjoner, ut over å stenge barnehagen</a:t>
            </a:r>
          </a:p>
          <a:p>
            <a:pPr lvl="1"/>
            <a:r>
              <a:rPr lang="nb-NO" dirty="0"/>
              <a:t>«Samarbeider ved hjelp av gulrøtter, sjarm og overtalelse»</a:t>
            </a:r>
          </a:p>
        </p:txBody>
      </p:sp>
      <p:sp>
        <p:nvSpPr>
          <p:cNvPr id="4" name="Plassholder for lysbildenummer 3"/>
          <p:cNvSpPr>
            <a:spLocks noGrp="1"/>
          </p:cNvSpPr>
          <p:nvPr>
            <p:ph type="sldNum" sz="quarter" idx="12"/>
          </p:nvPr>
        </p:nvSpPr>
        <p:spPr/>
        <p:txBody>
          <a:bodyPr/>
          <a:lstStyle/>
          <a:p>
            <a:fld id="{0C0CF154-A7BA-4273-A0F2-522933EAE825}" type="slidenum">
              <a:rPr lang="nb-NO" smtClean="0"/>
              <a:t>2</a:t>
            </a:fld>
            <a:endParaRPr lang="nb-NO"/>
          </a:p>
        </p:txBody>
      </p:sp>
    </p:spTree>
    <p:extLst>
      <p:ext uri="{BB962C8B-B14F-4D97-AF65-F5344CB8AC3E}">
        <p14:creationId xmlns:p14="http://schemas.microsoft.com/office/powerpoint/2010/main" val="181452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F77614-593C-41EF-88A3-94557664B7C1}"/>
              </a:ext>
            </a:extLst>
          </p:cNvPr>
          <p:cNvSpPr>
            <a:spLocks noGrp="1"/>
          </p:cNvSpPr>
          <p:nvPr>
            <p:ph type="title"/>
          </p:nvPr>
        </p:nvSpPr>
        <p:spPr/>
        <p:txBody>
          <a:bodyPr>
            <a:normAutofit fontScale="90000"/>
          </a:bodyPr>
          <a:lstStyle/>
          <a:p>
            <a:r>
              <a:rPr lang="nb-NO" dirty="0"/>
              <a:t>Regelverket om styring av private leverandører av kommunale tjenester</a:t>
            </a:r>
          </a:p>
        </p:txBody>
      </p:sp>
      <p:sp>
        <p:nvSpPr>
          <p:cNvPr id="3" name="Plassholder for innhold 2">
            <a:extLst>
              <a:ext uri="{FF2B5EF4-FFF2-40B4-BE49-F238E27FC236}">
                <a16:creationId xmlns:a16="http://schemas.microsoft.com/office/drawing/2014/main" id="{800B3BA9-D12C-4B70-8937-99104CE6EFE6}"/>
              </a:ext>
            </a:extLst>
          </p:cNvPr>
          <p:cNvSpPr>
            <a:spLocks noGrp="1"/>
          </p:cNvSpPr>
          <p:nvPr>
            <p:ph idx="1"/>
          </p:nvPr>
        </p:nvSpPr>
        <p:spPr/>
        <p:txBody>
          <a:bodyPr/>
          <a:lstStyle/>
          <a:p>
            <a:r>
              <a:rPr lang="nb-NO" dirty="0"/>
              <a:t>Stor forskjell på regelverket for kommunal styring med private leverandører i ulike tjenester.</a:t>
            </a:r>
          </a:p>
          <a:p>
            <a:pPr lvl="1"/>
            <a:r>
              <a:rPr lang="nb-NO" dirty="0"/>
              <a:t>Private skoler: Ingen styring. Staten har ansvar for godkjenning, finansiering og tilsyn.</a:t>
            </a:r>
          </a:p>
          <a:p>
            <a:pPr lvl="1"/>
            <a:r>
              <a:rPr lang="nb-NO" dirty="0"/>
              <a:t>Private sykehjem og hjemmetjenester: Sterk styring gjennom kontrakter. Ingen regler.</a:t>
            </a:r>
          </a:p>
          <a:p>
            <a:pPr lvl="1"/>
            <a:r>
              <a:rPr lang="nb-NO" dirty="0"/>
              <a:t>Tekniske tjenester: Sterk styring gjennom kontrakter</a:t>
            </a:r>
          </a:p>
          <a:p>
            <a:pPr lvl="1"/>
            <a:r>
              <a:rPr lang="nb-NO" dirty="0"/>
              <a:t>Barnehage: Liten styring. Kommunen godkjenner og finansierer og har tilsyn. Vanskelig å stille krav og få sanksjonsmidler.</a:t>
            </a:r>
          </a:p>
          <a:p>
            <a:pPr lvl="1"/>
            <a:r>
              <a:rPr lang="nb-NO" dirty="0"/>
              <a:t>Leger og fysioterapeuter: Kommunen godkjenner og finansierer. Liten styring.</a:t>
            </a:r>
          </a:p>
          <a:p>
            <a:r>
              <a:rPr lang="nb-NO" dirty="0"/>
              <a:t>Forskjellene mellom tjenestene har ingen logisk forklaring. Årsaken er politikk og historiske tilfeldigheter.</a:t>
            </a:r>
          </a:p>
        </p:txBody>
      </p:sp>
      <p:sp>
        <p:nvSpPr>
          <p:cNvPr id="4" name="Plassholder for lysbildenummer 3">
            <a:extLst>
              <a:ext uri="{FF2B5EF4-FFF2-40B4-BE49-F238E27FC236}">
                <a16:creationId xmlns:a16="http://schemas.microsoft.com/office/drawing/2014/main" id="{B1F73982-8802-40EF-8CEB-674878AAE600}"/>
              </a:ext>
            </a:extLst>
          </p:cNvPr>
          <p:cNvSpPr>
            <a:spLocks noGrp="1"/>
          </p:cNvSpPr>
          <p:nvPr>
            <p:ph type="sldNum" sz="quarter" idx="12"/>
          </p:nvPr>
        </p:nvSpPr>
        <p:spPr/>
        <p:txBody>
          <a:bodyPr/>
          <a:lstStyle/>
          <a:p>
            <a:fld id="{0C0CF154-A7BA-4273-A0F2-522933EAE825}" type="slidenum">
              <a:rPr lang="nb-NO" smtClean="0"/>
              <a:t>3</a:t>
            </a:fld>
            <a:endParaRPr lang="nb-NO"/>
          </a:p>
        </p:txBody>
      </p:sp>
    </p:spTree>
    <p:extLst>
      <p:ext uri="{BB962C8B-B14F-4D97-AF65-F5344CB8AC3E}">
        <p14:creationId xmlns:p14="http://schemas.microsoft.com/office/powerpoint/2010/main" val="260690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549AB9-4C69-407A-9F19-9AA8373CDC74}"/>
              </a:ext>
            </a:extLst>
          </p:cNvPr>
          <p:cNvSpPr>
            <a:spLocks noGrp="1"/>
          </p:cNvSpPr>
          <p:nvPr>
            <p:ph type="title"/>
          </p:nvPr>
        </p:nvSpPr>
        <p:spPr/>
        <p:txBody>
          <a:bodyPr>
            <a:normAutofit fontScale="90000"/>
          </a:bodyPr>
          <a:lstStyle/>
          <a:p>
            <a:r>
              <a:rPr lang="nb-NO" dirty="0"/>
              <a:t>Erfaring med samarbeidet med private barnehager om utvikling av tjenester</a:t>
            </a:r>
          </a:p>
        </p:txBody>
      </p:sp>
      <p:sp>
        <p:nvSpPr>
          <p:cNvPr id="3" name="Plassholder for innhold 2">
            <a:extLst>
              <a:ext uri="{FF2B5EF4-FFF2-40B4-BE49-F238E27FC236}">
                <a16:creationId xmlns:a16="http://schemas.microsoft.com/office/drawing/2014/main" id="{F15958F9-1E57-4CF6-A530-F94F2479DA6D}"/>
              </a:ext>
            </a:extLst>
          </p:cNvPr>
          <p:cNvSpPr>
            <a:spLocks noGrp="1"/>
          </p:cNvSpPr>
          <p:nvPr>
            <p:ph idx="1"/>
          </p:nvPr>
        </p:nvSpPr>
        <p:spPr/>
        <p:txBody>
          <a:bodyPr>
            <a:normAutofit/>
          </a:bodyPr>
          <a:lstStyle/>
          <a:p>
            <a:r>
              <a:rPr lang="nb-NO" dirty="0"/>
              <a:t>Intervjuer i 6 kommuner: Drammen, Kristiansand, Bergen, Fjell, Os i Hordaland, Bømlo</a:t>
            </a:r>
          </a:p>
          <a:p>
            <a:r>
              <a:rPr lang="nb-NO" dirty="0"/>
              <a:t>Oppsummering av intervjuene</a:t>
            </a:r>
          </a:p>
          <a:p>
            <a:pPr lvl="1"/>
            <a:r>
              <a:rPr lang="nb-NO" dirty="0"/>
              <a:t>Godt samarbeid med private barnehager. Private barnehager vil utvikle seg. De er glade for å få hjelp av kommunen. Ikke stort behov for regelendringer.</a:t>
            </a:r>
          </a:p>
          <a:p>
            <a:r>
              <a:rPr lang="nb-NO" dirty="0"/>
              <a:t>Agenda Kaupangs analyse</a:t>
            </a:r>
          </a:p>
          <a:p>
            <a:pPr lvl="1"/>
            <a:r>
              <a:rPr lang="nb-NO" dirty="0"/>
              <a:t>Ambisjonsnivået varierer. Noen kommunen har lite problemer med å få med private barnehager, fordi de har små ambisjoner. De prøver lite. Derfor kommer ikke dette problemet på dagsorden.</a:t>
            </a:r>
          </a:p>
          <a:p>
            <a:pPr lvl="1"/>
            <a:r>
              <a:rPr lang="nb-NO" dirty="0"/>
              <a:t>Evnen/viljen til tverrfaglig samarbeid mellom oppvekst og helse/sosial varierer mellom kommunene.</a:t>
            </a:r>
          </a:p>
          <a:p>
            <a:pPr lvl="1"/>
            <a:r>
              <a:rPr lang="nb-NO" dirty="0"/>
              <a:t>I alle kommunene er det noen (få) private barnehager som holder seg unna kommunens satsinger</a:t>
            </a:r>
          </a:p>
          <a:p>
            <a:pPr lvl="1"/>
            <a:r>
              <a:rPr lang="nb-NO" dirty="0"/>
              <a:t>Vanskelig å påstå at regelverket er et vesentlig hinder for utvikling av tjenestene. Reglene vanskeliggjør styring av barnehagekapasitet. </a:t>
            </a:r>
          </a:p>
        </p:txBody>
      </p:sp>
      <p:sp>
        <p:nvSpPr>
          <p:cNvPr id="4" name="Plassholder for lysbildenummer 3">
            <a:extLst>
              <a:ext uri="{FF2B5EF4-FFF2-40B4-BE49-F238E27FC236}">
                <a16:creationId xmlns:a16="http://schemas.microsoft.com/office/drawing/2014/main" id="{E1CC3BC5-3983-4CB1-B850-325A33656179}"/>
              </a:ext>
            </a:extLst>
          </p:cNvPr>
          <p:cNvSpPr>
            <a:spLocks noGrp="1"/>
          </p:cNvSpPr>
          <p:nvPr>
            <p:ph type="sldNum" sz="quarter" idx="12"/>
          </p:nvPr>
        </p:nvSpPr>
        <p:spPr/>
        <p:txBody>
          <a:bodyPr/>
          <a:lstStyle/>
          <a:p>
            <a:fld id="{0C0CF154-A7BA-4273-A0F2-522933EAE825}" type="slidenum">
              <a:rPr lang="nb-NO" smtClean="0"/>
              <a:t>4</a:t>
            </a:fld>
            <a:endParaRPr lang="nb-NO"/>
          </a:p>
        </p:txBody>
      </p:sp>
    </p:spTree>
    <p:extLst>
      <p:ext uri="{BB962C8B-B14F-4D97-AF65-F5344CB8AC3E}">
        <p14:creationId xmlns:p14="http://schemas.microsoft.com/office/powerpoint/2010/main" val="244416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24DD3C-F67D-4566-AC14-D7D44AC56645}"/>
              </a:ext>
            </a:extLst>
          </p:cNvPr>
          <p:cNvSpPr>
            <a:spLocks noGrp="1"/>
          </p:cNvSpPr>
          <p:nvPr>
            <p:ph type="title"/>
          </p:nvPr>
        </p:nvSpPr>
        <p:spPr/>
        <p:txBody>
          <a:bodyPr/>
          <a:lstStyle/>
          <a:p>
            <a:r>
              <a:rPr lang="nb-NO" dirty="0"/>
              <a:t>Alternativer som ble drøftet med kommunene</a:t>
            </a:r>
          </a:p>
        </p:txBody>
      </p:sp>
      <p:sp>
        <p:nvSpPr>
          <p:cNvPr id="3" name="Plassholder for innhold 2">
            <a:extLst>
              <a:ext uri="{FF2B5EF4-FFF2-40B4-BE49-F238E27FC236}">
                <a16:creationId xmlns:a16="http://schemas.microsoft.com/office/drawing/2014/main" id="{F2EA807F-10AE-40E7-BD81-2A9E26F1D6E3}"/>
              </a:ext>
            </a:extLst>
          </p:cNvPr>
          <p:cNvSpPr>
            <a:spLocks noGrp="1"/>
          </p:cNvSpPr>
          <p:nvPr>
            <p:ph idx="1"/>
          </p:nvPr>
        </p:nvSpPr>
        <p:spPr/>
        <p:txBody>
          <a:bodyPr/>
          <a:lstStyle/>
          <a:p>
            <a:r>
              <a:rPr lang="nb-NO" dirty="0"/>
              <a:t>Endre særlovene</a:t>
            </a:r>
          </a:p>
          <a:p>
            <a:r>
              <a:rPr lang="nb-NO" dirty="0"/>
              <a:t>Tydeligere fullmakt til kommunen som barnehagemyndighet</a:t>
            </a:r>
          </a:p>
          <a:p>
            <a:r>
              <a:rPr lang="nb-NO" dirty="0"/>
              <a:t>Styring gjennom kontrakter</a:t>
            </a:r>
          </a:p>
        </p:txBody>
      </p:sp>
      <p:sp>
        <p:nvSpPr>
          <p:cNvPr id="4" name="Plassholder for lysbildenummer 3">
            <a:extLst>
              <a:ext uri="{FF2B5EF4-FFF2-40B4-BE49-F238E27FC236}">
                <a16:creationId xmlns:a16="http://schemas.microsoft.com/office/drawing/2014/main" id="{1C264684-75B0-42A4-8CA8-88A77AE42EF1}"/>
              </a:ext>
            </a:extLst>
          </p:cNvPr>
          <p:cNvSpPr>
            <a:spLocks noGrp="1"/>
          </p:cNvSpPr>
          <p:nvPr>
            <p:ph type="sldNum" sz="quarter" idx="12"/>
          </p:nvPr>
        </p:nvSpPr>
        <p:spPr/>
        <p:txBody>
          <a:bodyPr/>
          <a:lstStyle/>
          <a:p>
            <a:fld id="{0C0CF154-A7BA-4273-A0F2-522933EAE825}" type="slidenum">
              <a:rPr lang="nb-NO" smtClean="0"/>
              <a:t>5</a:t>
            </a:fld>
            <a:endParaRPr lang="nb-NO"/>
          </a:p>
        </p:txBody>
      </p:sp>
    </p:spTree>
    <p:extLst>
      <p:ext uri="{BB962C8B-B14F-4D97-AF65-F5344CB8AC3E}">
        <p14:creationId xmlns:p14="http://schemas.microsoft.com/office/powerpoint/2010/main" val="313057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586598-D4C1-4939-B246-9CBE41FB1942}"/>
              </a:ext>
            </a:extLst>
          </p:cNvPr>
          <p:cNvSpPr>
            <a:spLocks noGrp="1"/>
          </p:cNvSpPr>
          <p:nvPr>
            <p:ph type="title"/>
          </p:nvPr>
        </p:nvSpPr>
        <p:spPr/>
        <p:txBody>
          <a:bodyPr/>
          <a:lstStyle/>
          <a:p>
            <a:r>
              <a:rPr lang="nb-NO" dirty="0"/>
              <a:t>Høyere minstekrav i særlovene</a:t>
            </a:r>
          </a:p>
        </p:txBody>
      </p:sp>
      <p:sp>
        <p:nvSpPr>
          <p:cNvPr id="3" name="Plassholder for innhold 2">
            <a:extLst>
              <a:ext uri="{FF2B5EF4-FFF2-40B4-BE49-F238E27FC236}">
                <a16:creationId xmlns:a16="http://schemas.microsoft.com/office/drawing/2014/main" id="{0B3A48F0-4B5F-4C3D-B23F-9F88A29A473A}"/>
              </a:ext>
            </a:extLst>
          </p:cNvPr>
          <p:cNvSpPr>
            <a:spLocks noGrp="1"/>
          </p:cNvSpPr>
          <p:nvPr>
            <p:ph idx="1"/>
          </p:nvPr>
        </p:nvSpPr>
        <p:spPr/>
        <p:txBody>
          <a:bodyPr>
            <a:normAutofit/>
          </a:bodyPr>
          <a:lstStyle/>
          <a:p>
            <a:r>
              <a:rPr lang="nb-NO" dirty="0"/>
              <a:t>Fordeler/ulemper</a:t>
            </a:r>
          </a:p>
          <a:p>
            <a:pPr lvl="1"/>
            <a:r>
              <a:rPr lang="nb-NO" dirty="0"/>
              <a:t>Vanlig metode for å sikre kvalitet i kommunale tjenester</a:t>
            </a:r>
          </a:p>
          <a:p>
            <a:pPr lvl="1"/>
            <a:r>
              <a:rPr lang="nb-NO" dirty="0"/>
              <a:t>Tar fra kommunene selvråderett</a:t>
            </a:r>
          </a:p>
          <a:p>
            <a:pPr lvl="1"/>
            <a:endParaRPr lang="nb-NO" dirty="0"/>
          </a:p>
          <a:p>
            <a:r>
              <a:rPr lang="nb-NO" dirty="0"/>
              <a:t>Barnehageloven</a:t>
            </a:r>
          </a:p>
          <a:p>
            <a:pPr lvl="1"/>
            <a:r>
              <a:rPr lang="nb-NO" dirty="0"/>
              <a:t>Ikke rett til å ta opp barn i andre kommuner</a:t>
            </a:r>
          </a:p>
          <a:p>
            <a:pPr lvl="1"/>
            <a:r>
              <a:rPr lang="nb-NO" dirty="0"/>
              <a:t>Ikke rett til å ta opp barn uten rett til plass</a:t>
            </a:r>
          </a:p>
          <a:p>
            <a:pPr lvl="1"/>
            <a:r>
              <a:rPr lang="nb-NO" dirty="0"/>
              <a:t>Vedtektene går ikke foran barnehageloven</a:t>
            </a:r>
          </a:p>
          <a:p>
            <a:pPr lvl="1"/>
            <a:r>
              <a:rPr lang="nb-NO" dirty="0"/>
              <a:t>Krav om årlig brukerundersøkelse/tilstandsrapport</a:t>
            </a:r>
          </a:p>
          <a:p>
            <a:pPr lvl="1"/>
            <a:r>
              <a:rPr lang="nb-NO" dirty="0"/>
              <a:t>Krav om kartlegging av språk og sosiale ferdigheter?</a:t>
            </a:r>
          </a:p>
          <a:p>
            <a:pPr lvl="1"/>
            <a:r>
              <a:rPr lang="nb-NO" dirty="0"/>
              <a:t>Mer konkrete krav om deltakelse i tverrfaglig samarbeid</a:t>
            </a:r>
          </a:p>
        </p:txBody>
      </p:sp>
      <p:sp>
        <p:nvSpPr>
          <p:cNvPr id="4" name="Plassholder for lysbildenummer 3">
            <a:extLst>
              <a:ext uri="{FF2B5EF4-FFF2-40B4-BE49-F238E27FC236}">
                <a16:creationId xmlns:a16="http://schemas.microsoft.com/office/drawing/2014/main" id="{19A7412B-8ABA-411F-9E18-6279173EE11A}"/>
              </a:ext>
            </a:extLst>
          </p:cNvPr>
          <p:cNvSpPr>
            <a:spLocks noGrp="1"/>
          </p:cNvSpPr>
          <p:nvPr>
            <p:ph type="sldNum" sz="quarter" idx="12"/>
          </p:nvPr>
        </p:nvSpPr>
        <p:spPr/>
        <p:txBody>
          <a:bodyPr/>
          <a:lstStyle/>
          <a:p>
            <a:fld id="{0C0CF154-A7BA-4273-A0F2-522933EAE825}" type="slidenum">
              <a:rPr lang="nb-NO" smtClean="0"/>
              <a:t>6</a:t>
            </a:fld>
            <a:endParaRPr lang="nb-NO"/>
          </a:p>
        </p:txBody>
      </p:sp>
    </p:spTree>
    <p:extLst>
      <p:ext uri="{BB962C8B-B14F-4D97-AF65-F5344CB8AC3E}">
        <p14:creationId xmlns:p14="http://schemas.microsoft.com/office/powerpoint/2010/main" val="354544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20C0D9-32F0-4D57-BEE2-FC453F1AF51C}"/>
              </a:ext>
            </a:extLst>
          </p:cNvPr>
          <p:cNvSpPr>
            <a:spLocks noGrp="1"/>
          </p:cNvSpPr>
          <p:nvPr>
            <p:ph type="title"/>
          </p:nvPr>
        </p:nvSpPr>
        <p:spPr/>
        <p:txBody>
          <a:bodyPr/>
          <a:lstStyle/>
          <a:p>
            <a:r>
              <a:rPr lang="nb-NO" dirty="0"/>
              <a:t>Mulige fullmakter til barnehagemyndigheten:</a:t>
            </a:r>
          </a:p>
        </p:txBody>
      </p:sp>
      <p:sp>
        <p:nvSpPr>
          <p:cNvPr id="3" name="Plassholder for innhold 2">
            <a:extLst>
              <a:ext uri="{FF2B5EF4-FFF2-40B4-BE49-F238E27FC236}">
                <a16:creationId xmlns:a16="http://schemas.microsoft.com/office/drawing/2014/main" id="{2BFE863C-21F5-4FE8-8193-3F57C132527D}"/>
              </a:ext>
            </a:extLst>
          </p:cNvPr>
          <p:cNvSpPr>
            <a:spLocks noGrp="1"/>
          </p:cNvSpPr>
          <p:nvPr>
            <p:ph idx="1"/>
          </p:nvPr>
        </p:nvSpPr>
        <p:spPr/>
        <p:txBody>
          <a:bodyPr/>
          <a:lstStyle/>
          <a:p>
            <a:r>
              <a:rPr lang="nb-NO" dirty="0"/>
              <a:t>Fordeler og ulemper</a:t>
            </a:r>
          </a:p>
          <a:p>
            <a:pPr lvl="1"/>
            <a:r>
              <a:rPr lang="nb-NO" dirty="0"/>
              <a:t>Øker det kommunale selvstyret</a:t>
            </a:r>
          </a:p>
          <a:p>
            <a:pPr lvl="1"/>
            <a:r>
              <a:rPr lang="nb-NO" dirty="0"/>
              <a:t>Får større variasjon mellom kommunene</a:t>
            </a:r>
          </a:p>
          <a:p>
            <a:pPr lvl="1"/>
            <a:r>
              <a:rPr lang="nb-NO" dirty="0"/>
              <a:t>Åpner for å stille krav ut over lovens minstekrav</a:t>
            </a:r>
          </a:p>
          <a:p>
            <a:r>
              <a:rPr lang="nb-NO" dirty="0"/>
              <a:t>Barnehageloven:</a:t>
            </a:r>
          </a:p>
          <a:p>
            <a:pPr lvl="1"/>
            <a:r>
              <a:rPr lang="nb-NO" dirty="0"/>
              <a:t>Pålegge brukerundersøkelser</a:t>
            </a:r>
          </a:p>
          <a:p>
            <a:pPr lvl="1"/>
            <a:r>
              <a:rPr lang="nb-NO" dirty="0"/>
              <a:t>Pålegge rutiner for testing av barn med lærevansker</a:t>
            </a:r>
          </a:p>
          <a:p>
            <a:pPr lvl="1"/>
            <a:r>
              <a:rPr lang="nb-NO" dirty="0"/>
              <a:t>Pålegge deltakelse i tverrfaglige samarbeidsfora</a:t>
            </a:r>
          </a:p>
          <a:p>
            <a:pPr lvl="1"/>
            <a:r>
              <a:rPr lang="nb-NO" dirty="0"/>
              <a:t>Pålegge deltakelse i faglige ledermøter</a:t>
            </a:r>
          </a:p>
          <a:p>
            <a:pPr lvl="1"/>
            <a:r>
              <a:rPr lang="nb-NO" dirty="0"/>
              <a:t>Pålegge deltakelse i satsinger vedtatt av kommunestyret</a:t>
            </a:r>
          </a:p>
          <a:p>
            <a:pPr lvl="1"/>
            <a:r>
              <a:rPr lang="nb-NO" dirty="0"/>
              <a:t>Trekke tilskudd hvis barnehager ikke følger pålegg</a:t>
            </a:r>
          </a:p>
          <a:p>
            <a:pPr lvl="1"/>
            <a:r>
              <a:rPr lang="nb-NO" dirty="0"/>
              <a:t>Koordinere samarbeid mellom private barnehager og kommunens tjenester</a:t>
            </a:r>
          </a:p>
        </p:txBody>
      </p:sp>
      <p:sp>
        <p:nvSpPr>
          <p:cNvPr id="4" name="Plassholder for lysbildenummer 3">
            <a:extLst>
              <a:ext uri="{FF2B5EF4-FFF2-40B4-BE49-F238E27FC236}">
                <a16:creationId xmlns:a16="http://schemas.microsoft.com/office/drawing/2014/main" id="{BDEA7F64-75B2-47C0-8996-024906A68A95}"/>
              </a:ext>
            </a:extLst>
          </p:cNvPr>
          <p:cNvSpPr>
            <a:spLocks noGrp="1"/>
          </p:cNvSpPr>
          <p:nvPr>
            <p:ph type="sldNum" sz="quarter" idx="12"/>
          </p:nvPr>
        </p:nvSpPr>
        <p:spPr/>
        <p:txBody>
          <a:bodyPr/>
          <a:lstStyle/>
          <a:p>
            <a:fld id="{0C0CF154-A7BA-4273-A0F2-522933EAE825}" type="slidenum">
              <a:rPr lang="nb-NO" smtClean="0"/>
              <a:t>7</a:t>
            </a:fld>
            <a:endParaRPr lang="nb-NO"/>
          </a:p>
        </p:txBody>
      </p:sp>
    </p:spTree>
    <p:extLst>
      <p:ext uri="{BB962C8B-B14F-4D97-AF65-F5344CB8AC3E}">
        <p14:creationId xmlns:p14="http://schemas.microsoft.com/office/powerpoint/2010/main" val="238290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D6AC1-B57E-4C3C-A9D8-FD58571A52E4}"/>
              </a:ext>
            </a:extLst>
          </p:cNvPr>
          <p:cNvSpPr>
            <a:spLocks noGrp="1"/>
          </p:cNvSpPr>
          <p:nvPr>
            <p:ph type="title"/>
          </p:nvPr>
        </p:nvSpPr>
        <p:spPr/>
        <p:txBody>
          <a:bodyPr/>
          <a:lstStyle/>
          <a:p>
            <a:r>
              <a:rPr lang="nb-NO" dirty="0"/>
              <a:t>Styre med kontrakter</a:t>
            </a:r>
          </a:p>
        </p:txBody>
      </p:sp>
      <p:sp>
        <p:nvSpPr>
          <p:cNvPr id="3" name="Plassholder for innhold 2">
            <a:extLst>
              <a:ext uri="{FF2B5EF4-FFF2-40B4-BE49-F238E27FC236}">
                <a16:creationId xmlns:a16="http://schemas.microsoft.com/office/drawing/2014/main" id="{0C5D0D7B-E762-4EA0-A3F3-7B6C78A02AB5}"/>
              </a:ext>
            </a:extLst>
          </p:cNvPr>
          <p:cNvSpPr>
            <a:spLocks noGrp="1"/>
          </p:cNvSpPr>
          <p:nvPr>
            <p:ph idx="1"/>
          </p:nvPr>
        </p:nvSpPr>
        <p:spPr/>
        <p:txBody>
          <a:bodyPr>
            <a:normAutofit/>
          </a:bodyPr>
          <a:lstStyle/>
          <a:p>
            <a:r>
              <a:rPr lang="nb-NO" dirty="0"/>
              <a:t>Fordeler og ulemper</a:t>
            </a:r>
          </a:p>
          <a:p>
            <a:pPr lvl="1"/>
            <a:r>
              <a:rPr lang="nb-NO" dirty="0"/>
              <a:t>Mer forretningsmessig styring</a:t>
            </a:r>
          </a:p>
          <a:p>
            <a:pPr lvl="1"/>
            <a:r>
              <a:rPr lang="nb-NO" dirty="0"/>
              <a:t>Økt kommunal selvstyre</a:t>
            </a:r>
          </a:p>
          <a:p>
            <a:pPr lvl="1"/>
            <a:r>
              <a:rPr lang="nb-NO" dirty="0"/>
              <a:t>Mindre forutsigbarhet for private barnehager</a:t>
            </a:r>
          </a:p>
          <a:p>
            <a:pPr lvl="1"/>
            <a:r>
              <a:rPr lang="nb-NO" dirty="0"/>
              <a:t>Uvante tanker for de fleste informantene</a:t>
            </a:r>
          </a:p>
          <a:p>
            <a:r>
              <a:rPr lang="nb-NO" dirty="0"/>
              <a:t>Anbud</a:t>
            </a:r>
          </a:p>
          <a:p>
            <a:pPr lvl="1"/>
            <a:r>
              <a:rPr lang="nb-NO" dirty="0"/>
              <a:t>Kommunen fastsetter krav til kvalitet</a:t>
            </a:r>
          </a:p>
          <a:p>
            <a:pPr lvl="1"/>
            <a:r>
              <a:rPr lang="nb-NO" dirty="0"/>
              <a:t>Kommunen kjøper et visst antall plasser (garantere tilskudd)</a:t>
            </a:r>
          </a:p>
          <a:p>
            <a:r>
              <a:rPr lang="nb-NO" dirty="0"/>
              <a:t>Fritt brukervalg</a:t>
            </a:r>
          </a:p>
          <a:p>
            <a:pPr lvl="1"/>
            <a:r>
              <a:rPr lang="nb-NO" dirty="0"/>
              <a:t>Kommunen fastsetter krav til kvalitet og pris per plass</a:t>
            </a:r>
          </a:p>
          <a:p>
            <a:pPr lvl="1"/>
            <a:r>
              <a:rPr lang="nb-NO" dirty="0"/>
              <a:t>Private barnehager kvalifiseres og konkurrerer om kundene</a:t>
            </a:r>
          </a:p>
        </p:txBody>
      </p:sp>
      <p:sp>
        <p:nvSpPr>
          <p:cNvPr id="4" name="Plassholder for lysbildenummer 3">
            <a:extLst>
              <a:ext uri="{FF2B5EF4-FFF2-40B4-BE49-F238E27FC236}">
                <a16:creationId xmlns:a16="http://schemas.microsoft.com/office/drawing/2014/main" id="{553E2DAB-F2C8-481F-BA3A-1E916D73456E}"/>
              </a:ext>
            </a:extLst>
          </p:cNvPr>
          <p:cNvSpPr>
            <a:spLocks noGrp="1"/>
          </p:cNvSpPr>
          <p:nvPr>
            <p:ph type="sldNum" sz="quarter" idx="12"/>
          </p:nvPr>
        </p:nvSpPr>
        <p:spPr/>
        <p:txBody>
          <a:bodyPr/>
          <a:lstStyle/>
          <a:p>
            <a:fld id="{0C0CF154-A7BA-4273-A0F2-522933EAE825}" type="slidenum">
              <a:rPr lang="nb-NO" smtClean="0"/>
              <a:t>8</a:t>
            </a:fld>
            <a:endParaRPr lang="nb-NO"/>
          </a:p>
        </p:txBody>
      </p:sp>
    </p:spTree>
    <p:extLst>
      <p:ext uri="{BB962C8B-B14F-4D97-AF65-F5344CB8AC3E}">
        <p14:creationId xmlns:p14="http://schemas.microsoft.com/office/powerpoint/2010/main" val="2476829321"/>
      </p:ext>
    </p:extLst>
  </p:cSld>
  <p:clrMapOvr>
    <a:masterClrMapping/>
  </p:clrMapOvr>
</p:sld>
</file>

<file path=ppt/theme/theme1.xml><?xml version="1.0" encoding="utf-8"?>
<a:theme xmlns:a="http://schemas.openxmlformats.org/drawingml/2006/main" name="Agenda Kaupang">
  <a:themeElements>
    <a:clrScheme name="Agenda Kaupang">
      <a:dk1>
        <a:sysClr val="windowText" lastClr="000000"/>
      </a:dk1>
      <a:lt1>
        <a:sysClr val="window" lastClr="FFFFFF"/>
      </a:lt1>
      <a:dk2>
        <a:srgbClr val="575756"/>
      </a:dk2>
      <a:lt2>
        <a:srgbClr val="FFA000"/>
      </a:lt2>
      <a:accent1>
        <a:srgbClr val="97C1E0"/>
      </a:accent1>
      <a:accent2>
        <a:srgbClr val="4583AD"/>
      </a:accent2>
      <a:accent3>
        <a:srgbClr val="1F6994"/>
      </a:accent3>
      <a:accent4>
        <a:srgbClr val="114264"/>
      </a:accent4>
      <a:accent5>
        <a:srgbClr val="2F6B7D"/>
      </a:accent5>
      <a:accent6>
        <a:srgbClr val="60A7B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PPT-presentasjon" id="{37E7EC47-952A-4A13-AC2E-D880DE78591A}" vid="{F1723F39-53B8-43E5-90D4-7CF42FEC473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sjektrapport" ma:contentTypeID="0x010100C466DCB15B7C4D46B76A8E26AA95A520003F6349D2964CA34BA86F6DE9F2A77E25" ma:contentTypeVersion="0" ma:contentTypeDescription="" ma:contentTypeScope="" ma:versionID="33580444c3592c08c1b3e29d60d20fed">
  <xsd:schema xmlns:xsd="http://www.w3.org/2001/XMLSchema" xmlns:xs="http://www.w3.org/2001/XMLSchema" xmlns:p="http://schemas.microsoft.com/office/2006/metadata/properties" xmlns:ns1="http://schemas.microsoft.com/sharepoint/v3" xmlns:ns2="a0c403bc-df03-43c8-915b-d2d6e5c89d57" targetNamespace="http://schemas.microsoft.com/office/2006/metadata/properties" ma:root="true" ma:fieldsID="f5540488cbf06003735da23cb205329d" ns1:_="" ns2:_="">
    <xsd:import namespace="http://schemas.microsoft.com/sharepoint/v3"/>
    <xsd:import namespace="a0c403bc-df03-43c8-915b-d2d6e5c89d57"/>
    <xsd:element name="properties">
      <xsd:complexType>
        <xsd:sequence>
          <xsd:element name="documentManagement">
            <xsd:complexType>
              <xsd:all>
                <xsd:element ref="ns2:_dlc_DocId" minOccurs="0"/>
                <xsd:element ref="ns2:_dlc_DocIdUrl" minOccurs="0"/>
                <xsd:element ref="ns2:_dlc_DocIdPersistId" minOccurs="0"/>
                <xsd:element ref="ns1:ReportDescription" minOccurs="0"/>
                <xsd:element ref="ns2:Rapportforfatter" minOccurs="0"/>
                <xsd:element ref="ns2:h63eb6bf2e3d4f93aa1ddf743b668c1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11" nillable="true" ma:displayName="Rapportbeskrivelse" ma:description="En beskrivelse av innholdet i rapporten" ma:internalName="Repor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403bc-df03-43c8-915b-d2d6e5c89d57"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element name="Rapportforfatter" ma:index="12" nillable="true" ma:displayName="Rapportforfatter" ma:internalName="Rapportforfatter">
      <xsd:simpleType>
        <xsd:restriction base="dms:Text">
          <xsd:maxLength value="255"/>
        </xsd:restriction>
      </xsd:simpleType>
    </xsd:element>
    <xsd:element name="h63eb6bf2e3d4f93aa1ddf743b668c17" ma:index="13" nillable="true" ma:taxonomy="true" ma:internalName="h63eb6bf2e3d4f93aa1ddf743b668c17" ma:taxonomyFieldName="Dokumentkategori" ma:displayName="Dokumentkategori" ma:default="" ma:fieldId="{163eb6bf-2e3d-4f93-aa1d-df743b668c17}" ma:sspId="723dea4e-3c3b-4542-8cf3-09c21c94bb66" ma:termSetId="115804ee-8a7e-44c7-8782-636c4cc4e937" ma:anchorId="00000000-0000-0000-0000-000000000000" ma:open="false" ma:isKeyword="false">
      <xsd:complexType>
        <xsd:sequence>
          <xsd:element ref="pc:Terms" minOccurs="0" maxOccurs="1"/>
        </xsd:sequence>
      </xsd:complexType>
    </xsd:element>
    <xsd:element name="TaxCatchAll" ma:index="14" nillable="true" ma:displayName="Global taksonomikolonne" ma:hidden="true" ma:list="{0619e880-d3e8-4a0a-ac1c-51547fa4f40c}" ma:internalName="TaxCatchAll" ma:showField="CatchAllData" ma:web="a0c403bc-df03-43c8-915b-d2d6e5c89d5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Global taksonomikolonne1" ma:hidden="true" ma:list="{0619e880-d3e8-4a0a-ac1c-51547fa4f40c}" ma:internalName="TaxCatchAllLabel" ma:readOnly="true" ma:showField="CatchAllDataLabel" ma:web="a0c403bc-df03-43c8-915b-d2d6e5c89d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63eb6bf2e3d4f93aa1ddf743b668c17 xmlns="a0c403bc-df03-43c8-915b-d2d6e5c89d57">
      <Terms xmlns="http://schemas.microsoft.com/office/infopath/2007/PartnerControls">
        <TermInfo xmlns="http://schemas.microsoft.com/office/infopath/2007/PartnerControls">
          <TermName xmlns="http://schemas.microsoft.com/office/infopath/2007/PartnerControls">Sammendrag</TermName>
          <TermId xmlns="http://schemas.microsoft.com/office/infopath/2007/PartnerControls">06fd0364-2305-480a-8ec8-1cae03112a06</TermId>
        </TermInfo>
      </Terms>
    </h63eb6bf2e3d4f93aa1ddf743b668c17>
    <Rapportforfatter xmlns="a0c403bc-df03-43c8-915b-d2d6e5c89d57" xsi:nil="true"/>
    <ReportDescription xmlns="http://schemas.microsoft.com/sharepoint/v3" xsi:nil="true"/>
    <TaxCatchAll xmlns="a0c403bc-df03-43c8-915b-d2d6e5c89d57">
      <Value>109</Value>
    </TaxCatchAll>
    <_dlc_DocId xmlns="a0c403bc-df03-43c8-915b-d2d6e5c89d57">DMFW2D44QQMK-686171033-3</_dlc_DocId>
    <_dlc_DocIdUrl xmlns="a0c403bc-df03-43c8-915b-d2d6e5c89d57">
      <Url>http://fou.ks.no/prosjekter/184019/_layouts/15/DocIdRedir.aspx?ID=DMFW2D44QQMK-686171033-3</Url>
      <Description>DMFW2D44QQMK-686171033-3</Description>
    </_dlc_DocIdUrl>
  </documentManagement>
</p:properties>
</file>

<file path=customXml/itemProps1.xml><?xml version="1.0" encoding="utf-8"?>
<ds:datastoreItem xmlns:ds="http://schemas.openxmlformats.org/officeDocument/2006/customXml" ds:itemID="{EB263906-246D-4449-BA5A-126BAA93C2E1}"/>
</file>

<file path=customXml/itemProps2.xml><?xml version="1.0" encoding="utf-8"?>
<ds:datastoreItem xmlns:ds="http://schemas.openxmlformats.org/officeDocument/2006/customXml" ds:itemID="{093E77A2-1D6C-4F7F-B3D2-A2A2FEE0EF18}"/>
</file>

<file path=customXml/itemProps3.xml><?xml version="1.0" encoding="utf-8"?>
<ds:datastoreItem xmlns:ds="http://schemas.openxmlformats.org/officeDocument/2006/customXml" ds:itemID="{CBA4A947-EEA2-4ABA-A1A0-38626994F471}"/>
</file>

<file path=customXml/itemProps4.xml><?xml version="1.0" encoding="utf-8"?>
<ds:datastoreItem xmlns:ds="http://schemas.openxmlformats.org/officeDocument/2006/customXml" ds:itemID="{3A53367A-5553-4BE6-B1F5-53C44D644767}"/>
</file>

<file path=docProps/app.xml><?xml version="1.0" encoding="utf-8"?>
<Properties xmlns="http://schemas.openxmlformats.org/officeDocument/2006/extended-properties" xmlns:vt="http://schemas.openxmlformats.org/officeDocument/2006/docPropsVTypes">
  <Template>1 PPT-presentasjon</Template>
  <TotalTime>351</TotalTime>
  <Words>604</Words>
  <Application>Microsoft Office PowerPoint</Application>
  <PresentationFormat>Egendefinert</PresentationFormat>
  <Paragraphs>80</Paragraphs>
  <Slides>8</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8</vt:i4>
      </vt:variant>
    </vt:vector>
  </HeadingPairs>
  <TitlesOfParts>
    <vt:vector size="11" baseType="lpstr">
      <vt:lpstr>Arial</vt:lpstr>
      <vt:lpstr>Calibri</vt:lpstr>
      <vt:lpstr>Agenda Kaupang</vt:lpstr>
      <vt:lpstr>KS: Hvordan forplikte private barnehager i kommunens helhetlige oppvekstpolitikk?</vt:lpstr>
      <vt:lpstr>Mandatet</vt:lpstr>
      <vt:lpstr>Regelverket om styring av private leverandører av kommunale tjenester</vt:lpstr>
      <vt:lpstr>Erfaring med samarbeidet med private barnehager om utvikling av tjenester</vt:lpstr>
      <vt:lpstr>Alternativer som ble drøftet med kommunene</vt:lpstr>
      <vt:lpstr>Høyere minstekrav i særlovene</vt:lpstr>
      <vt:lpstr>Mulige fullmakter til barnehagemyndigheten:</vt:lpstr>
      <vt:lpstr>Styre med kontrakter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 Kommunenes samarbeid med private barnehager</dc:title>
  <dc:creator>Bjørn Arthur Brox</dc:creator>
  <cp:lastModifiedBy>Hilde Ravnaas</cp:lastModifiedBy>
  <cp:revision>31</cp:revision>
  <dcterms:created xsi:type="dcterms:W3CDTF">2019-04-11T14:38:42Z</dcterms:created>
  <dcterms:modified xsi:type="dcterms:W3CDTF">2019-08-14T11:08:18Z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0x010100C466DCB15B7C4D46B76A8E26AA95A520003F6349D2964CA34BA86F6DE9F2A77E25</vt:lpwstr>
  </property>
  <property fmtid="{D5CDD505-2E9C-101B-9397-08002B2CF9AE}" pid="3" name="_dlc_DocIdItemGuid">
    <vt:lpwstr>c40023a5-dfcb-4899-b03b-57a5cede209a</vt:lpwstr>
  </property>
  <property fmtid="{D5CDD505-2E9C-101B-9397-08002B2CF9AE}" pid="4" name="Dokumentkategori">
    <vt:lpwstr>109;#Sammendrag|06fd0364-2305-480a-8ec8-1cae03112a06</vt:lpwstr>
  </property>
</Properties>
</file>