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7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handoutMasters/handoutMaster1.xml" ContentType="application/vnd.openxmlformats-officedocument.presentationml.handoutMaster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196.xml" ContentType="application/vnd.openxmlformats-officedocument.presentationml.tags+xml"/>
  <Override PartName="/ppt/tags/tag2032.xml" ContentType="application/vnd.openxmlformats-officedocument.presentationml.tags+xml"/>
  <Override PartName="/ppt/tags/tag2031.xml" ContentType="application/vnd.openxmlformats-officedocument.presentationml.tags+xml"/>
  <Override PartName="/ppt/tags/tag2033.xml" ContentType="application/vnd.openxmlformats-officedocument.presentationml.tags+xml"/>
  <Override PartName="/ppt/tags/tag2029.xml" ContentType="application/vnd.openxmlformats-officedocument.presentationml.tags+xml"/>
  <Override PartName="/ppt/tags/tag2034.xml" ContentType="application/vnd.openxmlformats-officedocument.presentationml.tags+xml"/>
  <Override PartName="/ppt/tags/tag2028.xml" ContentType="application/vnd.openxmlformats-officedocument.presentationml.tags+xml"/>
  <Override PartName="/ppt/tags/tag2027.xml" ContentType="application/vnd.openxmlformats-officedocument.presentationml.tags+xml"/>
  <Override PartName="/ppt/tags/tag2030.xml" ContentType="application/vnd.openxmlformats-officedocument.presentationml.tags+xml"/>
  <Override PartName="/ppt/tags/tag2245.xml" ContentType="application/vnd.openxmlformats-officedocument.presentationml.tags+xml"/>
  <Override PartName="/ppt/tags/tag2026.xml" ContentType="application/vnd.openxmlformats-officedocument.presentationml.tags+xml"/>
  <Override PartName="/ppt/tags/tag2042.xml" ContentType="application/vnd.openxmlformats-officedocument.presentationml.tags+xml"/>
  <Override PartName="/ppt/tags/tag2041.xml" ContentType="application/vnd.openxmlformats-officedocument.presentationml.tags+xml"/>
  <Override PartName="/ppt/tags/tag2040.xml" ContentType="application/vnd.openxmlformats-officedocument.presentationml.tags+xml"/>
  <Override PartName="/ppt/tags/tag2039.xml" ContentType="application/vnd.openxmlformats-officedocument.presentationml.tags+xml"/>
  <Override PartName="/ppt/tags/tag2038.xml" ContentType="application/vnd.openxmlformats-officedocument.presentationml.tags+xml"/>
  <Override PartName="/ppt/tags/tag2037.xml" ContentType="application/vnd.openxmlformats-officedocument.presentationml.tags+xml"/>
  <Override PartName="/ppt/tags/tag2036.xml" ContentType="application/vnd.openxmlformats-officedocument.presentationml.tags+xml"/>
  <Override PartName="/ppt/tags/tag2035.xml" ContentType="application/vnd.openxmlformats-officedocument.presentationml.tags+xml"/>
  <Override PartName="/ppt/tags/tag2024.xml" ContentType="application/vnd.openxmlformats-officedocument.presentationml.tags+xml"/>
  <Override PartName="/ppt/tags/tag2043.xml" ContentType="application/vnd.openxmlformats-officedocument.presentationml.tags+xml"/>
  <Override PartName="/ppt/tags/tag2019.xml" ContentType="application/vnd.openxmlformats-officedocument.presentationml.tags+xml"/>
  <Override PartName="/ppt/tags/tag2018.xml" ContentType="application/vnd.openxmlformats-officedocument.presentationml.tags+xml"/>
  <Override PartName="/ppt/tags/tag2017.xml" ContentType="application/vnd.openxmlformats-officedocument.presentationml.tags+xml"/>
  <Override PartName="/ppt/tags/tag2016.xml" ContentType="application/vnd.openxmlformats-officedocument.presentationml.tags+xml"/>
  <Override PartName="/ppt/tags/tag2015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1.xml" ContentType="application/vnd.openxmlformats-officedocument.presentationml.tags+xml"/>
  <Override PartName="/ppt/tags/tag2250.xml" ContentType="application/vnd.openxmlformats-officedocument.presentationml.tags+xml"/>
  <Override PartName="/ppt/tags/tag2249.xml" ContentType="application/vnd.openxmlformats-officedocument.presentationml.tags+xml"/>
  <Override PartName="/ppt/tags/tag2023.xml" ContentType="application/vnd.openxmlformats-officedocument.presentationml.tags+xml"/>
  <Override PartName="/ppt/tags/tag2022.xml" ContentType="application/vnd.openxmlformats-officedocument.presentationml.tags+xml"/>
  <Override PartName="/ppt/tags/tag2021.xml" ContentType="application/vnd.openxmlformats-officedocument.presentationml.tags+xml"/>
  <Override PartName="/ppt/tags/tag2020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025.xml" ContentType="application/vnd.openxmlformats-officedocument.presentationml.tags+xml"/>
  <Override PartName="/ppt/tags/tag2045.xml" ContentType="application/vnd.openxmlformats-officedocument.presentationml.tags+xml"/>
  <Override PartName="/ppt/tags/tag2254.xml" ContentType="application/vnd.openxmlformats-officedocument.presentationml.tags+xml"/>
  <Override PartName="/ppt/tags/tag2066.xml" ContentType="application/vnd.openxmlformats-officedocument.presentationml.tags+xml"/>
  <Override PartName="/ppt/tags/tag2065.xml" ContentType="application/vnd.openxmlformats-officedocument.presentationml.tags+xml"/>
  <Override PartName="/ppt/tags/tag2064.xml" ContentType="application/vnd.openxmlformats-officedocument.presentationml.tags+xml"/>
  <Override PartName="/ppt/tags/tag2063.xml" ContentType="application/vnd.openxmlformats-officedocument.presentationml.tags+xml"/>
  <Override PartName="/ppt/tags/tag2062.xml" ContentType="application/vnd.openxmlformats-officedocument.presentationml.tags+xml"/>
  <Override PartName="/ppt/tags/tag2061.xml" ContentType="application/vnd.openxmlformats-officedocument.presentationml.tags+xml"/>
  <Override PartName="/ppt/tags/tag2060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4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073.xml" ContentType="application/vnd.openxmlformats-officedocument.presentationml.tags+xml"/>
  <Override PartName="/ppt/tags/tag2072.xml" ContentType="application/vnd.openxmlformats-officedocument.presentationml.tags+xml"/>
  <Override PartName="/ppt/tags/tag2071.xml" ContentType="application/vnd.openxmlformats-officedocument.presentationml.tags+xml"/>
  <Override PartName="/ppt/tags/tag2070.xml" ContentType="application/vnd.openxmlformats-officedocument.presentationml.tags+xml"/>
  <Override PartName="/ppt/tags/tag2059.xml" ContentType="application/vnd.openxmlformats-officedocument.presentationml.tags+xml"/>
  <Override PartName="/ppt/tags/tag2058.xml" ContentType="application/vnd.openxmlformats-officedocument.presentationml.tags+xml"/>
  <Override PartName="/ppt/tags/tag2057.xml" ContentType="application/vnd.openxmlformats-officedocument.presentationml.tags+xml"/>
  <Override PartName="/ppt/tags/tag2046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6.xml" ContentType="application/vnd.openxmlformats-officedocument.presentationml.tags+xml"/>
  <Override PartName="/ppt/tags/tag2055.xml" ContentType="application/vnd.openxmlformats-officedocument.presentationml.tags+xml"/>
  <Override PartName="/ppt/tags/tag2054.xml" ContentType="application/vnd.openxmlformats-officedocument.presentationml.tags+xml"/>
  <Override PartName="/ppt/tags/tag2053.xml" ContentType="application/vnd.openxmlformats-officedocument.presentationml.tags+xml"/>
  <Override PartName="/ppt/tags/tag2052.xml" ContentType="application/vnd.openxmlformats-officedocument.presentationml.tags+xml"/>
  <Override PartName="/ppt/tags/tag2051.xml" ContentType="application/vnd.openxmlformats-officedocument.presentationml.tags+xml"/>
  <Override PartName="/ppt/tags/tag2050.xml" ContentType="application/vnd.openxmlformats-officedocument.presentationml.tags+xml"/>
  <Override PartName="/ppt/tags/tag2044.xml" ContentType="application/vnd.openxmlformats-officedocument.presentationml.tags+xml"/>
  <Override PartName="/ppt/tags/tag2014.xml" ContentType="application/vnd.openxmlformats-officedocument.presentationml.tags+xml"/>
  <Override PartName="/ppt/tags/tag2075.xml" ContentType="application/vnd.openxmlformats-officedocument.presentationml.tags+xml"/>
  <Override PartName="/ppt/tags/tag1972.xml" ContentType="application/vnd.openxmlformats-officedocument.presentationml.tags+xml"/>
  <Override PartName="/ppt/tags/tag1971.xml" ContentType="application/vnd.openxmlformats-officedocument.presentationml.tags+xml"/>
  <Override PartName="/ppt/tags/tag1970.xml" ContentType="application/vnd.openxmlformats-officedocument.presentationml.tags+xml"/>
  <Override PartName="/ppt/tags/tag1969.xml" ContentType="application/vnd.openxmlformats-officedocument.presentationml.tags+xml"/>
  <Override PartName="/ppt/tags/tag1968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82.xml" ContentType="application/vnd.openxmlformats-officedocument.presentationml.tags+xml"/>
  <Override PartName="/ppt/tags/tag1981.xml" ContentType="application/vnd.openxmlformats-officedocument.presentationml.tags+xml"/>
  <Override PartName="/ppt/tags/tag1980.xml" ContentType="application/vnd.openxmlformats-officedocument.presentationml.tags+xml"/>
  <Override PartName="/ppt/tags/tag1979.xml" ContentType="application/vnd.openxmlformats-officedocument.presentationml.tags+xml"/>
  <Override PartName="/ppt/tags/tag1978.xml" ContentType="application/vnd.openxmlformats-officedocument.presentationml.tags+xml"/>
  <Override PartName="/ppt/tags/tag1977.xml" ContentType="application/vnd.openxmlformats-officedocument.presentationml.tags+xml"/>
  <Override PartName="/ppt/tags/tag1976.xml" ContentType="application/vnd.openxmlformats-officedocument.presentationml.tags+xml"/>
  <Override PartName="/ppt/tags/tag1967.xml" ContentType="application/vnd.openxmlformats-officedocument.presentationml.tags+xml"/>
  <Override PartName="/ppt/tags/tag1966.xml" ContentType="application/vnd.openxmlformats-officedocument.presentationml.tags+xml"/>
  <Override PartName="/ppt/tags/tag1965.xml" ContentType="application/vnd.openxmlformats-officedocument.presentationml.tags+xml"/>
  <Override PartName="/ppt/tags/tag1955.xml" ContentType="application/vnd.openxmlformats-officedocument.presentationml.tags+xml"/>
  <Override PartName="/ppt/tags/tag1954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1953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2266.xml" ContentType="application/vnd.openxmlformats-officedocument.presentationml.tags+xml"/>
  <Override PartName="/ppt/tags/tag1964.xml" ContentType="application/vnd.openxmlformats-officedocument.presentationml.tags+xml"/>
  <Override PartName="/ppt/tags/tag1963.xml" ContentType="application/vnd.openxmlformats-officedocument.presentationml.tags+xml"/>
  <Override PartName="/ppt/tags/tag1962.xml" ContentType="application/vnd.openxmlformats-officedocument.presentationml.tags+xml"/>
  <Override PartName="/ppt/tags/tag1961.xml" ContentType="application/vnd.openxmlformats-officedocument.presentationml.tags+xml"/>
  <Override PartName="/ppt/tags/tag1960.xml" ContentType="application/vnd.openxmlformats-officedocument.presentationml.tags+xml"/>
  <Override PartName="/ppt/tags/tag1959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2009.xml" ContentType="application/vnd.openxmlformats-officedocument.presentationml.tags+xml"/>
  <Override PartName="/ppt/tags/tag2008.xml" ContentType="application/vnd.openxmlformats-officedocument.presentationml.tags+xml"/>
  <Override PartName="/ppt/tags/tag2007.xml" ContentType="application/vnd.openxmlformats-officedocument.presentationml.tags+xml"/>
  <Override PartName="/ppt/tags/tag2006.xml" ContentType="application/vnd.openxmlformats-officedocument.presentationml.tags+xml"/>
  <Override PartName="/ppt/tags/tag2005.xml" ContentType="application/vnd.openxmlformats-officedocument.presentationml.tags+xml"/>
  <Override PartName="/ppt/tags/tag2004.xml" ContentType="application/vnd.openxmlformats-officedocument.presentationml.tags+xml"/>
  <Override PartName="/ppt/tags/tag2003.xml" ContentType="application/vnd.openxmlformats-officedocument.presentationml.tags+xml"/>
  <Override PartName="/ppt/tags/tag2010.xml" ContentType="application/vnd.openxmlformats-officedocument.presentationml.tags+xml"/>
  <Override PartName="/ppt/tags/tag2261.xml" ContentType="application/vnd.openxmlformats-officedocument.presentationml.tags+xml"/>
  <Override PartName="/ppt/tags/tag2011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013.xml" ContentType="application/vnd.openxmlformats-officedocument.presentationml.tags+xml"/>
  <Override PartName="/ppt/tags/tag2012.xml" ContentType="application/vnd.openxmlformats-officedocument.presentationml.tags+xml"/>
  <Override PartName="/ppt/tags/tag2002.xml" ContentType="application/vnd.openxmlformats-officedocument.presentationml.tags+xml"/>
  <Override PartName="/ppt/tags/tag2001.xml" ContentType="application/vnd.openxmlformats-officedocument.presentationml.tags+xml"/>
  <Override PartName="/ppt/tags/tag2000.xml" ContentType="application/vnd.openxmlformats-officedocument.presentationml.tags+xml"/>
  <Override PartName="/ppt/tags/tag1991.xml" ContentType="application/vnd.openxmlformats-officedocument.presentationml.tags+xml"/>
  <Override PartName="/ppt/tags/tag1990.xml" ContentType="application/vnd.openxmlformats-officedocument.presentationml.tags+xml"/>
  <Override PartName="/ppt/tags/tag1989.xml" ContentType="application/vnd.openxmlformats-officedocument.presentationml.tags+xml"/>
  <Override PartName="/ppt/tags/tag1988.xml" ContentType="application/vnd.openxmlformats-officedocument.presentationml.tags+xml"/>
  <Override PartName="/ppt/tags/tag1987.xml" ContentType="application/vnd.openxmlformats-officedocument.presentationml.tags+xml"/>
  <Override PartName="/ppt/tags/tag2263.xml" ContentType="application/vnd.openxmlformats-officedocument.presentationml.tags+xml"/>
  <Override PartName="/ppt/tags/tag1986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9.xml" ContentType="application/vnd.openxmlformats-officedocument.presentationml.tags+xml"/>
  <Override PartName="/ppt/tags/tag1998.xml" ContentType="application/vnd.openxmlformats-officedocument.presentationml.tags+xml"/>
  <Override PartName="/ppt/tags/tag1997.xml" ContentType="application/vnd.openxmlformats-officedocument.presentationml.tags+xml"/>
  <Override PartName="/ppt/tags/tag1996.xml" ContentType="application/vnd.openxmlformats-officedocument.presentationml.tags+xml"/>
  <Override PartName="/ppt/tags/tag2262.xml" ContentType="application/vnd.openxmlformats-officedocument.presentationml.tags+xml"/>
  <Override PartName="/ppt/tags/tag1995.xml" ContentType="application/vnd.openxmlformats-officedocument.presentationml.tags+xml"/>
  <Override PartName="/ppt/tags/tag225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161.xml" ContentType="application/vnd.openxmlformats-officedocument.presentationml.tags+xml"/>
  <Override PartName="/ppt/tags/tag2160.xml" ContentType="application/vnd.openxmlformats-officedocument.presentationml.tags+xml"/>
  <Override PartName="/ppt/tags/tag2159.xml" ContentType="application/vnd.openxmlformats-officedocument.presentationml.tags+xml"/>
  <Override PartName="/ppt/tags/tag2158.xml" ContentType="application/vnd.openxmlformats-officedocument.presentationml.tags+xml"/>
  <Override PartName="/ppt/tags/tag2157.xml" ContentType="application/vnd.openxmlformats-officedocument.presentationml.tags+xml"/>
  <Override PartName="/ppt/tags/tag2156.xml" ContentType="application/vnd.openxmlformats-officedocument.presentationml.tags+xml"/>
  <Override PartName="/ppt/tags/tag2155.xml" ContentType="application/vnd.openxmlformats-officedocument.presentationml.tags+xml"/>
  <Override PartName="/ppt/tags/tag2154.xml" ContentType="application/vnd.openxmlformats-officedocument.presentationml.tags+xml"/>
  <Override PartName="/ppt/tags/tag2162.xml" ContentType="application/vnd.openxmlformats-officedocument.presentationml.tags+xml"/>
  <Override PartName="/ppt/tags/tag2212.xml" ContentType="application/vnd.openxmlformats-officedocument.presentationml.tags+xml"/>
  <Override PartName="/ppt/tags/tag2211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164.xml" ContentType="application/vnd.openxmlformats-officedocument.presentationml.tags+xml"/>
  <Override PartName="/ppt/tags/tag2163.xml" ContentType="application/vnd.openxmlformats-officedocument.presentationml.tags+xml"/>
  <Override PartName="/ppt/tags/tag2153.xml" ContentType="application/vnd.openxmlformats-officedocument.presentationml.tags+xml"/>
  <Override PartName="/ppt/tags/tag2152.xml" ContentType="application/vnd.openxmlformats-officedocument.presentationml.tags+xml"/>
  <Override PartName="/ppt/tags/tag2213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214.xml" ContentType="application/vnd.openxmlformats-officedocument.presentationml.tags+xml"/>
  <Override PartName="/ppt/tags/tag2151.xml" ContentType="application/vnd.openxmlformats-officedocument.presentationml.tags+xml"/>
  <Override PartName="/ppt/tags/tag2150.xml" ContentType="application/vnd.openxmlformats-officedocument.presentationml.tags+xml"/>
  <Override PartName="/ppt/tags/tag2149.xml" ContentType="application/vnd.openxmlformats-officedocument.presentationml.tags+xml"/>
  <Override PartName="/ppt/tags/tag2148.xml" ContentType="application/vnd.openxmlformats-officedocument.presentationml.tags+xml"/>
  <Override PartName="/ppt/tags/tag2147.xml" ContentType="application/vnd.openxmlformats-officedocument.presentationml.tags+xml"/>
  <Override PartName="/ppt/tags/tag2146.xml" ContentType="application/vnd.openxmlformats-officedocument.presentationml.tags+xml"/>
  <Override PartName="/ppt/tags/tag2205.xml" ContentType="application/vnd.openxmlformats-officedocument.presentationml.tags+xml"/>
  <Override PartName="/ppt/tags/tag2204.xml" ContentType="application/vnd.openxmlformats-officedocument.presentationml.tags+xml"/>
  <Override PartName="/ppt/tags/tag2203.xml" ContentType="application/vnd.openxmlformats-officedocument.presentationml.tags+xml"/>
  <Override PartName="/ppt/tags/tag2185.xml" ContentType="application/vnd.openxmlformats-officedocument.presentationml.tags+xml"/>
  <Override PartName="/ppt/tags/tag2184.xml" ContentType="application/vnd.openxmlformats-officedocument.presentationml.tags+xml"/>
  <Override PartName="/ppt/tags/tag2183.xml" ContentType="application/vnd.openxmlformats-officedocument.presentationml.tags+xml"/>
  <Override PartName="/ppt/tags/tag2182.xml" ContentType="application/vnd.openxmlformats-officedocument.presentationml.tags+xml"/>
  <Override PartName="/ppt/tags/tag2181.xml" ContentType="application/vnd.openxmlformats-officedocument.presentationml.tags+xml"/>
  <Override PartName="/ppt/tags/tag2180.xml" ContentType="application/vnd.openxmlformats-officedocument.presentationml.tags+xml"/>
  <Override PartName="/ppt/tags/tag2179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95.xml" ContentType="application/vnd.openxmlformats-officedocument.presentationml.tags+xml"/>
  <Override PartName="/ppt/tags/tag2194.xml" ContentType="application/vnd.openxmlformats-officedocument.presentationml.tags+xml"/>
  <Override PartName="/ppt/tags/tag2193.xml" ContentType="application/vnd.openxmlformats-officedocument.presentationml.tags+xml"/>
  <Override PartName="/ppt/tags/tag2192.xml" ContentType="application/vnd.openxmlformats-officedocument.presentationml.tags+xml"/>
  <Override PartName="/ppt/tags/tag2191.xml" ContentType="application/vnd.openxmlformats-officedocument.presentationml.tags+xml"/>
  <Override PartName="/ppt/tags/tag2190.xml" ContentType="application/vnd.openxmlformats-officedocument.presentationml.tags+xml"/>
  <Override PartName="/ppt/tags/tag2189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171.xml" ContentType="application/vnd.openxmlformats-officedocument.presentationml.tags+xml"/>
  <Override PartName="/ppt/tags/tag2170.xml" ContentType="application/vnd.openxmlformats-officedocument.presentationml.tags+xml"/>
  <Override PartName="/ppt/tags/tag2169.xml" ContentType="application/vnd.openxmlformats-officedocument.presentationml.tags+xml"/>
  <Override PartName="/ppt/tags/tag2168.xml" ContentType="application/vnd.openxmlformats-officedocument.presentationml.tags+xml"/>
  <Override PartName="/ppt/tags/tag2167.xml" ContentType="application/vnd.openxmlformats-officedocument.presentationml.tags+xml"/>
  <Override PartName="/ppt/tags/tag2166.xml" ContentType="application/vnd.openxmlformats-officedocument.presentationml.tags+xml"/>
  <Override PartName="/ppt/tags/tag2165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178.xml" ContentType="application/vnd.openxmlformats-officedocument.presentationml.tags+xml"/>
  <Override PartName="/ppt/tags/tag2177.xml" ContentType="application/vnd.openxmlformats-officedocument.presentationml.tags+xml"/>
  <Override PartName="/ppt/tags/tag2176.xml" ContentType="application/vnd.openxmlformats-officedocument.presentationml.tags+xml"/>
  <Override PartName="/ppt/tags/tag2175.xml" ContentType="application/vnd.openxmlformats-officedocument.presentationml.tags+xml"/>
  <Override PartName="/ppt/tags/tag2141.xml" ContentType="application/vnd.openxmlformats-officedocument.presentationml.tags+xml"/>
  <Override PartName="/ppt/tags/tag2140.xml" ContentType="application/vnd.openxmlformats-officedocument.presentationml.tags+xml"/>
  <Override PartName="/ppt/tags/tag2139.xml" ContentType="application/vnd.openxmlformats-officedocument.presentationml.tags+xml"/>
  <Override PartName="/ppt/tags/tag2098.xml" ContentType="application/vnd.openxmlformats-officedocument.presentationml.tags+xml"/>
  <Override PartName="/ppt/tags/tag2097.xml" ContentType="application/vnd.openxmlformats-officedocument.presentationml.tags+xml"/>
  <Override PartName="/ppt/tags/tag2096.xml" ContentType="application/vnd.openxmlformats-officedocument.presentationml.tags+xml"/>
  <Override PartName="/ppt/tags/tag2095.xml" ContentType="application/vnd.openxmlformats-officedocument.presentationml.tags+xml"/>
  <Override PartName="/ppt/tags/tag2094.xml" ContentType="application/vnd.openxmlformats-officedocument.presentationml.tags+xml"/>
  <Override PartName="/ppt/tags/tag2093.xml" ContentType="application/vnd.openxmlformats-officedocument.presentationml.tags+xml"/>
  <Override PartName="/ppt/tags/tag2092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105.xml" ContentType="application/vnd.openxmlformats-officedocument.presentationml.tags+xml"/>
  <Override PartName="/ppt/tags/tag2104.xml" ContentType="application/vnd.openxmlformats-officedocument.presentationml.tags+xml"/>
  <Override PartName="/ppt/tags/tag2230.xml" ContentType="application/vnd.openxmlformats-officedocument.presentationml.tags+xml"/>
  <Override PartName="/ppt/tags/tag2103.xml" ContentType="application/vnd.openxmlformats-officedocument.presentationml.tags+xml"/>
  <Override PartName="/ppt/tags/tag2102.xml" ContentType="application/vnd.openxmlformats-officedocument.presentationml.tags+xml"/>
  <Override PartName="/ppt/tags/tag2091.xml" ContentType="application/vnd.openxmlformats-officedocument.presentationml.tags+xml"/>
  <Override PartName="/ppt/tags/tag2090.xml" ContentType="application/vnd.openxmlformats-officedocument.presentationml.tags+xml"/>
  <Override PartName="/ppt/tags/tag2089.xml" ContentType="application/vnd.openxmlformats-officedocument.presentationml.tags+xml"/>
  <Override PartName="/ppt/tags/tag2084.xml" ContentType="application/vnd.openxmlformats-officedocument.presentationml.tags+xml"/>
  <Override PartName="/ppt/tags/tag2083.xml" ContentType="application/vnd.openxmlformats-officedocument.presentationml.tags+xml"/>
  <Override PartName="/ppt/tags/tag2082.xml" ContentType="application/vnd.openxmlformats-officedocument.presentationml.tags+xml"/>
  <Override PartName="/ppt/tags/tag2081.xml" ContentType="application/vnd.openxmlformats-officedocument.presentationml.tags+xml"/>
  <Override PartName="/ppt/tags/tag2080.xml" ContentType="application/vnd.openxmlformats-officedocument.presentationml.tags+xml"/>
  <Override PartName="/ppt/tags/tag2079.xml" ContentType="application/vnd.openxmlformats-officedocument.presentationml.tags+xml"/>
  <Override PartName="/ppt/tags/tag2078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27.xml" ContentType="application/vnd.openxmlformats-officedocument.presentationml.tags+xml"/>
  <Override PartName="/ppt/tags/tag2226.xml" ContentType="application/vnd.openxmlformats-officedocument.presentationml.tags+xml"/>
  <Override PartName="/ppt/tags/tag2225.xml" ContentType="application/vnd.openxmlformats-officedocument.presentationml.tags+xml"/>
  <Override PartName="/ppt/tags/tag2128.xml" ContentType="application/vnd.openxmlformats-officedocument.presentationml.tags+xml"/>
  <Override PartName="/ppt/tags/tag2127.xml" ContentType="application/vnd.openxmlformats-officedocument.presentationml.tags+xml"/>
  <Override PartName="/ppt/tags/tag2126.xml" ContentType="application/vnd.openxmlformats-officedocument.presentationml.tags+xml"/>
  <Override PartName="/ppt/tags/tag2125.xml" ContentType="application/vnd.openxmlformats-officedocument.presentationml.tags+xml"/>
  <Override PartName="/ppt/tags/tag2124.xml" ContentType="application/vnd.openxmlformats-officedocument.presentationml.tags+xml"/>
  <Override PartName="/ppt/tags/tag2123.xml" ContentType="application/vnd.openxmlformats-officedocument.presentationml.tags+xml"/>
  <Override PartName="/ppt/tags/tag2122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8.xml" ContentType="application/vnd.openxmlformats-officedocument.presentationml.tags+xml"/>
  <Override PartName="/ppt/tags/tag2137.xml" ContentType="application/vnd.openxmlformats-officedocument.presentationml.tags+xml"/>
  <Override PartName="/ppt/tags/tag2136.xml" ContentType="application/vnd.openxmlformats-officedocument.presentationml.tags+xml"/>
  <Override PartName="/ppt/tags/tag2135.xml" ContentType="application/vnd.openxmlformats-officedocument.presentationml.tags+xml"/>
  <Override PartName="/ppt/tags/tag2134.xml" ContentType="application/vnd.openxmlformats-officedocument.presentationml.tags+xml"/>
  <Override PartName="/ppt/tags/tag2133.xml" ContentType="application/vnd.openxmlformats-officedocument.presentationml.tags+xml"/>
  <Override PartName="/ppt/tags/tag2132.xml" ContentType="application/vnd.openxmlformats-officedocument.presentationml.tags+xml"/>
  <Override PartName="/ppt/tags/tag2121.xml" ContentType="application/vnd.openxmlformats-officedocument.presentationml.tags+xml"/>
  <Override PartName="/ppt/tags/tag2120.xml" ContentType="application/vnd.openxmlformats-officedocument.presentationml.tags+xml"/>
  <Override PartName="/ppt/tags/tag2119.xml" ContentType="application/vnd.openxmlformats-officedocument.presentationml.tags+xml"/>
  <Override PartName="/ppt/tags/tag2109.xml" ContentType="application/vnd.openxmlformats-officedocument.presentationml.tags+xml"/>
  <Override PartName="/ppt/tags/tag2108.xml" ContentType="application/vnd.openxmlformats-officedocument.presentationml.tags+xml"/>
  <Override PartName="/ppt/tags/tag2107.xml" ContentType="application/vnd.openxmlformats-officedocument.presentationml.tags+xml"/>
  <Override PartName="/ppt/tags/tag2106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221.xml" ContentType="application/vnd.openxmlformats-officedocument.presentationml.tags+xml"/>
  <Override PartName="/ppt/tags/tag2118.xml" ContentType="application/vnd.openxmlformats-officedocument.presentationml.tags+xml"/>
  <Override PartName="/ppt/tags/tag2117.xml" ContentType="application/vnd.openxmlformats-officedocument.presentationml.tags+xml"/>
  <Override PartName="/ppt/tags/tag2116.xml" ContentType="application/vnd.openxmlformats-officedocument.presentationml.tags+xml"/>
  <Override PartName="/ppt/tags/tag2115.xml" ContentType="application/vnd.openxmlformats-officedocument.presentationml.tags+xml"/>
  <Override PartName="/ppt/tags/tag2114.xml" ContentType="application/vnd.openxmlformats-officedocument.presentationml.tags+xml"/>
  <Override PartName="/ppt/tags/tag2113.xml" ContentType="application/vnd.openxmlformats-officedocument.presentationml.tags+xml"/>
  <Override PartName="/ppt/tags/tag2112.xml" ContentType="application/vnd.openxmlformats-officedocument.presentationml.tags+xml"/>
  <Override PartName="/ppt/tags/tag1952.xml" ContentType="application/vnd.openxmlformats-officedocument.presentationml.tags+xml"/>
  <Override PartName="/ppt/tags/tag1853.xml" ContentType="application/vnd.openxmlformats-officedocument.presentationml.tags+xml"/>
  <Override PartName="/ppt/tags/tag1950.xml" ContentType="application/vnd.openxmlformats-officedocument.presentationml.tags+xml"/>
  <Override PartName="/ppt/tags/tag1710.xml" ContentType="application/vnd.openxmlformats-officedocument.presentationml.tags+xml"/>
  <Override PartName="/ppt/tags/tag1709.xml" ContentType="application/vnd.openxmlformats-officedocument.presentationml.tags+xml"/>
  <Override PartName="/ppt/tags/tag1708.xml" ContentType="application/vnd.openxmlformats-officedocument.presentationml.tags+xml"/>
  <Override PartName="/ppt/tags/tag1707.xml" ContentType="application/vnd.openxmlformats-officedocument.presentationml.tags+xml"/>
  <Override PartName="/ppt/tags/tag1706.xml" ContentType="application/vnd.openxmlformats-officedocument.presentationml.tags+xml"/>
  <Override PartName="/ppt/tags/tag1705.xml" ContentType="application/vnd.openxmlformats-officedocument.presentationml.tags+xml"/>
  <Override PartName="/ppt/tags/tag1704.xml" ContentType="application/vnd.openxmlformats-officedocument.presentationml.tags+xml"/>
  <Override PartName="/ppt/tags/tag1703.xml" ContentType="application/vnd.openxmlformats-officedocument.presentationml.tags+xml"/>
  <Override PartName="/ppt/tags/tag1702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21.xml" ContentType="application/vnd.openxmlformats-officedocument.presentationml.tags+xml"/>
  <Override PartName="/ppt/tags/tag1720.xml" ContentType="application/vnd.openxmlformats-officedocument.presentationml.tags+xml"/>
  <Override PartName="/ppt/tags/tag1719.xml" ContentType="application/vnd.openxmlformats-officedocument.presentationml.tags+xml"/>
  <Override PartName="/ppt/tags/tag1718.xml" ContentType="application/vnd.openxmlformats-officedocument.presentationml.tags+xml"/>
  <Override PartName="/ppt/tags/tag1717.xml" ContentType="application/vnd.openxmlformats-officedocument.presentationml.tags+xml"/>
  <Override PartName="/ppt/tags/tag1716.xml" ContentType="application/vnd.openxmlformats-officedocument.presentationml.tags+xml"/>
  <Override PartName="/ppt/tags/tag1715.xml" ContentType="application/vnd.openxmlformats-officedocument.presentationml.tags+xml"/>
  <Override PartName="/ppt/tags/tag1714.xml" ContentType="application/vnd.openxmlformats-officedocument.presentationml.tags+xml"/>
  <Override PartName="/ppt/tags/tag1701.xml" ContentType="application/vnd.openxmlformats-officedocument.presentationml.tags+xml"/>
  <Override PartName="/ppt/tags/tag1700.xml" ContentType="application/vnd.openxmlformats-officedocument.presentationml.tags+xml"/>
  <Override PartName="/ppt/tags/tag1699.xml" ContentType="application/vnd.openxmlformats-officedocument.presentationml.tags+xml"/>
  <Override PartName="/ppt/tags/tag1687.xml" ContentType="application/vnd.openxmlformats-officedocument.presentationml.tags+xml"/>
  <Override PartName="/ppt/tags/tag1686.xml" ContentType="application/vnd.openxmlformats-officedocument.presentationml.tags+xml"/>
  <Override PartName="/ppt/tags/tag1685.xml" ContentType="application/vnd.openxmlformats-officedocument.presentationml.tags+xml"/>
  <Override PartName="/ppt/tags/tag1684.xml" ContentType="application/vnd.openxmlformats-officedocument.presentationml.tags+xml"/>
  <Override PartName="/ppt/tags/tag1683.xml" ContentType="application/vnd.openxmlformats-officedocument.presentationml.tags+xml"/>
  <Override PartName="/ppt/tags/tag1682.xml" ContentType="application/vnd.openxmlformats-officedocument.presentationml.tags+xml"/>
  <Override PartName="/ppt/tags/tag1681.xml" ContentType="application/vnd.openxmlformats-officedocument.presentationml.tags+xml"/>
  <Override PartName="/ppt/tags/tag1680.xml" ContentType="application/vnd.openxmlformats-officedocument.presentationml.tags+xml"/>
  <Override PartName="/ppt/tags/tag1679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8.xml" ContentType="application/vnd.openxmlformats-officedocument.presentationml.tags+xml"/>
  <Override PartName="/ppt/tags/tag1697.xml" ContentType="application/vnd.openxmlformats-officedocument.presentationml.tags+xml"/>
  <Override PartName="/ppt/tags/tag1696.xml" ContentType="application/vnd.openxmlformats-officedocument.presentationml.tags+xml"/>
  <Override PartName="/ppt/tags/tag1695.xml" ContentType="application/vnd.openxmlformats-officedocument.presentationml.tags+xml"/>
  <Override PartName="/ppt/tags/tag1694.xml" ContentType="application/vnd.openxmlformats-officedocument.presentationml.tags+xml"/>
  <Override PartName="/ppt/tags/tag1693.xml" ContentType="application/vnd.openxmlformats-officedocument.presentationml.tags+xml"/>
  <Override PartName="/ppt/tags/tag1692.xml" ContentType="application/vnd.openxmlformats-officedocument.presentationml.tags+xml"/>
  <Override PartName="/ppt/tags/tag169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56.xml" ContentType="application/vnd.openxmlformats-officedocument.presentationml.tags+xml"/>
  <Override PartName="/ppt/tags/tag1755.xml" ContentType="application/vnd.openxmlformats-officedocument.presentationml.tags+xml"/>
  <Override PartName="/ppt/tags/tag1754.xml" ContentType="application/vnd.openxmlformats-officedocument.presentationml.tags+xml"/>
  <Override PartName="/ppt/tags/tag1753.xml" ContentType="application/vnd.openxmlformats-officedocument.presentationml.tags+xml"/>
  <Override PartName="/ppt/tags/tag1752.xml" ContentType="application/vnd.openxmlformats-officedocument.presentationml.tags+xml"/>
  <Override PartName="/ppt/tags/tag1751.xml" ContentType="application/vnd.openxmlformats-officedocument.presentationml.tags+xml"/>
  <Override PartName="/ppt/tags/tag1750.xml" ContentType="application/vnd.openxmlformats-officedocument.presentationml.tags+xml"/>
  <Override PartName="/ppt/tags/tag1749.xml" ContentType="application/vnd.openxmlformats-officedocument.presentationml.tags+xml"/>
  <Override PartName="/ppt/tags/tag1748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7.xml" ContentType="application/vnd.openxmlformats-officedocument.presentationml.tags+xml"/>
  <Override PartName="/ppt/tags/tag1766.xml" ContentType="application/vnd.openxmlformats-officedocument.presentationml.tags+xml"/>
  <Override PartName="/ppt/tags/tag1765.xml" ContentType="application/vnd.openxmlformats-officedocument.presentationml.tags+xml"/>
  <Override PartName="/ppt/tags/tag1764.xml" ContentType="application/vnd.openxmlformats-officedocument.presentationml.tags+xml"/>
  <Override PartName="/ppt/tags/tag1763.xml" ContentType="application/vnd.openxmlformats-officedocument.presentationml.tags+xml"/>
  <Override PartName="/ppt/tags/tag1762.xml" ContentType="application/vnd.openxmlformats-officedocument.presentationml.tags+xml"/>
  <Override PartName="/ppt/tags/tag1761.xml" ContentType="application/vnd.openxmlformats-officedocument.presentationml.tags+xml"/>
  <Override PartName="/ppt/tags/tag1760.xml" ContentType="application/vnd.openxmlformats-officedocument.presentationml.tags+xml"/>
  <Override PartName="/ppt/tags/tag1747.xml" ContentType="application/vnd.openxmlformats-officedocument.presentationml.tags+xml"/>
  <Override PartName="/ppt/tags/tag1746.xml" ContentType="application/vnd.openxmlformats-officedocument.presentationml.tags+xml"/>
  <Override PartName="/ppt/tags/tag1745.xml" ContentType="application/vnd.openxmlformats-officedocument.presentationml.tags+xml"/>
  <Override PartName="/ppt/tags/tag1733.xml" ContentType="application/vnd.openxmlformats-officedocument.presentationml.tags+xml"/>
  <Override PartName="/ppt/tags/tag1732.xml" ContentType="application/vnd.openxmlformats-officedocument.presentationml.tags+xml"/>
  <Override PartName="/ppt/tags/tag1731.xml" ContentType="application/vnd.openxmlformats-officedocument.presentationml.tags+xml"/>
  <Override PartName="/ppt/tags/tag1730.xml" ContentType="application/vnd.openxmlformats-officedocument.presentationml.tags+xml"/>
  <Override PartName="/ppt/tags/tag1729.xml" ContentType="application/vnd.openxmlformats-officedocument.presentationml.tags+xml"/>
  <Override PartName="/ppt/tags/tag1728.xml" ContentType="application/vnd.openxmlformats-officedocument.presentationml.tags+xml"/>
  <Override PartName="/ppt/tags/tag1727.xml" ContentType="application/vnd.openxmlformats-officedocument.presentationml.tags+xml"/>
  <Override PartName="/ppt/tags/tag1726.xml" ContentType="application/vnd.openxmlformats-officedocument.presentationml.tags+xml"/>
  <Override PartName="/ppt/tags/tag1725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44.xml" ContentType="application/vnd.openxmlformats-officedocument.presentationml.tags+xml"/>
  <Override PartName="/ppt/tags/tag1743.xml" ContentType="application/vnd.openxmlformats-officedocument.presentationml.tags+xml"/>
  <Override PartName="/ppt/tags/tag1742.xml" ContentType="application/vnd.openxmlformats-officedocument.presentationml.tags+xml"/>
  <Override PartName="/ppt/tags/tag1741.xml" ContentType="application/vnd.openxmlformats-officedocument.presentationml.tags+xml"/>
  <Override PartName="/ppt/tags/tag1740.xml" ContentType="application/vnd.openxmlformats-officedocument.presentationml.tags+xml"/>
  <Override PartName="/ppt/tags/tag1739.xml" ContentType="application/vnd.openxmlformats-officedocument.presentationml.tags+xml"/>
  <Override PartName="/ppt/tags/tag1738.xml" ContentType="application/vnd.openxmlformats-officedocument.presentationml.tags+xml"/>
  <Override PartName="/ppt/tags/tag1737.xml" ContentType="application/vnd.openxmlformats-officedocument.presentationml.tags+xml"/>
  <Override PartName="/ppt/tags/tag1678.xml" ContentType="application/vnd.openxmlformats-officedocument.presentationml.tags+xml"/>
  <Override PartName="/ppt/tags/tag1677.xml" ContentType="application/vnd.openxmlformats-officedocument.presentationml.tags+xml"/>
  <Override PartName="/ppt/tags/tag1676.xml" ContentType="application/vnd.openxmlformats-officedocument.presentationml.tags+xml"/>
  <Override PartName="/ppt/tags/tag1619.xml" ContentType="application/vnd.openxmlformats-officedocument.presentationml.tags+xml"/>
  <Override PartName="/ppt/tags/tag1618.xml" ContentType="application/vnd.openxmlformats-officedocument.presentationml.tags+xml"/>
  <Override PartName="/ppt/tags/tag1617.xml" ContentType="application/vnd.openxmlformats-officedocument.presentationml.tags+xml"/>
  <Override PartName="/ppt/tags/tag1616.xml" ContentType="application/vnd.openxmlformats-officedocument.presentationml.tags+xml"/>
  <Override PartName="/ppt/tags/tag1615.xml" ContentType="application/vnd.openxmlformats-officedocument.presentationml.tags+xml"/>
  <Override PartName="/ppt/tags/tag1614.xml" ContentType="application/vnd.openxmlformats-officedocument.presentationml.tags+xml"/>
  <Override PartName="/ppt/tags/tag1613.xml" ContentType="application/vnd.openxmlformats-officedocument.presentationml.tags+xml"/>
  <Override PartName="/ppt/tags/tag1612.xml" ContentType="application/vnd.openxmlformats-officedocument.presentationml.tags+xml"/>
  <Override PartName="/ppt/tags/tag1611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30.xml" ContentType="application/vnd.openxmlformats-officedocument.presentationml.tags+xml"/>
  <Override PartName="/ppt/tags/tag1629.xml" ContentType="application/vnd.openxmlformats-officedocument.presentationml.tags+xml"/>
  <Override PartName="/ppt/tags/tag1628.xml" ContentType="application/vnd.openxmlformats-officedocument.presentationml.tags+xml"/>
  <Override PartName="/ppt/tags/tag1627.xml" ContentType="application/vnd.openxmlformats-officedocument.presentationml.tags+xml"/>
  <Override PartName="/ppt/tags/tag1626.xml" ContentType="application/vnd.openxmlformats-officedocument.presentationml.tags+xml"/>
  <Override PartName="/ppt/tags/tag1625.xml" ContentType="application/vnd.openxmlformats-officedocument.presentationml.tags+xml"/>
  <Override PartName="/ppt/tags/tag1624.xml" ContentType="application/vnd.openxmlformats-officedocument.presentationml.tags+xml"/>
  <Override PartName="/ppt/tags/tag1623.xml" ContentType="application/vnd.openxmlformats-officedocument.presentationml.tags+xml"/>
  <Override PartName="/ppt/tags/tag1610.xml" ContentType="application/vnd.openxmlformats-officedocument.presentationml.tags+xml"/>
  <Override PartName="/ppt/tags/tag1609.xml" ContentType="application/vnd.openxmlformats-officedocument.presentationml.tags+xml"/>
  <Override PartName="/ppt/tags/tag1608.xml" ContentType="application/vnd.openxmlformats-officedocument.presentationml.tags+xml"/>
  <Override PartName="/ppt/tags/tag1596.xml" ContentType="application/vnd.openxmlformats-officedocument.presentationml.tags+xml"/>
  <Override PartName="/ppt/tags/tag1595.xml" ContentType="application/vnd.openxmlformats-officedocument.presentationml.tags+xml"/>
  <Override PartName="/ppt/tags/tag1594.xml" ContentType="application/vnd.openxmlformats-officedocument.presentationml.tags+xml"/>
  <Override PartName="/ppt/tags/tag1593.xml" ContentType="application/vnd.openxmlformats-officedocument.presentationml.tags+xml"/>
  <Override PartName="/ppt/tags/tag1592.xml" ContentType="application/vnd.openxmlformats-officedocument.presentationml.tags+xml"/>
  <Override PartName="/ppt/tags/tag1591.xml" ContentType="application/vnd.openxmlformats-officedocument.presentationml.tags+xml"/>
  <Override PartName="/ppt/tags/tag1590.xml" ContentType="application/vnd.openxmlformats-officedocument.presentationml.tags+xml"/>
  <Override PartName="/ppt/tags/tag1589.xml" ContentType="application/vnd.openxmlformats-officedocument.presentationml.tags+xml"/>
  <Override PartName="/ppt/tags/tag1588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7.xml" ContentType="application/vnd.openxmlformats-officedocument.presentationml.tags+xml"/>
  <Override PartName="/ppt/tags/tag1606.xml" ContentType="application/vnd.openxmlformats-officedocument.presentationml.tags+xml"/>
  <Override PartName="/ppt/tags/tag1605.xml" ContentType="application/vnd.openxmlformats-officedocument.presentationml.tags+xml"/>
  <Override PartName="/ppt/tags/tag1604.xml" ContentType="application/vnd.openxmlformats-officedocument.presentationml.tags+xml"/>
  <Override PartName="/ppt/tags/tag1603.xml" ContentType="application/vnd.openxmlformats-officedocument.presentationml.tags+xml"/>
  <Override PartName="/ppt/tags/tag1602.xml" ContentType="application/vnd.openxmlformats-officedocument.presentationml.tags+xml"/>
  <Override PartName="/ppt/tags/tag1601.xml" ContentType="application/vnd.openxmlformats-officedocument.presentationml.tags+xml"/>
  <Override PartName="/ppt/tags/tag160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64.xml" ContentType="application/vnd.openxmlformats-officedocument.presentationml.tags+xml"/>
  <Override PartName="/ppt/tags/tag1663.xml" ContentType="application/vnd.openxmlformats-officedocument.presentationml.tags+xml"/>
  <Override PartName="/ppt/tags/tag1662.xml" ContentType="application/vnd.openxmlformats-officedocument.presentationml.tags+xml"/>
  <Override PartName="/ppt/tags/tag1661.xml" ContentType="application/vnd.openxmlformats-officedocument.presentationml.tags+xml"/>
  <Override PartName="/ppt/tags/tag1660.xml" ContentType="application/vnd.openxmlformats-officedocument.presentationml.tags+xml"/>
  <Override PartName="/ppt/tags/tag1659.xml" ContentType="application/vnd.openxmlformats-officedocument.presentationml.tags+xml"/>
  <Override PartName="/ppt/tags/tag1658.xml" ContentType="application/vnd.openxmlformats-officedocument.presentationml.tags+xml"/>
  <Override PartName="/ppt/tags/tag1657.xml" ContentType="application/vnd.openxmlformats-officedocument.presentationml.tags+xml"/>
  <Override PartName="/ppt/tags/tag1656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75.xml" ContentType="application/vnd.openxmlformats-officedocument.presentationml.tags+xml"/>
  <Override PartName="/ppt/tags/tag1674.xml" ContentType="application/vnd.openxmlformats-officedocument.presentationml.tags+xml"/>
  <Override PartName="/ppt/tags/tag1673.xml" ContentType="application/vnd.openxmlformats-officedocument.presentationml.tags+xml"/>
  <Override PartName="/ppt/tags/tag1672.xml" ContentType="application/vnd.openxmlformats-officedocument.presentationml.tags+xml"/>
  <Override PartName="/ppt/tags/tag1671.xml" ContentType="application/vnd.openxmlformats-officedocument.presentationml.tags+xml"/>
  <Override PartName="/ppt/tags/tag1670.xml" ContentType="application/vnd.openxmlformats-officedocument.presentationml.tags+xml"/>
  <Override PartName="/ppt/tags/tag1669.xml" ContentType="application/vnd.openxmlformats-officedocument.presentationml.tags+xml"/>
  <Override PartName="/ppt/tags/tag1668.xml" ContentType="application/vnd.openxmlformats-officedocument.presentationml.tags+xml"/>
  <Override PartName="/ppt/tags/tag1655.xml" ContentType="application/vnd.openxmlformats-officedocument.presentationml.tags+xml"/>
  <Override PartName="/ppt/tags/tag1654.xml" ContentType="application/vnd.openxmlformats-officedocument.presentationml.tags+xml"/>
  <Override PartName="/ppt/tags/tag1653.xml" ContentType="application/vnd.openxmlformats-officedocument.presentationml.tags+xml"/>
  <Override PartName="/ppt/tags/tag1641.xml" ContentType="application/vnd.openxmlformats-officedocument.presentationml.tags+xml"/>
  <Override PartName="/ppt/tags/tag1640.xml" ContentType="application/vnd.openxmlformats-officedocument.presentationml.tags+xml"/>
  <Override PartName="/ppt/tags/tag1639.xml" ContentType="application/vnd.openxmlformats-officedocument.presentationml.tags+xml"/>
  <Override PartName="/ppt/tags/tag1638.xml" ContentType="application/vnd.openxmlformats-officedocument.presentationml.tags+xml"/>
  <Override PartName="/ppt/tags/tag1637.xml" ContentType="application/vnd.openxmlformats-officedocument.presentationml.tags+xml"/>
  <Override PartName="/ppt/tags/tag1636.xml" ContentType="application/vnd.openxmlformats-officedocument.presentationml.tags+xml"/>
  <Override PartName="/ppt/tags/tag1635.xml" ContentType="application/vnd.openxmlformats-officedocument.presentationml.tags+xml"/>
  <Override PartName="/ppt/tags/tag1634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52.xml" ContentType="application/vnd.openxmlformats-officedocument.presentationml.tags+xml"/>
  <Override PartName="/ppt/tags/tag1651.xml" ContentType="application/vnd.openxmlformats-officedocument.presentationml.tags+xml"/>
  <Override PartName="/ppt/tags/tag1650.xml" ContentType="application/vnd.openxmlformats-officedocument.presentationml.tags+xml"/>
  <Override PartName="/ppt/tags/tag1649.xml" ContentType="application/vnd.openxmlformats-officedocument.presentationml.tags+xml"/>
  <Override PartName="/ppt/tags/tag1648.xml" ContentType="application/vnd.openxmlformats-officedocument.presentationml.tags+xml"/>
  <Override PartName="/ppt/tags/tag1647.xml" ContentType="application/vnd.openxmlformats-officedocument.presentationml.tags+xml"/>
  <Override PartName="/ppt/tags/tag1646.xml" ContentType="application/vnd.openxmlformats-officedocument.presentationml.tags+xml"/>
  <Override PartName="/ppt/tags/tag1645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893.xml" ContentType="application/vnd.openxmlformats-officedocument.presentationml.tags+xml"/>
  <Override PartName="/ppt/tags/tag1892.xml" ContentType="application/vnd.openxmlformats-officedocument.presentationml.tags+xml"/>
  <Override PartName="/ppt/tags/tag1891.xml" ContentType="application/vnd.openxmlformats-officedocument.presentationml.tags+xml"/>
  <Override PartName="/ppt/tags/tag1890.xml" ContentType="application/vnd.openxmlformats-officedocument.presentationml.tags+xml"/>
  <Override PartName="/ppt/tags/tag1889.xml" ContentType="application/vnd.openxmlformats-officedocument.presentationml.tags+xml"/>
  <Override PartName="/ppt/tags/tag1888.xml" ContentType="application/vnd.openxmlformats-officedocument.presentationml.tags+xml"/>
  <Override PartName="/ppt/tags/tag1887.xml" ContentType="application/vnd.openxmlformats-officedocument.presentationml.tags+xml"/>
  <Override PartName="/ppt/tags/tag1886.xml" ContentType="application/vnd.openxmlformats-officedocument.presentationml.tags+xml"/>
  <Override PartName="/ppt/tags/tag1885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904.xml" ContentType="application/vnd.openxmlformats-officedocument.presentationml.tags+xml"/>
  <Override PartName="/ppt/tags/tag1903.xml" ContentType="application/vnd.openxmlformats-officedocument.presentationml.tags+xml"/>
  <Override PartName="/ppt/tags/tag1902.xml" ContentType="application/vnd.openxmlformats-officedocument.presentationml.tags+xml"/>
  <Override PartName="/ppt/tags/tag1901.xml" ContentType="application/vnd.openxmlformats-officedocument.presentationml.tags+xml"/>
  <Override PartName="/ppt/tags/tag1900.xml" ContentType="application/vnd.openxmlformats-officedocument.presentationml.tags+xml"/>
  <Override PartName="/ppt/tags/tag1899.xml" ContentType="application/vnd.openxmlformats-officedocument.presentationml.tags+xml"/>
  <Override PartName="/ppt/tags/tag1898.xml" ContentType="application/vnd.openxmlformats-officedocument.presentationml.tags+xml"/>
  <Override PartName="/ppt/tags/tag1897.xml" ContentType="application/vnd.openxmlformats-officedocument.presentationml.tags+xml"/>
  <Override PartName="/ppt/tags/tag1884.xml" ContentType="application/vnd.openxmlformats-officedocument.presentationml.tags+xml"/>
  <Override PartName="/ppt/tags/tag1883.xml" ContentType="application/vnd.openxmlformats-officedocument.presentationml.tags+xml"/>
  <Override PartName="/ppt/tags/tag1882.xml" ContentType="application/vnd.openxmlformats-officedocument.presentationml.tags+xml"/>
  <Override PartName="/ppt/tags/tag1870.xml" ContentType="application/vnd.openxmlformats-officedocument.presentationml.tags+xml"/>
  <Override PartName="/ppt/tags/tag1869.xml" ContentType="application/vnd.openxmlformats-officedocument.presentationml.tags+xml"/>
  <Override PartName="/ppt/tags/tag1868.xml" ContentType="application/vnd.openxmlformats-officedocument.presentationml.tags+xml"/>
  <Override PartName="/ppt/tags/tag1867.xml" ContentType="application/vnd.openxmlformats-officedocument.presentationml.tags+xml"/>
  <Override PartName="/ppt/tags/tag1866.xml" ContentType="application/vnd.openxmlformats-officedocument.presentationml.tags+xml"/>
  <Override PartName="/ppt/tags/tag1865.xml" ContentType="application/vnd.openxmlformats-officedocument.presentationml.tags+xml"/>
  <Override PartName="/ppt/tags/tag1864.xml" ContentType="application/vnd.openxmlformats-officedocument.presentationml.tags+xml"/>
  <Override PartName="/ppt/tags/tag1863.xml" ContentType="application/vnd.openxmlformats-officedocument.presentationml.tags+xml"/>
  <Override PartName="/ppt/tags/tag1862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81.xml" ContentType="application/vnd.openxmlformats-officedocument.presentationml.tags+xml"/>
  <Override PartName="/ppt/tags/tag1880.xml" ContentType="application/vnd.openxmlformats-officedocument.presentationml.tags+xml"/>
  <Override PartName="/ppt/tags/tag1879.xml" ContentType="application/vnd.openxmlformats-officedocument.presentationml.tags+xml"/>
  <Override PartName="/ppt/tags/tag1878.xml" ContentType="application/vnd.openxmlformats-officedocument.presentationml.tags+xml"/>
  <Override PartName="/ppt/tags/tag1877.xml" ContentType="application/vnd.openxmlformats-officedocument.presentationml.tags+xml"/>
  <Override PartName="/ppt/tags/tag1876.xml" ContentType="application/vnd.openxmlformats-officedocument.presentationml.tags+xml"/>
  <Override PartName="/ppt/tags/tag1875.xml" ContentType="application/vnd.openxmlformats-officedocument.presentationml.tags+xml"/>
  <Override PartName="/ppt/tags/tag187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38.xml" ContentType="application/vnd.openxmlformats-officedocument.presentationml.tags+xml"/>
  <Override PartName="/ppt/tags/tag1937.xml" ContentType="application/vnd.openxmlformats-officedocument.presentationml.tags+xml"/>
  <Override PartName="/ppt/tags/tag1936.xml" ContentType="application/vnd.openxmlformats-officedocument.presentationml.tags+xml"/>
  <Override PartName="/ppt/tags/tag1935.xml" ContentType="application/vnd.openxmlformats-officedocument.presentationml.tags+xml"/>
  <Override PartName="/ppt/tags/tag1934.xml" ContentType="application/vnd.openxmlformats-officedocument.presentationml.tags+xml"/>
  <Override PartName="/ppt/tags/tag1933.xml" ContentType="application/vnd.openxmlformats-officedocument.presentationml.tags+xml"/>
  <Override PartName="/ppt/tags/tag1932.xml" ContentType="application/vnd.openxmlformats-officedocument.presentationml.tags+xml"/>
  <Override PartName="/ppt/tags/tag1931.xml" ContentType="application/vnd.openxmlformats-officedocument.presentationml.tags+xml"/>
  <Override PartName="/ppt/tags/tag1930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9.xml" ContentType="application/vnd.openxmlformats-officedocument.presentationml.tags+xml"/>
  <Override PartName="/ppt/tags/tag1948.xml" ContentType="application/vnd.openxmlformats-officedocument.presentationml.tags+xml"/>
  <Override PartName="/ppt/tags/tag1947.xml" ContentType="application/vnd.openxmlformats-officedocument.presentationml.tags+xml"/>
  <Override PartName="/ppt/tags/tag1946.xml" ContentType="application/vnd.openxmlformats-officedocument.presentationml.tags+xml"/>
  <Override PartName="/ppt/tags/tag1945.xml" ContentType="application/vnd.openxmlformats-officedocument.presentationml.tags+xml"/>
  <Override PartName="/ppt/tags/tag1944.xml" ContentType="application/vnd.openxmlformats-officedocument.presentationml.tags+xml"/>
  <Override PartName="/ppt/tags/tag1943.xml" ContentType="application/vnd.openxmlformats-officedocument.presentationml.tags+xml"/>
  <Override PartName="/ppt/tags/tag1942.xml" ContentType="application/vnd.openxmlformats-officedocument.presentationml.tags+xml"/>
  <Override PartName="/ppt/tags/tag1929.xml" ContentType="application/vnd.openxmlformats-officedocument.presentationml.tags+xml"/>
  <Override PartName="/ppt/tags/tag1928.xml" ContentType="application/vnd.openxmlformats-officedocument.presentationml.tags+xml"/>
  <Override PartName="/ppt/tags/tag1927.xml" ContentType="application/vnd.openxmlformats-officedocument.presentationml.tags+xml"/>
  <Override PartName="/ppt/tags/tag1915.xml" ContentType="application/vnd.openxmlformats-officedocument.presentationml.tags+xml"/>
  <Override PartName="/ppt/tags/tag1914.xml" ContentType="application/vnd.openxmlformats-officedocument.presentationml.tags+xml"/>
  <Override PartName="/ppt/tags/tag1913.xml" ContentType="application/vnd.openxmlformats-officedocument.presentationml.tags+xml"/>
  <Override PartName="/ppt/tags/tag1912.xml" ContentType="application/vnd.openxmlformats-officedocument.presentationml.tags+xml"/>
  <Override PartName="/ppt/tags/tag1911.xml" ContentType="application/vnd.openxmlformats-officedocument.presentationml.tags+xml"/>
  <Override PartName="/ppt/tags/tag1910.xml" ContentType="application/vnd.openxmlformats-officedocument.presentationml.tags+xml"/>
  <Override PartName="/ppt/tags/tag1909.xml" ContentType="application/vnd.openxmlformats-officedocument.presentationml.tags+xml"/>
  <Override PartName="/ppt/tags/tag1908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26.xml" ContentType="application/vnd.openxmlformats-officedocument.presentationml.tags+xml"/>
  <Override PartName="/ppt/tags/tag1925.xml" ContentType="application/vnd.openxmlformats-officedocument.presentationml.tags+xml"/>
  <Override PartName="/ppt/tags/tag1924.xml" ContentType="application/vnd.openxmlformats-officedocument.presentationml.tags+xml"/>
  <Override PartName="/ppt/tags/tag1923.xml" ContentType="application/vnd.openxmlformats-officedocument.presentationml.tags+xml"/>
  <Override PartName="/ppt/tags/tag1922.xml" ContentType="application/vnd.openxmlformats-officedocument.presentationml.tags+xml"/>
  <Override PartName="/ppt/tags/tag1921.xml" ContentType="application/vnd.openxmlformats-officedocument.presentationml.tags+xml"/>
  <Override PartName="/ppt/tags/tag1920.xml" ContentType="application/vnd.openxmlformats-officedocument.presentationml.tags+xml"/>
  <Override PartName="/ppt/tags/tag1919.xml" ContentType="application/vnd.openxmlformats-officedocument.presentationml.tags+xml"/>
  <Override PartName="/ppt/tags/tag1861.xml" ContentType="application/vnd.openxmlformats-officedocument.presentationml.tags+xml"/>
  <Override PartName="/ppt/tags/tag1860.xml" ContentType="application/vnd.openxmlformats-officedocument.presentationml.tags+xml"/>
  <Override PartName="/ppt/tags/tag1859.xml" ContentType="application/vnd.openxmlformats-officedocument.presentationml.tags+xml"/>
  <Override PartName="/ppt/tags/tag1802.xml" ContentType="application/vnd.openxmlformats-officedocument.presentationml.tags+xml"/>
  <Override PartName="/ppt/tags/tag1801.xml" ContentType="application/vnd.openxmlformats-officedocument.presentationml.tags+xml"/>
  <Override PartName="/ppt/tags/tag1800.xml" ContentType="application/vnd.openxmlformats-officedocument.presentationml.tags+xml"/>
  <Override PartName="/ppt/tags/tag1799.xml" ContentType="application/vnd.openxmlformats-officedocument.presentationml.tags+xml"/>
  <Override PartName="/ppt/tags/tag1798.xml" ContentType="application/vnd.openxmlformats-officedocument.presentationml.tags+xml"/>
  <Override PartName="/ppt/tags/tag1797.xml" ContentType="application/vnd.openxmlformats-officedocument.presentationml.tags+xml"/>
  <Override PartName="/ppt/tags/tag1796.xml" ContentType="application/vnd.openxmlformats-officedocument.presentationml.tags+xml"/>
  <Override PartName="/ppt/tags/tag1795.xml" ContentType="application/vnd.openxmlformats-officedocument.presentationml.tags+xml"/>
  <Override PartName="/ppt/tags/tag1794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13.xml" ContentType="application/vnd.openxmlformats-officedocument.presentationml.tags+xml"/>
  <Override PartName="/ppt/tags/tag1812.xml" ContentType="application/vnd.openxmlformats-officedocument.presentationml.tags+xml"/>
  <Override PartName="/ppt/tags/tag1811.xml" ContentType="application/vnd.openxmlformats-officedocument.presentationml.tags+xml"/>
  <Override PartName="/ppt/tags/tag1810.xml" ContentType="application/vnd.openxmlformats-officedocument.presentationml.tags+xml"/>
  <Override PartName="/ppt/tags/tag1809.xml" ContentType="application/vnd.openxmlformats-officedocument.presentationml.tags+xml"/>
  <Override PartName="/ppt/tags/tag1808.xml" ContentType="application/vnd.openxmlformats-officedocument.presentationml.tags+xml"/>
  <Override PartName="/ppt/tags/tag1807.xml" ContentType="application/vnd.openxmlformats-officedocument.presentationml.tags+xml"/>
  <Override PartName="/ppt/tags/tag1806.xml" ContentType="application/vnd.openxmlformats-officedocument.presentationml.tags+xml"/>
  <Override PartName="/ppt/tags/tag1793.xml" ContentType="application/vnd.openxmlformats-officedocument.presentationml.tags+xml"/>
  <Override PartName="/ppt/tags/tag1792.xml" ContentType="application/vnd.openxmlformats-officedocument.presentationml.tags+xml"/>
  <Override PartName="/ppt/tags/tag1791.xml" ContentType="application/vnd.openxmlformats-officedocument.presentationml.tags+xml"/>
  <Override PartName="/ppt/tags/tag1779.xml" ContentType="application/vnd.openxmlformats-officedocument.presentationml.tags+xml"/>
  <Override PartName="/ppt/tags/tag1778.xml" ContentType="application/vnd.openxmlformats-officedocument.presentationml.tags+xml"/>
  <Override PartName="/ppt/tags/tag1777.xml" ContentType="application/vnd.openxmlformats-officedocument.presentationml.tags+xml"/>
  <Override PartName="/ppt/tags/tag1776.xml" ContentType="application/vnd.openxmlformats-officedocument.presentationml.tags+xml"/>
  <Override PartName="/ppt/tags/tag1775.xml" ContentType="application/vnd.openxmlformats-officedocument.presentationml.tags+xml"/>
  <Override PartName="/ppt/tags/tag1774.xml" ContentType="application/vnd.openxmlformats-officedocument.presentationml.tags+xml"/>
  <Override PartName="/ppt/tags/tag1773.xml" ContentType="application/vnd.openxmlformats-officedocument.presentationml.tags+xml"/>
  <Override PartName="/ppt/tags/tag1772.xml" ContentType="application/vnd.openxmlformats-officedocument.presentationml.tags+xml"/>
  <Override PartName="/ppt/tags/tag1771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90.xml" ContentType="application/vnd.openxmlformats-officedocument.presentationml.tags+xml"/>
  <Override PartName="/ppt/tags/tag1789.xml" ContentType="application/vnd.openxmlformats-officedocument.presentationml.tags+xml"/>
  <Override PartName="/ppt/tags/tag1788.xml" ContentType="application/vnd.openxmlformats-officedocument.presentationml.tags+xml"/>
  <Override PartName="/ppt/tags/tag1787.xml" ContentType="application/vnd.openxmlformats-officedocument.presentationml.tags+xml"/>
  <Override PartName="/ppt/tags/tag1786.xml" ContentType="application/vnd.openxmlformats-officedocument.presentationml.tags+xml"/>
  <Override PartName="/ppt/tags/tag1785.xml" ContentType="application/vnd.openxmlformats-officedocument.presentationml.tags+xml"/>
  <Override PartName="/ppt/tags/tag1784.xml" ContentType="application/vnd.openxmlformats-officedocument.presentationml.tags+xml"/>
  <Override PartName="/ppt/tags/tag178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47.xml" ContentType="application/vnd.openxmlformats-officedocument.presentationml.tags+xml"/>
  <Override PartName="/ppt/tags/tag1846.xml" ContentType="application/vnd.openxmlformats-officedocument.presentationml.tags+xml"/>
  <Override PartName="/ppt/tags/tag1845.xml" ContentType="application/vnd.openxmlformats-officedocument.presentationml.tags+xml"/>
  <Override PartName="/ppt/tags/tag1844.xml" ContentType="application/vnd.openxmlformats-officedocument.presentationml.tags+xml"/>
  <Override PartName="/ppt/tags/tag1843.xml" ContentType="application/vnd.openxmlformats-officedocument.presentationml.tags+xml"/>
  <Override PartName="/ppt/tags/tag1842.xml" ContentType="application/vnd.openxmlformats-officedocument.presentationml.tags+xml"/>
  <Override PartName="/ppt/tags/tag1841.xml" ContentType="application/vnd.openxmlformats-officedocument.presentationml.tags+xml"/>
  <Override PartName="/ppt/tags/tag1840.xml" ContentType="application/vnd.openxmlformats-officedocument.presentationml.tags+xml"/>
  <Override PartName="/ppt/tags/tag1839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8.xml" ContentType="application/vnd.openxmlformats-officedocument.presentationml.tags+xml"/>
  <Override PartName="/ppt/tags/tag1857.xml" ContentType="application/vnd.openxmlformats-officedocument.presentationml.tags+xml"/>
  <Override PartName="/ppt/tags/tag1856.xml" ContentType="application/vnd.openxmlformats-officedocument.presentationml.tags+xml"/>
  <Override PartName="/ppt/tags/tag1855.xml" ContentType="application/vnd.openxmlformats-officedocument.presentationml.tags+xml"/>
  <Override PartName="/ppt/tags/tag1854.xml" ContentType="application/vnd.openxmlformats-officedocument.presentationml.tags+xml"/>
  <Override PartName="/ppt/tags/tag2271.xml" ContentType="application/vnd.openxmlformats-officedocument.presentationml.tags+xml"/>
  <Override PartName="/ppt/tags/tag1852.xml" ContentType="application/vnd.openxmlformats-officedocument.presentationml.tags+xml"/>
  <Override PartName="/ppt/tags/tag1851.xml" ContentType="application/vnd.openxmlformats-officedocument.presentationml.tags+xml"/>
  <Override PartName="/ppt/tags/tag1838.xml" ContentType="application/vnd.openxmlformats-officedocument.presentationml.tags+xml"/>
  <Override PartName="/ppt/tags/tag1837.xml" ContentType="application/vnd.openxmlformats-officedocument.presentationml.tags+xml"/>
  <Override PartName="/ppt/tags/tag1836.xml" ContentType="application/vnd.openxmlformats-officedocument.presentationml.tags+xml"/>
  <Override PartName="/ppt/tags/tag1824.xml" ContentType="application/vnd.openxmlformats-officedocument.presentationml.tags+xml"/>
  <Override PartName="/ppt/tags/tag1823.xml" ContentType="application/vnd.openxmlformats-officedocument.presentationml.tags+xml"/>
  <Override PartName="/ppt/tags/tag1822.xml" ContentType="application/vnd.openxmlformats-officedocument.presentationml.tags+xml"/>
  <Override PartName="/ppt/tags/tag1821.xml" ContentType="application/vnd.openxmlformats-officedocument.presentationml.tags+xml"/>
  <Override PartName="/ppt/tags/tag1820.xml" ContentType="application/vnd.openxmlformats-officedocument.presentationml.tags+xml"/>
  <Override PartName="/ppt/tags/tag1819.xml" ContentType="application/vnd.openxmlformats-officedocument.presentationml.tags+xml"/>
  <Override PartName="/ppt/tags/tag1818.xml" ContentType="application/vnd.openxmlformats-officedocument.presentationml.tags+xml"/>
  <Override PartName="/ppt/tags/tag1817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35.xml" ContentType="application/vnd.openxmlformats-officedocument.presentationml.tags+xml"/>
  <Override PartName="/ppt/tags/tag1834.xml" ContentType="application/vnd.openxmlformats-officedocument.presentationml.tags+xml"/>
  <Override PartName="/ppt/tags/tag1833.xml" ContentType="application/vnd.openxmlformats-officedocument.presentationml.tags+xml"/>
  <Override PartName="/ppt/tags/tag1832.xml" ContentType="application/vnd.openxmlformats-officedocument.presentationml.tags+xml"/>
  <Override PartName="/ppt/tags/tag1831.xml" ContentType="application/vnd.openxmlformats-officedocument.presentationml.tags+xml"/>
  <Override PartName="/ppt/tags/tag1830.xml" ContentType="application/vnd.openxmlformats-officedocument.presentationml.tags+xml"/>
  <Override PartName="/ppt/tags/tag1829.xml" ContentType="application/vnd.openxmlformats-officedocument.presentationml.tags+xml"/>
  <Override PartName="/ppt/tags/tag1828.xml" ContentType="application/vnd.openxmlformats-officedocument.presentationml.tags+xml"/>
  <Override PartName="/ppt/tags/tag1951.xml" ContentType="application/vnd.openxmlformats-officedocument.presentationml.tags+xml"/>
  <Override PartName="/ppt/tags/tag2382.xml" ContentType="application/vnd.openxmlformats-officedocument.presentationml.tags+xml"/>
  <Override PartName="/ppt/tags/tag2273.xml" ContentType="application/vnd.openxmlformats-officedocument.presentationml.tags+xml"/>
  <Override PartName="/ppt/tags/tag2764.xml" ContentType="application/vnd.openxmlformats-officedocument.presentationml.tags+xml"/>
  <Override PartName="/ppt/tags/tag2763.xml" ContentType="application/vnd.openxmlformats-officedocument.presentationml.tags+xml"/>
  <Override PartName="/ppt/tags/tag2762.xml" ContentType="application/vnd.openxmlformats-officedocument.presentationml.tags+xml"/>
  <Override PartName="/ppt/tags/tag2761.xml" ContentType="application/vnd.openxmlformats-officedocument.presentationml.tags+xml"/>
  <Override PartName="/ppt/tags/tag2760.xml" ContentType="application/vnd.openxmlformats-officedocument.presentationml.tags+xml"/>
  <Override PartName="/ppt/tags/tag2759.xml" ContentType="application/vnd.openxmlformats-officedocument.presentationml.tags+xml"/>
  <Override PartName="/ppt/tags/tag2758.xml" ContentType="application/vnd.openxmlformats-officedocument.presentationml.tags+xml"/>
  <Override PartName="/ppt/tags/tag2757.xml" ContentType="application/vnd.openxmlformats-officedocument.presentationml.tags+xml"/>
  <Override PartName="/ppt/tags/tag2756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75.xml" ContentType="application/vnd.openxmlformats-officedocument.presentationml.tags+xml"/>
  <Override PartName="/ppt/tags/tag2774.xml" ContentType="application/vnd.openxmlformats-officedocument.presentationml.tags+xml"/>
  <Override PartName="/ppt/tags/tag2773.xml" ContentType="application/vnd.openxmlformats-officedocument.presentationml.tags+xml"/>
  <Override PartName="/ppt/tags/tag2772.xml" ContentType="application/vnd.openxmlformats-officedocument.presentationml.tags+xml"/>
  <Override PartName="/ppt/tags/tag2771.xml" ContentType="application/vnd.openxmlformats-officedocument.presentationml.tags+xml"/>
  <Override PartName="/ppt/tags/tag2770.xml" ContentType="application/vnd.openxmlformats-officedocument.presentationml.tags+xml"/>
  <Override PartName="/ppt/tags/tag2769.xml" ContentType="application/vnd.openxmlformats-officedocument.presentationml.tags+xml"/>
  <Override PartName="/ppt/tags/tag2768.xml" ContentType="application/vnd.openxmlformats-officedocument.presentationml.tags+xml"/>
  <Override PartName="/ppt/tags/tag2755.xml" ContentType="application/vnd.openxmlformats-officedocument.presentationml.tags+xml"/>
  <Override PartName="/ppt/tags/tag2754.xml" ContentType="application/vnd.openxmlformats-officedocument.presentationml.tags+xml"/>
  <Override PartName="/ppt/tags/tag2753.xml" ContentType="application/vnd.openxmlformats-officedocument.presentationml.tags+xml"/>
  <Override PartName="/ppt/tags/tag2741.xml" ContentType="application/vnd.openxmlformats-officedocument.presentationml.tags+xml"/>
  <Override PartName="/ppt/tags/tag2740.xml" ContentType="application/vnd.openxmlformats-officedocument.presentationml.tags+xml"/>
  <Override PartName="/ppt/tags/tag2739.xml" ContentType="application/vnd.openxmlformats-officedocument.presentationml.tags+xml"/>
  <Override PartName="/ppt/tags/tag2738.xml" ContentType="application/vnd.openxmlformats-officedocument.presentationml.tags+xml"/>
  <Override PartName="/ppt/tags/tag2737.xml" ContentType="application/vnd.openxmlformats-officedocument.presentationml.tags+xml"/>
  <Override PartName="/ppt/tags/tag2736.xml" ContentType="application/vnd.openxmlformats-officedocument.presentationml.tags+xml"/>
  <Override PartName="/ppt/tags/tag2735.xml" ContentType="application/vnd.openxmlformats-officedocument.presentationml.tags+xml"/>
  <Override PartName="/ppt/tags/tag2734.xml" ContentType="application/vnd.openxmlformats-officedocument.presentationml.tags+xml"/>
  <Override PartName="/ppt/tags/tag2733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52.xml" ContentType="application/vnd.openxmlformats-officedocument.presentationml.tags+xml"/>
  <Override PartName="/ppt/tags/tag2751.xml" ContentType="application/vnd.openxmlformats-officedocument.presentationml.tags+xml"/>
  <Override PartName="/ppt/tags/tag2750.xml" ContentType="application/vnd.openxmlformats-officedocument.presentationml.tags+xml"/>
  <Override PartName="/ppt/tags/tag2749.xml" ContentType="application/vnd.openxmlformats-officedocument.presentationml.tags+xml"/>
  <Override PartName="/ppt/tags/tag2748.xml" ContentType="application/vnd.openxmlformats-officedocument.presentationml.tags+xml"/>
  <Override PartName="/ppt/tags/tag2747.xml" ContentType="application/vnd.openxmlformats-officedocument.presentationml.tags+xml"/>
  <Override PartName="/ppt/tags/tag2746.xml" ContentType="application/vnd.openxmlformats-officedocument.presentationml.tags+xml"/>
  <Override PartName="/ppt/tags/tag274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810.xml" ContentType="application/vnd.openxmlformats-officedocument.presentationml.tags+xml"/>
  <Override PartName="/ppt/tags/tag2809.xml" ContentType="application/vnd.openxmlformats-officedocument.presentationml.tags+xml"/>
  <Override PartName="/ppt/tags/tag2808.xml" ContentType="application/vnd.openxmlformats-officedocument.presentationml.tags+xml"/>
  <Override PartName="/ppt/tags/tag2807.xml" ContentType="application/vnd.openxmlformats-officedocument.presentationml.tags+xml"/>
  <Override PartName="/ppt/tags/tag2806.xml" ContentType="application/vnd.openxmlformats-officedocument.presentationml.tags+xml"/>
  <Override PartName="/ppt/tags/tag2805.xml" ContentType="application/vnd.openxmlformats-officedocument.presentationml.tags+xml"/>
  <Override PartName="/ppt/tags/tag2804.xml" ContentType="application/vnd.openxmlformats-officedocument.presentationml.tags+xml"/>
  <Override PartName="/ppt/tags/tag2803.xml" ContentType="application/vnd.openxmlformats-officedocument.presentationml.tags+xml"/>
  <Override PartName="/ppt/tags/tag2802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21.xml" ContentType="application/vnd.openxmlformats-officedocument.presentationml.tags+xml"/>
  <Override PartName="/ppt/tags/tag2820.xml" ContentType="application/vnd.openxmlformats-officedocument.presentationml.tags+xml"/>
  <Override PartName="/ppt/tags/tag2819.xml" ContentType="application/vnd.openxmlformats-officedocument.presentationml.tags+xml"/>
  <Override PartName="/ppt/tags/tag2818.xml" ContentType="application/vnd.openxmlformats-officedocument.presentationml.tags+xml"/>
  <Override PartName="/ppt/tags/tag2817.xml" ContentType="application/vnd.openxmlformats-officedocument.presentationml.tags+xml"/>
  <Override PartName="/ppt/tags/tag2816.xml" ContentType="application/vnd.openxmlformats-officedocument.presentationml.tags+xml"/>
  <Override PartName="/ppt/tags/tag2815.xml" ContentType="application/vnd.openxmlformats-officedocument.presentationml.tags+xml"/>
  <Override PartName="/ppt/tags/tag2814.xml" ContentType="application/vnd.openxmlformats-officedocument.presentationml.tags+xml"/>
  <Override PartName="/ppt/tags/tag2801.xml" ContentType="application/vnd.openxmlformats-officedocument.presentationml.tags+xml"/>
  <Override PartName="/ppt/tags/tag2800.xml" ContentType="application/vnd.openxmlformats-officedocument.presentationml.tags+xml"/>
  <Override PartName="/ppt/tags/tag2799.xml" ContentType="application/vnd.openxmlformats-officedocument.presentationml.tags+xml"/>
  <Override PartName="/ppt/tags/tag2787.xml" ContentType="application/vnd.openxmlformats-officedocument.presentationml.tags+xml"/>
  <Override PartName="/ppt/tags/tag2786.xml" ContentType="application/vnd.openxmlformats-officedocument.presentationml.tags+xml"/>
  <Override PartName="/ppt/tags/tag2785.xml" ContentType="application/vnd.openxmlformats-officedocument.presentationml.tags+xml"/>
  <Override PartName="/ppt/tags/tag2784.xml" ContentType="application/vnd.openxmlformats-officedocument.presentationml.tags+xml"/>
  <Override PartName="/ppt/tags/tag2783.xml" ContentType="application/vnd.openxmlformats-officedocument.presentationml.tags+xml"/>
  <Override PartName="/ppt/tags/tag2782.xml" ContentType="application/vnd.openxmlformats-officedocument.presentationml.tags+xml"/>
  <Override PartName="/ppt/tags/tag2781.xml" ContentType="application/vnd.openxmlformats-officedocument.presentationml.tags+xml"/>
  <Override PartName="/ppt/tags/tag2780.xml" ContentType="application/vnd.openxmlformats-officedocument.presentationml.tags+xml"/>
  <Override PartName="/ppt/tags/tag2779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8.xml" ContentType="application/vnd.openxmlformats-officedocument.presentationml.tags+xml"/>
  <Override PartName="/ppt/tags/tag2797.xml" ContentType="application/vnd.openxmlformats-officedocument.presentationml.tags+xml"/>
  <Override PartName="/ppt/tags/tag2796.xml" ContentType="application/vnd.openxmlformats-officedocument.presentationml.tags+xml"/>
  <Override PartName="/ppt/tags/tag2795.xml" ContentType="application/vnd.openxmlformats-officedocument.presentationml.tags+xml"/>
  <Override PartName="/ppt/tags/tag2794.xml" ContentType="application/vnd.openxmlformats-officedocument.presentationml.tags+xml"/>
  <Override PartName="/ppt/tags/tag2793.xml" ContentType="application/vnd.openxmlformats-officedocument.presentationml.tags+xml"/>
  <Override PartName="/ppt/tags/tag2792.xml" ContentType="application/vnd.openxmlformats-officedocument.presentationml.tags+xml"/>
  <Override PartName="/ppt/tags/tag2791.xml" ContentType="application/vnd.openxmlformats-officedocument.presentationml.tags+xml"/>
  <Override PartName="/ppt/tags/tag2732.xml" ContentType="application/vnd.openxmlformats-officedocument.presentationml.tags+xml"/>
  <Override PartName="/ppt/tags/tag2731.xml" ContentType="application/vnd.openxmlformats-officedocument.presentationml.tags+xml"/>
  <Override PartName="/ppt/tags/tag2730.xml" ContentType="application/vnd.openxmlformats-officedocument.presentationml.tags+xml"/>
  <Override PartName="/ppt/tags/tag2672.xml" ContentType="application/vnd.openxmlformats-officedocument.presentationml.tags+xml"/>
  <Override PartName="/ppt/tags/tag2671.xml" ContentType="application/vnd.openxmlformats-officedocument.presentationml.tags+xml"/>
  <Override PartName="/ppt/tags/tag2670.xml" ContentType="application/vnd.openxmlformats-officedocument.presentationml.tags+xml"/>
  <Override PartName="/ppt/tags/tag2669.xml" ContentType="application/vnd.openxmlformats-officedocument.presentationml.tags+xml"/>
  <Override PartName="/ppt/tags/tag2668.xml" ContentType="application/vnd.openxmlformats-officedocument.presentationml.tags+xml"/>
  <Override PartName="/ppt/tags/tag2667.xml" ContentType="application/vnd.openxmlformats-officedocument.presentationml.tags+xml"/>
  <Override PartName="/ppt/tags/tag2666.xml" ContentType="application/vnd.openxmlformats-officedocument.presentationml.tags+xml"/>
  <Override PartName="/ppt/tags/tag2665.xml" ContentType="application/vnd.openxmlformats-officedocument.presentationml.tags+xml"/>
  <Override PartName="/ppt/tags/tag2664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83.xml" ContentType="application/vnd.openxmlformats-officedocument.presentationml.tags+xml"/>
  <Override PartName="/ppt/tags/tag2682.xml" ContentType="application/vnd.openxmlformats-officedocument.presentationml.tags+xml"/>
  <Override PartName="/ppt/tags/tag2681.xml" ContentType="application/vnd.openxmlformats-officedocument.presentationml.tags+xml"/>
  <Override PartName="/ppt/tags/tag2680.xml" ContentType="application/vnd.openxmlformats-officedocument.presentationml.tags+xml"/>
  <Override PartName="/ppt/tags/tag2679.xml" ContentType="application/vnd.openxmlformats-officedocument.presentationml.tags+xml"/>
  <Override PartName="/ppt/tags/tag2678.xml" ContentType="application/vnd.openxmlformats-officedocument.presentationml.tags+xml"/>
  <Override PartName="/ppt/tags/tag2677.xml" ContentType="application/vnd.openxmlformats-officedocument.presentationml.tags+xml"/>
  <Override PartName="/ppt/tags/tag2676.xml" ContentType="application/vnd.openxmlformats-officedocument.presentationml.tags+xml"/>
  <Override PartName="/ppt/tags/tag2663.xml" ContentType="application/vnd.openxmlformats-officedocument.presentationml.tags+xml"/>
  <Override PartName="/ppt/tags/tag2662.xml" ContentType="application/vnd.openxmlformats-officedocument.presentationml.tags+xml"/>
  <Override PartName="/ppt/tags/tag2661.xml" ContentType="application/vnd.openxmlformats-officedocument.presentationml.tags+xml"/>
  <Override PartName="/ppt/tags/tag2649.xml" ContentType="application/vnd.openxmlformats-officedocument.presentationml.tags+xml"/>
  <Override PartName="/ppt/tags/tag2648.xml" ContentType="application/vnd.openxmlformats-officedocument.presentationml.tags+xml"/>
  <Override PartName="/ppt/tags/tag2647.xml" ContentType="application/vnd.openxmlformats-officedocument.presentationml.tags+xml"/>
  <Override PartName="/ppt/tags/tag2646.xml" ContentType="application/vnd.openxmlformats-officedocument.presentationml.tags+xml"/>
  <Override PartName="/ppt/tags/tag2645.xml" ContentType="application/vnd.openxmlformats-officedocument.presentationml.tags+xml"/>
  <Override PartName="/ppt/tags/tag2644.xml" ContentType="application/vnd.openxmlformats-officedocument.presentationml.tags+xml"/>
  <Override PartName="/ppt/tags/tag2643.xml" ContentType="application/vnd.openxmlformats-officedocument.presentationml.tags+xml"/>
  <Override PartName="/ppt/tags/tag2642.xml" ContentType="application/vnd.openxmlformats-officedocument.presentationml.tags+xml"/>
  <Override PartName="/ppt/tags/tag2641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60.xml" ContentType="application/vnd.openxmlformats-officedocument.presentationml.tags+xml"/>
  <Override PartName="/ppt/tags/tag2659.xml" ContentType="application/vnd.openxmlformats-officedocument.presentationml.tags+xml"/>
  <Override PartName="/ppt/tags/tag2658.xml" ContentType="application/vnd.openxmlformats-officedocument.presentationml.tags+xml"/>
  <Override PartName="/ppt/tags/tag2657.xml" ContentType="application/vnd.openxmlformats-officedocument.presentationml.tags+xml"/>
  <Override PartName="/ppt/tags/tag2656.xml" ContentType="application/vnd.openxmlformats-officedocument.presentationml.tags+xml"/>
  <Override PartName="/ppt/tags/tag2655.xml" ContentType="application/vnd.openxmlformats-officedocument.presentationml.tags+xml"/>
  <Override PartName="/ppt/tags/tag2654.xml" ContentType="application/vnd.openxmlformats-officedocument.presentationml.tags+xml"/>
  <Override PartName="/ppt/tags/tag265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718.xml" ContentType="application/vnd.openxmlformats-officedocument.presentationml.tags+xml"/>
  <Override PartName="/ppt/tags/tag2717.xml" ContentType="application/vnd.openxmlformats-officedocument.presentationml.tags+xml"/>
  <Override PartName="/ppt/tags/tag2716.xml" ContentType="application/vnd.openxmlformats-officedocument.presentationml.tags+xml"/>
  <Override PartName="/ppt/tags/tag2715.xml" ContentType="application/vnd.openxmlformats-officedocument.presentationml.tags+xml"/>
  <Override PartName="/ppt/tags/tag2714.xml" ContentType="application/vnd.openxmlformats-officedocument.presentationml.tags+xml"/>
  <Override PartName="/ppt/tags/tag2713.xml" ContentType="application/vnd.openxmlformats-officedocument.presentationml.tags+xml"/>
  <Override PartName="/ppt/tags/tag2712.xml" ContentType="application/vnd.openxmlformats-officedocument.presentationml.tags+xml"/>
  <Override PartName="/ppt/tags/tag2711.xml" ContentType="application/vnd.openxmlformats-officedocument.presentationml.tags+xml"/>
  <Override PartName="/ppt/tags/tag2710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9.xml" ContentType="application/vnd.openxmlformats-officedocument.presentationml.tags+xml"/>
  <Override PartName="/ppt/tags/tag2728.xml" ContentType="application/vnd.openxmlformats-officedocument.presentationml.tags+xml"/>
  <Override PartName="/ppt/tags/tag2727.xml" ContentType="application/vnd.openxmlformats-officedocument.presentationml.tags+xml"/>
  <Override PartName="/ppt/tags/tag2726.xml" ContentType="application/vnd.openxmlformats-officedocument.presentationml.tags+xml"/>
  <Override PartName="/ppt/tags/tag2725.xml" ContentType="application/vnd.openxmlformats-officedocument.presentationml.tags+xml"/>
  <Override PartName="/ppt/tags/tag2724.xml" ContentType="application/vnd.openxmlformats-officedocument.presentationml.tags+xml"/>
  <Override PartName="/ppt/tags/tag2723.xml" ContentType="application/vnd.openxmlformats-officedocument.presentationml.tags+xml"/>
  <Override PartName="/ppt/tags/tag2722.xml" ContentType="application/vnd.openxmlformats-officedocument.presentationml.tags+xml"/>
  <Override PartName="/ppt/tags/tag2709.xml" ContentType="application/vnd.openxmlformats-officedocument.presentationml.tags+xml"/>
  <Override PartName="/ppt/tags/tag2708.xml" ContentType="application/vnd.openxmlformats-officedocument.presentationml.tags+xml"/>
  <Override PartName="/ppt/tags/tag2707.xml" ContentType="application/vnd.openxmlformats-officedocument.presentationml.tags+xml"/>
  <Override PartName="/ppt/tags/tag2695.xml" ContentType="application/vnd.openxmlformats-officedocument.presentationml.tags+xml"/>
  <Override PartName="/ppt/tags/tag2694.xml" ContentType="application/vnd.openxmlformats-officedocument.presentationml.tags+xml"/>
  <Override PartName="/ppt/tags/tag2693.xml" ContentType="application/vnd.openxmlformats-officedocument.presentationml.tags+xml"/>
  <Override PartName="/ppt/tags/tag2692.xml" ContentType="application/vnd.openxmlformats-officedocument.presentationml.tags+xml"/>
  <Override PartName="/ppt/tags/tag2691.xml" ContentType="application/vnd.openxmlformats-officedocument.presentationml.tags+xml"/>
  <Override PartName="/ppt/tags/tag2690.xml" ContentType="application/vnd.openxmlformats-officedocument.presentationml.tags+xml"/>
  <Override PartName="/ppt/tags/tag2689.xml" ContentType="application/vnd.openxmlformats-officedocument.presentationml.tags+xml"/>
  <Override PartName="/ppt/tags/tag2688.xml" ContentType="application/vnd.openxmlformats-officedocument.presentationml.tags+xml"/>
  <Override PartName="/ppt/tags/tag2687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706.xml" ContentType="application/vnd.openxmlformats-officedocument.presentationml.tags+xml"/>
  <Override PartName="/ppt/tags/tag2705.xml" ContentType="application/vnd.openxmlformats-officedocument.presentationml.tags+xml"/>
  <Override PartName="/ppt/tags/tag2704.xml" ContentType="application/vnd.openxmlformats-officedocument.presentationml.tags+xml"/>
  <Override PartName="/ppt/tags/tag2703.xml" ContentType="application/vnd.openxmlformats-officedocument.presentationml.tags+xml"/>
  <Override PartName="/ppt/tags/tag2702.xml" ContentType="application/vnd.openxmlformats-officedocument.presentationml.tags+xml"/>
  <Override PartName="/ppt/tags/tag2701.xml" ContentType="application/vnd.openxmlformats-officedocument.presentationml.tags+xml"/>
  <Override PartName="/ppt/tags/tag2700.xml" ContentType="application/vnd.openxmlformats-officedocument.presentationml.tags+xml"/>
  <Override PartName="/ppt/tags/tag2699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947.xml" ContentType="application/vnd.openxmlformats-officedocument.presentationml.tags+xml"/>
  <Override PartName="/ppt/tags/tag2946.xml" ContentType="application/vnd.openxmlformats-officedocument.presentationml.tags+xml"/>
  <Override PartName="/ppt/tags/tag2945.xml" ContentType="application/vnd.openxmlformats-officedocument.presentationml.tags+xml"/>
  <Override PartName="/ppt/tags/tag2944.xml" ContentType="application/vnd.openxmlformats-officedocument.presentationml.tags+xml"/>
  <Override PartName="/ppt/tags/tag2943.xml" ContentType="application/vnd.openxmlformats-officedocument.presentationml.tags+xml"/>
  <Override PartName="/ppt/tags/tag2942.xml" ContentType="application/vnd.openxmlformats-officedocument.presentationml.tags+xml"/>
  <Override PartName="/ppt/tags/tag2941.xml" ContentType="application/vnd.openxmlformats-officedocument.presentationml.tags+xml"/>
  <Override PartName="/ppt/tags/tag2940.xml" ContentType="application/vnd.openxmlformats-officedocument.presentationml.tags+xml"/>
  <Override PartName="/ppt/tags/tag2939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8.xml" ContentType="application/vnd.openxmlformats-officedocument.presentationml.tags+xml"/>
  <Override PartName="/ppt/tags/tag2957.xml" ContentType="application/vnd.openxmlformats-officedocument.presentationml.tags+xml"/>
  <Override PartName="/ppt/tags/tag2956.xml" ContentType="application/vnd.openxmlformats-officedocument.presentationml.tags+xml"/>
  <Override PartName="/ppt/tags/tag2955.xml" ContentType="application/vnd.openxmlformats-officedocument.presentationml.tags+xml"/>
  <Override PartName="/ppt/tags/tag2954.xml" ContentType="application/vnd.openxmlformats-officedocument.presentationml.tags+xml"/>
  <Override PartName="/ppt/tags/tag2953.xml" ContentType="application/vnd.openxmlformats-officedocument.presentationml.tags+xml"/>
  <Override PartName="/ppt/tags/tag2952.xml" ContentType="application/vnd.openxmlformats-officedocument.presentationml.tags+xml"/>
  <Override PartName="/ppt/tags/tag2951.xml" ContentType="application/vnd.openxmlformats-officedocument.presentationml.tags+xml"/>
  <Override PartName="/ppt/tags/tag2938.xml" ContentType="application/vnd.openxmlformats-officedocument.presentationml.tags+xml"/>
  <Override PartName="/ppt/tags/tag2937.xml" ContentType="application/vnd.openxmlformats-officedocument.presentationml.tags+xml"/>
  <Override PartName="/ppt/tags/tag2936.xml" ContentType="application/vnd.openxmlformats-officedocument.presentationml.tags+xml"/>
  <Override PartName="/ppt/tags/tag2924.xml" ContentType="application/vnd.openxmlformats-officedocument.presentationml.tags+xml"/>
  <Override PartName="/ppt/tags/tag2923.xml" ContentType="application/vnd.openxmlformats-officedocument.presentationml.tags+xml"/>
  <Override PartName="/ppt/tags/tag2922.xml" ContentType="application/vnd.openxmlformats-officedocument.presentationml.tags+xml"/>
  <Override PartName="/ppt/tags/tag2921.xml" ContentType="application/vnd.openxmlformats-officedocument.presentationml.tags+xml"/>
  <Override PartName="/ppt/tags/tag2920.xml" ContentType="application/vnd.openxmlformats-officedocument.presentationml.tags+xml"/>
  <Override PartName="/ppt/tags/tag2919.xml" ContentType="application/vnd.openxmlformats-officedocument.presentationml.tags+xml"/>
  <Override PartName="/ppt/tags/tag2918.xml" ContentType="application/vnd.openxmlformats-officedocument.presentationml.tags+xml"/>
  <Override PartName="/ppt/tags/tag2917.xml" ContentType="application/vnd.openxmlformats-officedocument.presentationml.tags+xml"/>
  <Override PartName="/ppt/tags/tag2916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35.xml" ContentType="application/vnd.openxmlformats-officedocument.presentationml.tags+xml"/>
  <Override PartName="/ppt/tags/tag2934.xml" ContentType="application/vnd.openxmlformats-officedocument.presentationml.tags+xml"/>
  <Override PartName="/ppt/tags/tag2933.xml" ContentType="application/vnd.openxmlformats-officedocument.presentationml.tags+xml"/>
  <Override PartName="/ppt/tags/tag2932.xml" ContentType="application/vnd.openxmlformats-officedocument.presentationml.tags+xml"/>
  <Override PartName="/ppt/tags/tag2931.xml" ContentType="application/vnd.openxmlformats-officedocument.presentationml.tags+xml"/>
  <Override PartName="/ppt/tags/tag2930.xml" ContentType="application/vnd.openxmlformats-officedocument.presentationml.tags+xml"/>
  <Override PartName="/ppt/tags/tag2929.xml" ContentType="application/vnd.openxmlformats-officedocument.presentationml.tags+xml"/>
  <Override PartName="/ppt/tags/tag292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93.xml" ContentType="application/vnd.openxmlformats-officedocument.presentationml.tags+xml"/>
  <Override PartName="/ppt/tags/tag2992.xml" ContentType="application/vnd.openxmlformats-officedocument.presentationml.tags+xml"/>
  <Override PartName="/ppt/tags/tag2991.xml" ContentType="application/vnd.openxmlformats-officedocument.presentationml.tags+xml"/>
  <Override PartName="/ppt/tags/tag2990.xml" ContentType="application/vnd.openxmlformats-officedocument.presentationml.tags+xml"/>
  <Override PartName="/ppt/tags/tag2989.xml" ContentType="application/vnd.openxmlformats-officedocument.presentationml.tags+xml"/>
  <Override PartName="/ppt/tags/tag2988.xml" ContentType="application/vnd.openxmlformats-officedocument.presentationml.tags+xml"/>
  <Override PartName="/ppt/tags/tag2987.xml" ContentType="application/vnd.openxmlformats-officedocument.presentationml.tags+xml"/>
  <Override PartName="/ppt/tags/tag2986.xml" ContentType="application/vnd.openxmlformats-officedocument.presentationml.tags+xml"/>
  <Override PartName="/ppt/tags/tag29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2984.xml" ContentType="application/vnd.openxmlformats-officedocument.presentationml.tags+xml"/>
  <Override PartName="/ppt/tags/tag2983.xml" ContentType="application/vnd.openxmlformats-officedocument.presentationml.tags+xml"/>
  <Override PartName="/ppt/tags/tag2982.xml" ContentType="application/vnd.openxmlformats-officedocument.presentationml.tags+xml"/>
  <Override PartName="/ppt/tags/tag2970.xml" ContentType="application/vnd.openxmlformats-officedocument.presentationml.tags+xml"/>
  <Override PartName="/ppt/tags/tag2969.xml" ContentType="application/vnd.openxmlformats-officedocument.presentationml.tags+xml"/>
  <Override PartName="/ppt/tags/tag2968.xml" ContentType="application/vnd.openxmlformats-officedocument.presentationml.tags+xml"/>
  <Override PartName="/ppt/tags/tag2967.xml" ContentType="application/vnd.openxmlformats-officedocument.presentationml.tags+xml"/>
  <Override PartName="/ppt/tags/tag2966.xml" ContentType="application/vnd.openxmlformats-officedocument.presentationml.tags+xml"/>
  <Override PartName="/ppt/tags/tag2965.xml" ContentType="application/vnd.openxmlformats-officedocument.presentationml.tags+xml"/>
  <Override PartName="/ppt/tags/tag2964.xml" ContentType="application/vnd.openxmlformats-officedocument.presentationml.tags+xml"/>
  <Override PartName="/ppt/tags/tag2963.xml" ContentType="application/vnd.openxmlformats-officedocument.presentationml.tags+xml"/>
  <Override PartName="/ppt/tags/tag2962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81.xml" ContentType="application/vnd.openxmlformats-officedocument.presentationml.tags+xml"/>
  <Override PartName="/ppt/tags/tag2980.xml" ContentType="application/vnd.openxmlformats-officedocument.presentationml.tags+xml"/>
  <Override PartName="/ppt/tags/tag2979.xml" ContentType="application/vnd.openxmlformats-officedocument.presentationml.tags+xml"/>
  <Override PartName="/ppt/tags/tag2978.xml" ContentType="application/vnd.openxmlformats-officedocument.presentationml.tags+xml"/>
  <Override PartName="/ppt/tags/tag2977.xml" ContentType="application/vnd.openxmlformats-officedocument.presentationml.tags+xml"/>
  <Override PartName="/ppt/tags/tag2976.xml" ContentType="application/vnd.openxmlformats-officedocument.presentationml.tags+xml"/>
  <Override PartName="/ppt/tags/tag2975.xml" ContentType="application/vnd.openxmlformats-officedocument.presentationml.tags+xml"/>
  <Override PartName="/ppt/tags/tag2974.xml" ContentType="application/vnd.openxmlformats-officedocument.presentationml.tags+xml"/>
  <Override PartName="/ppt/tags/tag2915.xml" ContentType="application/vnd.openxmlformats-officedocument.presentationml.tags+xml"/>
  <Override PartName="/ppt/tags/tag2914.xml" ContentType="application/vnd.openxmlformats-officedocument.presentationml.tags+xml"/>
  <Override PartName="/ppt/tags/tag2913.xml" ContentType="application/vnd.openxmlformats-officedocument.presentationml.tags+xml"/>
  <Override PartName="/ppt/tags/tag2856.xml" ContentType="application/vnd.openxmlformats-officedocument.presentationml.tags+xml"/>
  <Override PartName="/ppt/tags/tag2855.xml" ContentType="application/vnd.openxmlformats-officedocument.presentationml.tags+xml"/>
  <Override PartName="/ppt/tags/tag2854.xml" ContentType="application/vnd.openxmlformats-officedocument.presentationml.tags+xml"/>
  <Override PartName="/ppt/tags/tag2853.xml" ContentType="application/vnd.openxmlformats-officedocument.presentationml.tags+xml"/>
  <Override PartName="/ppt/tags/tag2852.xml" ContentType="application/vnd.openxmlformats-officedocument.presentationml.tags+xml"/>
  <Override PartName="/ppt/tags/tag2851.xml" ContentType="application/vnd.openxmlformats-officedocument.presentationml.tags+xml"/>
  <Override PartName="/ppt/tags/tag2850.xml" ContentType="application/vnd.openxmlformats-officedocument.presentationml.tags+xml"/>
  <Override PartName="/ppt/tags/tag2849.xml" ContentType="application/vnd.openxmlformats-officedocument.presentationml.tags+xml"/>
  <Override PartName="/ppt/tags/tag2848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7.xml" ContentType="application/vnd.openxmlformats-officedocument.presentationml.tags+xml"/>
  <Override PartName="/ppt/tags/tag2866.xml" ContentType="application/vnd.openxmlformats-officedocument.presentationml.tags+xml"/>
  <Override PartName="/ppt/tags/tag2865.xml" ContentType="application/vnd.openxmlformats-officedocument.presentationml.tags+xml"/>
  <Override PartName="/ppt/tags/tag2864.xml" ContentType="application/vnd.openxmlformats-officedocument.presentationml.tags+xml"/>
  <Override PartName="/ppt/tags/tag2863.xml" ContentType="application/vnd.openxmlformats-officedocument.presentationml.tags+xml"/>
  <Override PartName="/ppt/tags/tag2862.xml" ContentType="application/vnd.openxmlformats-officedocument.presentationml.tags+xml"/>
  <Override PartName="/ppt/tags/tag2861.xml" ContentType="application/vnd.openxmlformats-officedocument.presentationml.tags+xml"/>
  <Override PartName="/ppt/tags/tag2860.xml" ContentType="application/vnd.openxmlformats-officedocument.presentationml.tags+xml"/>
  <Override PartName="/ppt/tags/tag2847.xml" ContentType="application/vnd.openxmlformats-officedocument.presentationml.tags+xml"/>
  <Override PartName="/ppt/tags/tag2846.xml" ContentType="application/vnd.openxmlformats-officedocument.presentationml.tags+xml"/>
  <Override PartName="/ppt/tags/tag2845.xml" ContentType="application/vnd.openxmlformats-officedocument.presentationml.tags+xml"/>
  <Override PartName="/ppt/tags/tag2833.xml" ContentType="application/vnd.openxmlformats-officedocument.presentationml.tags+xml"/>
  <Override PartName="/ppt/tags/tag2832.xml" ContentType="application/vnd.openxmlformats-officedocument.presentationml.tags+xml"/>
  <Override PartName="/ppt/tags/tag2831.xml" ContentType="application/vnd.openxmlformats-officedocument.presentationml.tags+xml"/>
  <Override PartName="/ppt/tags/tag2830.xml" ContentType="application/vnd.openxmlformats-officedocument.presentationml.tags+xml"/>
  <Override PartName="/ppt/tags/tag2829.xml" ContentType="application/vnd.openxmlformats-officedocument.presentationml.tags+xml"/>
  <Override PartName="/ppt/tags/tag2828.xml" ContentType="application/vnd.openxmlformats-officedocument.presentationml.tags+xml"/>
  <Override PartName="/ppt/tags/tag2827.xml" ContentType="application/vnd.openxmlformats-officedocument.presentationml.tags+xml"/>
  <Override PartName="/ppt/tags/tag2826.xml" ContentType="application/vnd.openxmlformats-officedocument.presentationml.tags+xml"/>
  <Override PartName="/ppt/tags/tag2825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44.xml" ContentType="application/vnd.openxmlformats-officedocument.presentationml.tags+xml"/>
  <Override PartName="/ppt/tags/tag2843.xml" ContentType="application/vnd.openxmlformats-officedocument.presentationml.tags+xml"/>
  <Override PartName="/ppt/tags/tag2842.xml" ContentType="application/vnd.openxmlformats-officedocument.presentationml.tags+xml"/>
  <Override PartName="/ppt/tags/tag2841.xml" ContentType="application/vnd.openxmlformats-officedocument.presentationml.tags+xml"/>
  <Override PartName="/ppt/tags/tag2840.xml" ContentType="application/vnd.openxmlformats-officedocument.presentationml.tags+xml"/>
  <Override PartName="/ppt/tags/tag2839.xml" ContentType="application/vnd.openxmlformats-officedocument.presentationml.tags+xml"/>
  <Override PartName="/ppt/tags/tag2838.xml" ContentType="application/vnd.openxmlformats-officedocument.presentationml.tags+xml"/>
  <Override PartName="/ppt/tags/tag283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901.xml" ContentType="application/vnd.openxmlformats-officedocument.presentationml.tags+xml"/>
  <Override PartName="/ppt/tags/tag2900.xml" ContentType="application/vnd.openxmlformats-officedocument.presentationml.tags+xml"/>
  <Override PartName="/ppt/tags/tag2899.xml" ContentType="application/vnd.openxmlformats-officedocument.presentationml.tags+xml"/>
  <Override PartName="/ppt/tags/tag2898.xml" ContentType="application/vnd.openxmlformats-officedocument.presentationml.tags+xml"/>
  <Override PartName="/ppt/tags/tag2897.xml" ContentType="application/vnd.openxmlformats-officedocument.presentationml.tags+xml"/>
  <Override PartName="/ppt/tags/tag2896.xml" ContentType="application/vnd.openxmlformats-officedocument.presentationml.tags+xml"/>
  <Override PartName="/ppt/tags/tag2895.xml" ContentType="application/vnd.openxmlformats-officedocument.presentationml.tags+xml"/>
  <Override PartName="/ppt/tags/tag2894.xml" ContentType="application/vnd.openxmlformats-officedocument.presentationml.tags+xml"/>
  <Override PartName="/ppt/tags/tag2893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12.xml" ContentType="application/vnd.openxmlformats-officedocument.presentationml.tags+xml"/>
  <Override PartName="/ppt/tags/tag2911.xml" ContentType="application/vnd.openxmlformats-officedocument.presentationml.tags+xml"/>
  <Override PartName="/ppt/tags/tag2910.xml" ContentType="application/vnd.openxmlformats-officedocument.presentationml.tags+xml"/>
  <Override PartName="/ppt/tags/tag2909.xml" ContentType="application/vnd.openxmlformats-officedocument.presentationml.tags+xml"/>
  <Override PartName="/ppt/tags/tag2908.xml" ContentType="application/vnd.openxmlformats-officedocument.presentationml.tags+xml"/>
  <Override PartName="/ppt/tags/tag2907.xml" ContentType="application/vnd.openxmlformats-officedocument.presentationml.tags+xml"/>
  <Override PartName="/ppt/tags/tag2906.xml" ContentType="application/vnd.openxmlformats-officedocument.presentationml.tags+xml"/>
  <Override PartName="/ppt/tags/tag2905.xml" ContentType="application/vnd.openxmlformats-officedocument.presentationml.tags+xml"/>
  <Override PartName="/ppt/tags/tag2892.xml" ContentType="application/vnd.openxmlformats-officedocument.presentationml.tags+xml"/>
  <Override PartName="/ppt/tags/tag2891.xml" ContentType="application/vnd.openxmlformats-officedocument.presentationml.tags+xml"/>
  <Override PartName="/ppt/tags/tag2890.xml" ContentType="application/vnd.openxmlformats-officedocument.presentationml.tags+xml"/>
  <Override PartName="/ppt/tags/tag2878.xml" ContentType="application/vnd.openxmlformats-officedocument.presentationml.tags+xml"/>
  <Override PartName="/ppt/tags/tag2877.xml" ContentType="application/vnd.openxmlformats-officedocument.presentationml.tags+xml"/>
  <Override PartName="/ppt/tags/tag2876.xml" ContentType="application/vnd.openxmlformats-officedocument.presentationml.tags+xml"/>
  <Override PartName="/ppt/tags/tag2875.xml" ContentType="application/vnd.openxmlformats-officedocument.presentationml.tags+xml"/>
  <Override PartName="/ppt/tags/tag2874.xml" ContentType="application/vnd.openxmlformats-officedocument.presentationml.tags+xml"/>
  <Override PartName="/ppt/tags/tag2873.xml" ContentType="application/vnd.openxmlformats-officedocument.presentationml.tags+xml"/>
  <Override PartName="/ppt/tags/tag2872.xml" ContentType="application/vnd.openxmlformats-officedocument.presentationml.tags+xml"/>
  <Override PartName="/ppt/tags/tag2871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9.xml" ContentType="application/vnd.openxmlformats-officedocument.presentationml.tags+xml"/>
  <Override PartName="/ppt/tags/tag2888.xml" ContentType="application/vnd.openxmlformats-officedocument.presentationml.tags+xml"/>
  <Override PartName="/ppt/tags/tag2887.xml" ContentType="application/vnd.openxmlformats-officedocument.presentationml.tags+xml"/>
  <Override PartName="/ppt/tags/tag2886.xml" ContentType="application/vnd.openxmlformats-officedocument.presentationml.tags+xml"/>
  <Override PartName="/ppt/tags/tag2885.xml" ContentType="application/vnd.openxmlformats-officedocument.presentationml.tags+xml"/>
  <Override PartName="/ppt/tags/tag2884.xml" ContentType="application/vnd.openxmlformats-officedocument.presentationml.tags+xml"/>
  <Override PartName="/ppt/tags/tag2883.xml" ContentType="application/vnd.openxmlformats-officedocument.presentationml.tags+xml"/>
  <Override PartName="/ppt/tags/tag2882.xml" ContentType="application/vnd.openxmlformats-officedocument.presentationml.tags+xml"/>
  <Override PartName="/ppt/tags/tag2640.xml" ContentType="application/vnd.openxmlformats-officedocument.presentationml.tags+xml"/>
  <Override PartName="/ppt/tags/tag2639.xml" ContentType="application/vnd.openxmlformats-officedocument.presentationml.tags+xml"/>
  <Override PartName="/ppt/tags/tag2638.xml" ContentType="application/vnd.openxmlformats-officedocument.presentationml.tags+xml"/>
  <Override PartName="/ppt/tags/tag2397.xml" ContentType="application/vnd.openxmlformats-officedocument.presentationml.tags+xml"/>
  <Override PartName="/ppt/tags/tag2396.xml" ContentType="application/vnd.openxmlformats-officedocument.presentationml.tags+xml"/>
  <Override PartName="/ppt/tags/tag2395.xml" ContentType="application/vnd.openxmlformats-officedocument.presentationml.tags+xml"/>
  <Override PartName="/ppt/tags/tag2394.xml" ContentType="application/vnd.openxmlformats-officedocument.presentationml.tags+xml"/>
  <Override PartName="/ppt/tags/tag2393.xml" ContentType="application/vnd.openxmlformats-officedocument.presentationml.tags+xml"/>
  <Override PartName="/ppt/tags/tag2392.xml" ContentType="application/vnd.openxmlformats-officedocument.presentationml.tags+xml"/>
  <Override PartName="/ppt/tags/tag2391.xml" ContentType="application/vnd.openxmlformats-officedocument.presentationml.tags+xml"/>
  <Override PartName="/ppt/tags/tag2390.xml" ContentType="application/vnd.openxmlformats-officedocument.presentationml.tags+xml"/>
  <Override PartName="/ppt/tags/tag2389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8.xml" ContentType="application/vnd.openxmlformats-officedocument.presentationml.tags+xml"/>
  <Override PartName="/ppt/tags/tag2407.xml" ContentType="application/vnd.openxmlformats-officedocument.presentationml.tags+xml"/>
  <Override PartName="/ppt/tags/tag2406.xml" ContentType="application/vnd.openxmlformats-officedocument.presentationml.tags+xml"/>
  <Override PartName="/ppt/tags/tag2405.xml" ContentType="application/vnd.openxmlformats-officedocument.presentationml.tags+xml"/>
  <Override PartName="/ppt/tags/tag2404.xml" ContentType="application/vnd.openxmlformats-officedocument.presentationml.tags+xml"/>
  <Override PartName="/ppt/tags/tag2403.xml" ContentType="application/vnd.openxmlformats-officedocument.presentationml.tags+xml"/>
  <Override PartName="/ppt/tags/tag2402.xml" ContentType="application/vnd.openxmlformats-officedocument.presentationml.tags+xml"/>
  <Override PartName="/ppt/tags/tag2401.xml" ContentType="application/vnd.openxmlformats-officedocument.presentationml.tags+xml"/>
  <Override PartName="/ppt/tags/tag2388.xml" ContentType="application/vnd.openxmlformats-officedocument.presentationml.tags+xml"/>
  <Override PartName="/ppt/tags/tag2387.xml" ContentType="application/vnd.openxmlformats-officedocument.presentationml.tags+xml"/>
  <Override PartName="/ppt/tags/tag2386.xml" ContentType="application/vnd.openxmlformats-officedocument.presentationml.tags+xml"/>
  <Override PartName="/ppt/tags/tag2374.xml" ContentType="application/vnd.openxmlformats-officedocument.presentationml.tags+xml"/>
  <Override PartName="/ppt/tags/tag2373.xml" ContentType="application/vnd.openxmlformats-officedocument.presentationml.tags+xml"/>
  <Override PartName="/ppt/tags/tag2372.xml" ContentType="application/vnd.openxmlformats-officedocument.presentationml.tags+xml"/>
  <Override PartName="/ppt/tags/tag2371.xml" ContentType="application/vnd.openxmlformats-officedocument.presentationml.tags+xml"/>
  <Override PartName="/ppt/tags/tag2370.xml" ContentType="application/vnd.openxmlformats-officedocument.presentationml.tags+xml"/>
  <Override PartName="/ppt/tags/tag2369.xml" ContentType="application/vnd.openxmlformats-officedocument.presentationml.tags+xml"/>
  <Override PartName="/ppt/tags/tag2368.xml" ContentType="application/vnd.openxmlformats-officedocument.presentationml.tags+xml"/>
  <Override PartName="/ppt/tags/tag2367.xml" ContentType="application/vnd.openxmlformats-officedocument.presentationml.tags+xml"/>
  <Override PartName="/ppt/tags/tag2366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85.xml" ContentType="application/vnd.openxmlformats-officedocument.presentationml.tags+xml"/>
  <Override PartName="/ppt/tags/tag2384.xml" ContentType="application/vnd.openxmlformats-officedocument.presentationml.tags+xml"/>
  <Override PartName="/ppt/tags/tag2383.xml" ContentType="application/vnd.openxmlformats-officedocument.presentationml.tags+xml"/>
  <Override PartName="/ppt/tags/tag1587.xml" ContentType="application/vnd.openxmlformats-officedocument.presentationml.tags+xml"/>
  <Override PartName="/ppt/tags/tag2381.xml" ContentType="application/vnd.openxmlformats-officedocument.presentationml.tags+xml"/>
  <Override PartName="/ppt/tags/tag2380.xml" ContentType="application/vnd.openxmlformats-officedocument.presentationml.tags+xml"/>
  <Override PartName="/ppt/tags/tag2379.xml" ContentType="application/vnd.openxmlformats-officedocument.presentationml.tags+xml"/>
  <Override PartName="/ppt/tags/tag237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43.xml" ContentType="application/vnd.openxmlformats-officedocument.presentationml.tags+xml"/>
  <Override PartName="/ppt/tags/tag2442.xml" ContentType="application/vnd.openxmlformats-officedocument.presentationml.tags+xml"/>
  <Override PartName="/ppt/tags/tag2441.xml" ContentType="application/vnd.openxmlformats-officedocument.presentationml.tags+xml"/>
  <Override PartName="/ppt/tags/tag2440.xml" ContentType="application/vnd.openxmlformats-officedocument.presentationml.tags+xml"/>
  <Override PartName="/ppt/tags/tag2439.xml" ContentType="application/vnd.openxmlformats-officedocument.presentationml.tags+xml"/>
  <Override PartName="/ppt/tags/tag2438.xml" ContentType="application/vnd.openxmlformats-officedocument.presentationml.tags+xml"/>
  <Override PartName="/ppt/tags/tag2437.xml" ContentType="application/vnd.openxmlformats-officedocument.presentationml.tags+xml"/>
  <Override PartName="/ppt/tags/tag2436.xml" ContentType="application/vnd.openxmlformats-officedocument.presentationml.tags+xml"/>
  <Override PartName="/ppt/tags/tag2435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54.xml" ContentType="application/vnd.openxmlformats-officedocument.presentationml.tags+xml"/>
  <Override PartName="/ppt/tags/tag2453.xml" ContentType="application/vnd.openxmlformats-officedocument.presentationml.tags+xml"/>
  <Override PartName="/ppt/tags/tag2452.xml" ContentType="application/vnd.openxmlformats-officedocument.presentationml.tags+xml"/>
  <Override PartName="/ppt/tags/tag2451.xml" ContentType="application/vnd.openxmlformats-officedocument.presentationml.tags+xml"/>
  <Override PartName="/ppt/tags/tag2450.xml" ContentType="application/vnd.openxmlformats-officedocument.presentationml.tags+xml"/>
  <Override PartName="/ppt/tags/tag2449.xml" ContentType="application/vnd.openxmlformats-officedocument.presentationml.tags+xml"/>
  <Override PartName="/ppt/tags/tag2448.xml" ContentType="application/vnd.openxmlformats-officedocument.presentationml.tags+xml"/>
  <Override PartName="/ppt/tags/tag2447.xml" ContentType="application/vnd.openxmlformats-officedocument.presentationml.tags+xml"/>
  <Override PartName="/ppt/tags/tag2434.xml" ContentType="application/vnd.openxmlformats-officedocument.presentationml.tags+xml"/>
  <Override PartName="/ppt/tags/tag2433.xml" ContentType="application/vnd.openxmlformats-officedocument.presentationml.tags+xml"/>
  <Override PartName="/ppt/tags/tag2432.xml" ContentType="application/vnd.openxmlformats-officedocument.presentationml.tags+xml"/>
  <Override PartName="/ppt/tags/tag2420.xml" ContentType="application/vnd.openxmlformats-officedocument.presentationml.tags+xml"/>
  <Override PartName="/ppt/tags/tag2419.xml" ContentType="application/vnd.openxmlformats-officedocument.presentationml.tags+xml"/>
  <Override PartName="/ppt/tags/tag2418.xml" ContentType="application/vnd.openxmlformats-officedocument.presentationml.tags+xml"/>
  <Override PartName="/ppt/tags/tag2417.xml" ContentType="application/vnd.openxmlformats-officedocument.presentationml.tags+xml"/>
  <Override PartName="/ppt/tags/tag2416.xml" ContentType="application/vnd.openxmlformats-officedocument.presentationml.tags+xml"/>
  <Override PartName="/ppt/tags/tag2415.xml" ContentType="application/vnd.openxmlformats-officedocument.presentationml.tags+xml"/>
  <Override PartName="/ppt/tags/tag2414.xml" ContentType="application/vnd.openxmlformats-officedocument.presentationml.tags+xml"/>
  <Override PartName="/ppt/tags/tag2413.xml" ContentType="application/vnd.openxmlformats-officedocument.presentationml.tags+xml"/>
  <Override PartName="/ppt/tags/tag2412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31.xml" ContentType="application/vnd.openxmlformats-officedocument.presentationml.tags+xml"/>
  <Override PartName="/ppt/tags/tag2430.xml" ContentType="application/vnd.openxmlformats-officedocument.presentationml.tags+xml"/>
  <Override PartName="/ppt/tags/tag2429.xml" ContentType="application/vnd.openxmlformats-officedocument.presentationml.tags+xml"/>
  <Override PartName="/ppt/tags/tag2428.xml" ContentType="application/vnd.openxmlformats-officedocument.presentationml.tags+xml"/>
  <Override PartName="/ppt/tags/tag2427.xml" ContentType="application/vnd.openxmlformats-officedocument.presentationml.tags+xml"/>
  <Override PartName="/ppt/tags/tag2426.xml" ContentType="application/vnd.openxmlformats-officedocument.presentationml.tags+xml"/>
  <Override PartName="/ppt/tags/tag2425.xml" ContentType="application/vnd.openxmlformats-officedocument.presentationml.tags+xml"/>
  <Override PartName="/ppt/tags/tag2424.xml" ContentType="application/vnd.openxmlformats-officedocument.presentationml.tags+xml"/>
  <Override PartName="/ppt/tags/tag2365.xml" ContentType="application/vnd.openxmlformats-officedocument.presentationml.tags+xml"/>
  <Override PartName="/ppt/tags/tag2364.xml" ContentType="application/vnd.openxmlformats-officedocument.presentationml.tags+xml"/>
  <Override PartName="/ppt/tags/tag2363.xml" ContentType="application/vnd.openxmlformats-officedocument.presentationml.tags+xml"/>
  <Override PartName="/ppt/tags/tag2305.xml" ContentType="application/vnd.openxmlformats-officedocument.presentationml.tags+xml"/>
  <Override PartName="/ppt/tags/tag2304.xml" ContentType="application/vnd.openxmlformats-officedocument.presentationml.tags+xml"/>
  <Override PartName="/ppt/tags/tag2303.xml" ContentType="application/vnd.openxmlformats-officedocument.presentationml.tags+xml"/>
  <Override PartName="/ppt/tags/tag2302.xml" ContentType="application/vnd.openxmlformats-officedocument.presentationml.tags+xml"/>
  <Override PartName="/ppt/tags/tag2301.xml" ContentType="application/vnd.openxmlformats-officedocument.presentationml.tags+xml"/>
  <Override PartName="/ppt/tags/tag2300.xml" ContentType="application/vnd.openxmlformats-officedocument.presentationml.tags+xml"/>
  <Override PartName="/ppt/tags/tag2299.xml" ContentType="application/vnd.openxmlformats-officedocument.presentationml.tags+xml"/>
  <Override PartName="/ppt/tags/tag2298.xml" ContentType="application/vnd.openxmlformats-officedocument.presentationml.tags+xml"/>
  <Override PartName="/ppt/tags/tag2297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16.xml" ContentType="application/vnd.openxmlformats-officedocument.presentationml.tags+xml"/>
  <Override PartName="/ppt/tags/tag2315.xml" ContentType="application/vnd.openxmlformats-officedocument.presentationml.tags+xml"/>
  <Override PartName="/ppt/tags/tag2314.xml" ContentType="application/vnd.openxmlformats-officedocument.presentationml.tags+xml"/>
  <Override PartName="/ppt/tags/tag2313.xml" ContentType="application/vnd.openxmlformats-officedocument.presentationml.tags+xml"/>
  <Override PartName="/ppt/tags/tag2312.xml" ContentType="application/vnd.openxmlformats-officedocument.presentationml.tags+xml"/>
  <Override PartName="/ppt/tags/tag2311.xml" ContentType="application/vnd.openxmlformats-officedocument.presentationml.tags+xml"/>
  <Override PartName="/ppt/tags/tag2310.xml" ContentType="application/vnd.openxmlformats-officedocument.presentationml.tags+xml"/>
  <Override PartName="/ppt/tags/tag2309.xml" ContentType="application/vnd.openxmlformats-officedocument.presentationml.tags+xml"/>
  <Override PartName="/ppt/tags/tag2296.xml" ContentType="application/vnd.openxmlformats-officedocument.presentationml.tags+xml"/>
  <Override PartName="/ppt/tags/tag2295.xml" ContentType="application/vnd.openxmlformats-officedocument.presentationml.tags+xml"/>
  <Override PartName="/ppt/tags/tag2294.xml" ContentType="application/vnd.openxmlformats-officedocument.presentationml.tags+xml"/>
  <Override PartName="/ppt/tags/tag2282.xml" ContentType="application/vnd.openxmlformats-officedocument.presentationml.tags+xml"/>
  <Override PartName="/ppt/tags/tag2281.xml" ContentType="application/vnd.openxmlformats-officedocument.presentationml.tags+xml"/>
  <Override PartName="/ppt/tags/tag2280.xml" ContentType="application/vnd.openxmlformats-officedocument.presentationml.tags+xml"/>
  <Override PartName="/ppt/tags/tag2279.xml" ContentType="application/vnd.openxmlformats-officedocument.presentationml.tags+xml"/>
  <Override PartName="/ppt/tags/tag2278.xml" ContentType="application/vnd.openxmlformats-officedocument.presentationml.tags+xml"/>
  <Override PartName="/ppt/tags/tag2277.xml" ContentType="application/vnd.openxmlformats-officedocument.presentationml.tags+xml"/>
  <Override PartName="/ppt/tags/tag2276.xml" ContentType="application/vnd.openxmlformats-officedocument.presentationml.tags+xml"/>
  <Override PartName="/ppt/tags/tag2275.xml" ContentType="application/vnd.openxmlformats-officedocument.presentationml.tags+xml"/>
  <Override PartName="/ppt/tags/tag2274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93.xml" ContentType="application/vnd.openxmlformats-officedocument.presentationml.tags+xml"/>
  <Override PartName="/ppt/tags/tag2292.xml" ContentType="application/vnd.openxmlformats-officedocument.presentationml.tags+xml"/>
  <Override PartName="/ppt/tags/tag2291.xml" ContentType="application/vnd.openxmlformats-officedocument.presentationml.tags+xml"/>
  <Override PartName="/ppt/tags/tag2290.xml" ContentType="application/vnd.openxmlformats-officedocument.presentationml.tags+xml"/>
  <Override PartName="/ppt/tags/tag2289.xml" ContentType="application/vnd.openxmlformats-officedocument.presentationml.tags+xml"/>
  <Override PartName="/ppt/tags/tag2288.xml" ContentType="application/vnd.openxmlformats-officedocument.presentationml.tags+xml"/>
  <Override PartName="/ppt/tags/tag2287.xml" ContentType="application/vnd.openxmlformats-officedocument.presentationml.tags+xml"/>
  <Override PartName="/ppt/tags/tag228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51.xml" ContentType="application/vnd.openxmlformats-officedocument.presentationml.tags+xml"/>
  <Override PartName="/ppt/tags/tag2350.xml" ContentType="application/vnd.openxmlformats-officedocument.presentationml.tags+xml"/>
  <Override PartName="/ppt/tags/tag2349.xml" ContentType="application/vnd.openxmlformats-officedocument.presentationml.tags+xml"/>
  <Override PartName="/ppt/tags/tag2348.xml" ContentType="application/vnd.openxmlformats-officedocument.presentationml.tags+xml"/>
  <Override PartName="/ppt/tags/tag2347.xml" ContentType="application/vnd.openxmlformats-officedocument.presentationml.tags+xml"/>
  <Override PartName="/ppt/tags/tag2346.xml" ContentType="application/vnd.openxmlformats-officedocument.presentationml.tags+xml"/>
  <Override PartName="/ppt/tags/tag2345.xml" ContentType="application/vnd.openxmlformats-officedocument.presentationml.tags+xml"/>
  <Override PartName="/ppt/tags/tag2344.xml" ContentType="application/vnd.openxmlformats-officedocument.presentationml.tags+xml"/>
  <Override PartName="/ppt/tags/tag2343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62.xml" ContentType="application/vnd.openxmlformats-officedocument.presentationml.tags+xml"/>
  <Override PartName="/ppt/tags/tag2361.xml" ContentType="application/vnd.openxmlformats-officedocument.presentationml.tags+xml"/>
  <Override PartName="/ppt/tags/tag2360.xml" ContentType="application/vnd.openxmlformats-officedocument.presentationml.tags+xml"/>
  <Override PartName="/ppt/tags/tag2359.xml" ContentType="application/vnd.openxmlformats-officedocument.presentationml.tags+xml"/>
  <Override PartName="/ppt/tags/tag2358.xml" ContentType="application/vnd.openxmlformats-officedocument.presentationml.tags+xml"/>
  <Override PartName="/ppt/tags/tag2357.xml" ContentType="application/vnd.openxmlformats-officedocument.presentationml.tags+xml"/>
  <Override PartName="/ppt/tags/tag2356.xml" ContentType="application/vnd.openxmlformats-officedocument.presentationml.tags+xml"/>
  <Override PartName="/ppt/tags/tag2355.xml" ContentType="application/vnd.openxmlformats-officedocument.presentationml.tags+xml"/>
  <Override PartName="/ppt/tags/tag2342.xml" ContentType="application/vnd.openxmlformats-officedocument.presentationml.tags+xml"/>
  <Override PartName="/ppt/tags/tag2341.xml" ContentType="application/vnd.openxmlformats-officedocument.presentationml.tags+xml"/>
  <Override PartName="/ppt/tags/tag2340.xml" ContentType="application/vnd.openxmlformats-officedocument.presentationml.tags+xml"/>
  <Override PartName="/ppt/tags/tag2328.xml" ContentType="application/vnd.openxmlformats-officedocument.presentationml.tags+xml"/>
  <Override PartName="/ppt/tags/tag2327.xml" ContentType="application/vnd.openxmlformats-officedocument.presentationml.tags+xml"/>
  <Override PartName="/ppt/tags/tag2326.xml" ContentType="application/vnd.openxmlformats-officedocument.presentationml.tags+xml"/>
  <Override PartName="/ppt/tags/tag2325.xml" ContentType="application/vnd.openxmlformats-officedocument.presentationml.tags+xml"/>
  <Override PartName="/ppt/tags/tag2324.xml" ContentType="application/vnd.openxmlformats-officedocument.presentationml.tags+xml"/>
  <Override PartName="/ppt/tags/tag2323.xml" ContentType="application/vnd.openxmlformats-officedocument.presentationml.tags+xml"/>
  <Override PartName="/ppt/tags/tag2322.xml" ContentType="application/vnd.openxmlformats-officedocument.presentationml.tags+xml"/>
  <Override PartName="/ppt/tags/tag2321.xml" ContentType="application/vnd.openxmlformats-officedocument.presentationml.tags+xml"/>
  <Override PartName="/ppt/tags/tag2320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9.xml" ContentType="application/vnd.openxmlformats-officedocument.presentationml.tags+xml"/>
  <Override PartName="/ppt/tags/tag2338.xml" ContentType="application/vnd.openxmlformats-officedocument.presentationml.tags+xml"/>
  <Override PartName="/ppt/tags/tag2337.xml" ContentType="application/vnd.openxmlformats-officedocument.presentationml.tags+xml"/>
  <Override PartName="/ppt/tags/tag2336.xml" ContentType="application/vnd.openxmlformats-officedocument.presentationml.tags+xml"/>
  <Override PartName="/ppt/tags/tag2335.xml" ContentType="application/vnd.openxmlformats-officedocument.presentationml.tags+xml"/>
  <Override PartName="/ppt/tags/tag2334.xml" ContentType="application/vnd.openxmlformats-officedocument.presentationml.tags+xml"/>
  <Override PartName="/ppt/tags/tag2333.xml" ContentType="application/vnd.openxmlformats-officedocument.presentationml.tags+xml"/>
  <Override PartName="/ppt/tags/tag2332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580.xml" ContentType="application/vnd.openxmlformats-officedocument.presentationml.tags+xml"/>
  <Override PartName="/ppt/tags/tag2579.xml" ContentType="application/vnd.openxmlformats-officedocument.presentationml.tags+xml"/>
  <Override PartName="/ppt/tags/tag2578.xml" ContentType="application/vnd.openxmlformats-officedocument.presentationml.tags+xml"/>
  <Override PartName="/ppt/tags/tag2577.xml" ContentType="application/vnd.openxmlformats-officedocument.presentationml.tags+xml"/>
  <Override PartName="/ppt/tags/tag2576.xml" ContentType="application/vnd.openxmlformats-officedocument.presentationml.tags+xml"/>
  <Override PartName="/ppt/tags/tag2575.xml" ContentType="application/vnd.openxmlformats-officedocument.presentationml.tags+xml"/>
  <Override PartName="/ppt/tags/tag2574.xml" ContentType="application/vnd.openxmlformats-officedocument.presentationml.tags+xml"/>
  <Override PartName="/ppt/tags/tag2573.xml" ContentType="application/vnd.openxmlformats-officedocument.presentationml.tags+xml"/>
  <Override PartName="/ppt/tags/tag2572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91.xml" ContentType="application/vnd.openxmlformats-officedocument.presentationml.tags+xml"/>
  <Override PartName="/ppt/tags/tag2590.xml" ContentType="application/vnd.openxmlformats-officedocument.presentationml.tags+xml"/>
  <Override PartName="/ppt/tags/tag2589.xml" ContentType="application/vnd.openxmlformats-officedocument.presentationml.tags+xml"/>
  <Override PartName="/ppt/tags/tag2588.xml" ContentType="application/vnd.openxmlformats-officedocument.presentationml.tags+xml"/>
  <Override PartName="/ppt/tags/tag2587.xml" ContentType="application/vnd.openxmlformats-officedocument.presentationml.tags+xml"/>
  <Override PartName="/ppt/tags/tag2586.xml" ContentType="application/vnd.openxmlformats-officedocument.presentationml.tags+xml"/>
  <Override PartName="/ppt/tags/tag2585.xml" ContentType="application/vnd.openxmlformats-officedocument.presentationml.tags+xml"/>
  <Override PartName="/ppt/tags/tag2584.xml" ContentType="application/vnd.openxmlformats-officedocument.presentationml.tags+xml"/>
  <Override PartName="/ppt/tags/tag2571.xml" ContentType="application/vnd.openxmlformats-officedocument.presentationml.tags+xml"/>
  <Override PartName="/ppt/tags/tag2570.xml" ContentType="application/vnd.openxmlformats-officedocument.presentationml.tags+xml"/>
  <Override PartName="/ppt/tags/tag2569.xml" ContentType="application/vnd.openxmlformats-officedocument.presentationml.tags+xml"/>
  <Override PartName="/ppt/tags/tag2557.xml" ContentType="application/vnd.openxmlformats-officedocument.presentationml.tags+xml"/>
  <Override PartName="/ppt/tags/tag2556.xml" ContentType="application/vnd.openxmlformats-officedocument.presentationml.tags+xml"/>
  <Override PartName="/ppt/tags/tag2555.xml" ContentType="application/vnd.openxmlformats-officedocument.presentationml.tags+xml"/>
  <Override PartName="/ppt/tags/tag2554.xml" ContentType="application/vnd.openxmlformats-officedocument.presentationml.tags+xml"/>
  <Override PartName="/ppt/tags/tag2553.xml" ContentType="application/vnd.openxmlformats-officedocument.presentationml.tags+xml"/>
  <Override PartName="/ppt/tags/tag2552.xml" ContentType="application/vnd.openxmlformats-officedocument.presentationml.tags+xml"/>
  <Override PartName="/ppt/tags/tag2551.xml" ContentType="application/vnd.openxmlformats-officedocument.presentationml.tags+xml"/>
  <Override PartName="/ppt/tags/tag2550.xml" ContentType="application/vnd.openxmlformats-officedocument.presentationml.tags+xml"/>
  <Override PartName="/ppt/tags/tag2549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8.xml" ContentType="application/vnd.openxmlformats-officedocument.presentationml.tags+xml"/>
  <Override PartName="/ppt/tags/tag2567.xml" ContentType="application/vnd.openxmlformats-officedocument.presentationml.tags+xml"/>
  <Override PartName="/ppt/tags/tag2566.xml" ContentType="application/vnd.openxmlformats-officedocument.presentationml.tags+xml"/>
  <Override PartName="/ppt/tags/tag2565.xml" ContentType="application/vnd.openxmlformats-officedocument.presentationml.tags+xml"/>
  <Override PartName="/ppt/tags/tag2564.xml" ContentType="application/vnd.openxmlformats-officedocument.presentationml.tags+xml"/>
  <Override PartName="/ppt/tags/tag2563.xml" ContentType="application/vnd.openxmlformats-officedocument.presentationml.tags+xml"/>
  <Override PartName="/ppt/tags/tag2562.xml" ContentType="application/vnd.openxmlformats-officedocument.presentationml.tags+xml"/>
  <Override PartName="/ppt/tags/tag256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626.xml" ContentType="application/vnd.openxmlformats-officedocument.presentationml.tags+xml"/>
  <Override PartName="/ppt/tags/tag2625.xml" ContentType="application/vnd.openxmlformats-officedocument.presentationml.tags+xml"/>
  <Override PartName="/ppt/tags/tag2624.xml" ContentType="application/vnd.openxmlformats-officedocument.presentationml.tags+xml"/>
  <Override PartName="/ppt/tags/tag2623.xml" ContentType="application/vnd.openxmlformats-officedocument.presentationml.tags+xml"/>
  <Override PartName="/ppt/tags/tag2622.xml" ContentType="application/vnd.openxmlformats-officedocument.presentationml.tags+xml"/>
  <Override PartName="/ppt/tags/tag2621.xml" ContentType="application/vnd.openxmlformats-officedocument.presentationml.tags+xml"/>
  <Override PartName="/ppt/tags/tag2620.xml" ContentType="application/vnd.openxmlformats-officedocument.presentationml.tags+xml"/>
  <Override PartName="/ppt/tags/tag2619.xml" ContentType="application/vnd.openxmlformats-officedocument.presentationml.tags+xml"/>
  <Override PartName="/ppt/tags/tag2618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7.xml" ContentType="application/vnd.openxmlformats-officedocument.presentationml.tags+xml"/>
  <Override PartName="/ppt/tags/tag2636.xml" ContentType="application/vnd.openxmlformats-officedocument.presentationml.tags+xml"/>
  <Override PartName="/ppt/tags/tag2635.xml" ContentType="application/vnd.openxmlformats-officedocument.presentationml.tags+xml"/>
  <Override PartName="/ppt/tags/tag2634.xml" ContentType="application/vnd.openxmlformats-officedocument.presentationml.tags+xml"/>
  <Override PartName="/ppt/tags/tag2633.xml" ContentType="application/vnd.openxmlformats-officedocument.presentationml.tags+xml"/>
  <Override PartName="/ppt/tags/tag2632.xml" ContentType="application/vnd.openxmlformats-officedocument.presentationml.tags+xml"/>
  <Override PartName="/ppt/tags/tag2631.xml" ContentType="application/vnd.openxmlformats-officedocument.presentationml.tags+xml"/>
  <Override PartName="/ppt/tags/tag2630.xml" ContentType="application/vnd.openxmlformats-officedocument.presentationml.tags+xml"/>
  <Override PartName="/ppt/tags/tag2617.xml" ContentType="application/vnd.openxmlformats-officedocument.presentationml.tags+xml"/>
  <Override PartName="/ppt/tags/tag2616.xml" ContentType="application/vnd.openxmlformats-officedocument.presentationml.tags+xml"/>
  <Override PartName="/ppt/tags/tag2615.xml" ContentType="application/vnd.openxmlformats-officedocument.presentationml.tags+xml"/>
  <Override PartName="/ppt/tags/tag2603.xml" ContentType="application/vnd.openxmlformats-officedocument.presentationml.tags+xml"/>
  <Override PartName="/ppt/tags/tag2602.xml" ContentType="application/vnd.openxmlformats-officedocument.presentationml.tags+xml"/>
  <Override PartName="/ppt/tags/tag2601.xml" ContentType="application/vnd.openxmlformats-officedocument.presentationml.tags+xml"/>
  <Override PartName="/ppt/tags/tag2600.xml" ContentType="application/vnd.openxmlformats-officedocument.presentationml.tags+xml"/>
  <Override PartName="/ppt/tags/tag2599.xml" ContentType="application/vnd.openxmlformats-officedocument.presentationml.tags+xml"/>
  <Override PartName="/ppt/tags/tag2598.xml" ContentType="application/vnd.openxmlformats-officedocument.presentationml.tags+xml"/>
  <Override PartName="/ppt/tags/tag2597.xml" ContentType="application/vnd.openxmlformats-officedocument.presentationml.tags+xml"/>
  <Override PartName="/ppt/tags/tag2596.xml" ContentType="application/vnd.openxmlformats-officedocument.presentationml.tags+xml"/>
  <Override PartName="/ppt/tags/tag2595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14.xml" ContentType="application/vnd.openxmlformats-officedocument.presentationml.tags+xml"/>
  <Override PartName="/ppt/tags/tag2613.xml" ContentType="application/vnd.openxmlformats-officedocument.presentationml.tags+xml"/>
  <Override PartName="/ppt/tags/tag2612.xml" ContentType="application/vnd.openxmlformats-officedocument.presentationml.tags+xml"/>
  <Override PartName="/ppt/tags/tag2611.xml" ContentType="application/vnd.openxmlformats-officedocument.presentationml.tags+xml"/>
  <Override PartName="/ppt/tags/tag2610.xml" ContentType="application/vnd.openxmlformats-officedocument.presentationml.tags+xml"/>
  <Override PartName="/ppt/tags/tag2609.xml" ContentType="application/vnd.openxmlformats-officedocument.presentationml.tags+xml"/>
  <Override PartName="/ppt/tags/tag2608.xml" ContentType="application/vnd.openxmlformats-officedocument.presentationml.tags+xml"/>
  <Override PartName="/ppt/tags/tag2607.xml" ContentType="application/vnd.openxmlformats-officedocument.presentationml.tags+xml"/>
  <Override PartName="/ppt/tags/tag2548.xml" ContentType="application/vnd.openxmlformats-officedocument.presentationml.tags+xml"/>
  <Override PartName="/ppt/tags/tag2547.xml" ContentType="application/vnd.openxmlformats-officedocument.presentationml.tags+xml"/>
  <Override PartName="/ppt/tags/tag2546.xml" ContentType="application/vnd.openxmlformats-officedocument.presentationml.tags+xml"/>
  <Override PartName="/ppt/tags/tag2489.xml" ContentType="application/vnd.openxmlformats-officedocument.presentationml.tags+xml"/>
  <Override PartName="/ppt/tags/tag2488.xml" ContentType="application/vnd.openxmlformats-officedocument.presentationml.tags+xml"/>
  <Override PartName="/ppt/tags/tag2487.xml" ContentType="application/vnd.openxmlformats-officedocument.presentationml.tags+xml"/>
  <Override PartName="/ppt/tags/tag2486.xml" ContentType="application/vnd.openxmlformats-officedocument.presentationml.tags+xml"/>
  <Override PartName="/ppt/tags/tag2485.xml" ContentType="application/vnd.openxmlformats-officedocument.presentationml.tags+xml"/>
  <Override PartName="/ppt/tags/tag2484.xml" ContentType="application/vnd.openxmlformats-officedocument.presentationml.tags+xml"/>
  <Override PartName="/ppt/tags/tag2483.xml" ContentType="application/vnd.openxmlformats-officedocument.presentationml.tags+xml"/>
  <Override PartName="/ppt/tags/tag2482.xml" ContentType="application/vnd.openxmlformats-officedocument.presentationml.tags+xml"/>
  <Override PartName="/ppt/tags/tag2481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500.xml" ContentType="application/vnd.openxmlformats-officedocument.presentationml.tags+xml"/>
  <Override PartName="/ppt/tags/tag2499.xml" ContentType="application/vnd.openxmlformats-officedocument.presentationml.tags+xml"/>
  <Override PartName="/ppt/tags/tag2498.xml" ContentType="application/vnd.openxmlformats-officedocument.presentationml.tags+xml"/>
  <Override PartName="/ppt/tags/tag2497.xml" ContentType="application/vnd.openxmlformats-officedocument.presentationml.tags+xml"/>
  <Override PartName="/ppt/tags/tag2496.xml" ContentType="application/vnd.openxmlformats-officedocument.presentationml.tags+xml"/>
  <Override PartName="/ppt/tags/tag2495.xml" ContentType="application/vnd.openxmlformats-officedocument.presentationml.tags+xml"/>
  <Override PartName="/ppt/tags/tag2494.xml" ContentType="application/vnd.openxmlformats-officedocument.presentationml.tags+xml"/>
  <Override PartName="/ppt/tags/tag2493.xml" ContentType="application/vnd.openxmlformats-officedocument.presentationml.tags+xml"/>
  <Override PartName="/ppt/tags/tag2480.xml" ContentType="application/vnd.openxmlformats-officedocument.presentationml.tags+xml"/>
  <Override PartName="/ppt/tags/tag2479.xml" ContentType="application/vnd.openxmlformats-officedocument.presentationml.tags+xml"/>
  <Override PartName="/ppt/tags/tag2478.xml" ContentType="application/vnd.openxmlformats-officedocument.presentationml.tags+xml"/>
  <Override PartName="/ppt/tags/tag2466.xml" ContentType="application/vnd.openxmlformats-officedocument.presentationml.tags+xml"/>
  <Override PartName="/ppt/tags/tag2465.xml" ContentType="application/vnd.openxmlformats-officedocument.presentationml.tags+xml"/>
  <Override PartName="/ppt/tags/tag2464.xml" ContentType="application/vnd.openxmlformats-officedocument.presentationml.tags+xml"/>
  <Override PartName="/ppt/tags/tag2463.xml" ContentType="application/vnd.openxmlformats-officedocument.presentationml.tags+xml"/>
  <Override PartName="/ppt/tags/tag2462.xml" ContentType="application/vnd.openxmlformats-officedocument.presentationml.tags+xml"/>
  <Override PartName="/ppt/tags/tag2461.xml" ContentType="application/vnd.openxmlformats-officedocument.presentationml.tags+xml"/>
  <Override PartName="/ppt/tags/tag2460.xml" ContentType="application/vnd.openxmlformats-officedocument.presentationml.tags+xml"/>
  <Override PartName="/ppt/tags/tag2459.xml" ContentType="application/vnd.openxmlformats-officedocument.presentationml.tags+xml"/>
  <Override PartName="/ppt/tags/tag2458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7.xml" ContentType="application/vnd.openxmlformats-officedocument.presentationml.tags+xml"/>
  <Override PartName="/ppt/tags/tag2476.xml" ContentType="application/vnd.openxmlformats-officedocument.presentationml.tags+xml"/>
  <Override PartName="/ppt/tags/tag2475.xml" ContentType="application/vnd.openxmlformats-officedocument.presentationml.tags+xml"/>
  <Override PartName="/ppt/tags/tag2474.xml" ContentType="application/vnd.openxmlformats-officedocument.presentationml.tags+xml"/>
  <Override PartName="/ppt/tags/tag2473.xml" ContentType="application/vnd.openxmlformats-officedocument.presentationml.tags+xml"/>
  <Override PartName="/ppt/tags/tag2472.xml" ContentType="application/vnd.openxmlformats-officedocument.presentationml.tags+xml"/>
  <Override PartName="/ppt/tags/tag2471.xml" ContentType="application/vnd.openxmlformats-officedocument.presentationml.tags+xml"/>
  <Override PartName="/ppt/tags/tag247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34.xml" ContentType="application/vnd.openxmlformats-officedocument.presentationml.tags+xml"/>
  <Override PartName="/ppt/tags/tag2533.xml" ContentType="application/vnd.openxmlformats-officedocument.presentationml.tags+xml"/>
  <Override PartName="/ppt/tags/tag2532.xml" ContentType="application/vnd.openxmlformats-officedocument.presentationml.tags+xml"/>
  <Override PartName="/ppt/tags/tag2531.xml" ContentType="application/vnd.openxmlformats-officedocument.presentationml.tags+xml"/>
  <Override PartName="/ppt/tags/tag2530.xml" ContentType="application/vnd.openxmlformats-officedocument.presentationml.tags+xml"/>
  <Override PartName="/ppt/tags/tag2529.xml" ContentType="application/vnd.openxmlformats-officedocument.presentationml.tags+xml"/>
  <Override PartName="/ppt/tags/tag2528.xml" ContentType="application/vnd.openxmlformats-officedocument.presentationml.tags+xml"/>
  <Override PartName="/ppt/tags/tag2527.xml" ContentType="application/vnd.openxmlformats-officedocument.presentationml.tags+xml"/>
  <Override PartName="/ppt/tags/tag2526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45.xml" ContentType="application/vnd.openxmlformats-officedocument.presentationml.tags+xml"/>
  <Override PartName="/ppt/tags/tag2544.xml" ContentType="application/vnd.openxmlformats-officedocument.presentationml.tags+xml"/>
  <Override PartName="/ppt/tags/tag2543.xml" ContentType="application/vnd.openxmlformats-officedocument.presentationml.tags+xml"/>
  <Override PartName="/ppt/tags/tag2542.xml" ContentType="application/vnd.openxmlformats-officedocument.presentationml.tags+xml"/>
  <Override PartName="/ppt/tags/tag2541.xml" ContentType="application/vnd.openxmlformats-officedocument.presentationml.tags+xml"/>
  <Override PartName="/ppt/tags/tag2540.xml" ContentType="application/vnd.openxmlformats-officedocument.presentationml.tags+xml"/>
  <Override PartName="/ppt/tags/tag2539.xml" ContentType="application/vnd.openxmlformats-officedocument.presentationml.tags+xml"/>
  <Override PartName="/ppt/tags/tag2538.xml" ContentType="application/vnd.openxmlformats-officedocument.presentationml.tags+xml"/>
  <Override PartName="/ppt/tags/tag2525.xml" ContentType="application/vnd.openxmlformats-officedocument.presentationml.tags+xml"/>
  <Override PartName="/ppt/tags/tag2524.xml" ContentType="application/vnd.openxmlformats-officedocument.presentationml.tags+xml"/>
  <Override PartName="/ppt/tags/tag2523.xml" ContentType="application/vnd.openxmlformats-officedocument.presentationml.tags+xml"/>
  <Override PartName="/ppt/tags/tag2511.xml" ContentType="application/vnd.openxmlformats-officedocument.presentationml.tags+xml"/>
  <Override PartName="/ppt/tags/tag2510.xml" ContentType="application/vnd.openxmlformats-officedocument.presentationml.tags+xml"/>
  <Override PartName="/ppt/tags/tag2509.xml" ContentType="application/vnd.openxmlformats-officedocument.presentationml.tags+xml"/>
  <Override PartName="/ppt/tags/tag2508.xml" ContentType="application/vnd.openxmlformats-officedocument.presentationml.tags+xml"/>
  <Override PartName="/ppt/tags/tag2507.xml" ContentType="application/vnd.openxmlformats-officedocument.presentationml.tags+xml"/>
  <Override PartName="/ppt/tags/tag2506.xml" ContentType="application/vnd.openxmlformats-officedocument.presentationml.tags+xml"/>
  <Override PartName="/ppt/tags/tag2505.xml" ContentType="application/vnd.openxmlformats-officedocument.presentationml.tags+xml"/>
  <Override PartName="/ppt/tags/tag2504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22.xml" ContentType="application/vnd.openxmlformats-officedocument.presentationml.tags+xml"/>
  <Override PartName="/ppt/tags/tag2521.xml" ContentType="application/vnd.openxmlformats-officedocument.presentationml.tags+xml"/>
  <Override PartName="/ppt/tags/tag2520.xml" ContentType="application/vnd.openxmlformats-officedocument.presentationml.tags+xml"/>
  <Override PartName="/ppt/tags/tag2519.xml" ContentType="application/vnd.openxmlformats-officedocument.presentationml.tags+xml"/>
  <Override PartName="/ppt/tags/tag2518.xml" ContentType="application/vnd.openxmlformats-officedocument.presentationml.tags+xml"/>
  <Override PartName="/ppt/tags/tag2517.xml" ContentType="application/vnd.openxmlformats-officedocument.presentationml.tags+xml"/>
  <Override PartName="/ppt/tags/tag2516.xml" ContentType="application/vnd.openxmlformats-officedocument.presentationml.tags+xml"/>
  <Override PartName="/ppt/tags/tag2515.xml" ContentType="application/vnd.openxmlformats-officedocument.presentationml.tags+xml"/>
  <Override PartName="/ppt/tags/tag2272.xml" ContentType="application/vnd.openxmlformats-officedocument.presentationml.tags+xml"/>
  <Override PartName="/ppt/tags/tag1532.xml" ContentType="application/vnd.openxmlformats-officedocument.presentationml.tags+xml"/>
  <Override PartName="/ppt/tags/tag1585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28.xml" ContentType="application/vnd.openxmlformats-officedocument.presentationml.tags+xml"/>
  <Override PartName="/ppt/tags/tag527.xml" ContentType="application/vnd.openxmlformats-officedocument.presentationml.tags+xml"/>
  <Override PartName="/ppt/tags/tag526.xml" ContentType="application/vnd.openxmlformats-officedocument.presentationml.tags+xml"/>
  <Override PartName="/ppt/tags/tag525.xml" ContentType="application/vnd.openxmlformats-officedocument.presentationml.tags+xml"/>
  <Override PartName="/ppt/tags/tag524.xml" ContentType="application/vnd.openxmlformats-officedocument.presentationml.tags+xml"/>
  <Override PartName="/ppt/tags/tag523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44.xml" ContentType="application/vnd.openxmlformats-officedocument.presentationml.tags+xml"/>
  <Override PartName="/ppt/tags/tag543.xml" ContentType="application/vnd.openxmlformats-officedocument.presentationml.tags+xml"/>
  <Override PartName="/ppt/tags/tag542.xml" ContentType="application/vnd.openxmlformats-officedocument.presentationml.tags+xml"/>
  <Override PartName="/ppt/tags/tag541.xml" ContentType="application/vnd.openxmlformats-officedocument.presentationml.tags+xml"/>
  <Override PartName="/ppt/tags/tag540.xml" ContentType="application/vnd.openxmlformats-officedocument.presentationml.tags+xml"/>
  <Override PartName="/ppt/tags/tag539.xml" ContentType="application/vnd.openxmlformats-officedocument.presentationml.tags+xml"/>
  <Override PartName="/ppt/tags/tag538.xml" ContentType="application/vnd.openxmlformats-officedocument.presentationml.tags+xml"/>
  <Override PartName="/ppt/tags/tag537.xml" ContentType="application/vnd.openxmlformats-officedocument.presentationml.tags+xml"/>
  <Override PartName="/ppt/tags/tag536.xml" ContentType="application/vnd.openxmlformats-officedocument.presentationml.tags+xml"/>
  <Override PartName="/ppt/tags/tag522.xml" ContentType="application/vnd.openxmlformats-officedocument.presentationml.tags+xml"/>
  <Override PartName="/ppt/tags/tag521.xml" ContentType="application/vnd.openxmlformats-officedocument.presentationml.tags+xml"/>
  <Override PartName="/ppt/tags/tag520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3.xml" ContentType="application/vnd.openxmlformats-officedocument.presentationml.tags+xml"/>
  <Override PartName="/ppt/tags/tag502.xml" ContentType="application/vnd.openxmlformats-officedocument.presentationml.tags+xml"/>
  <Override PartName="/ppt/tags/tag501.xml" ContentType="application/vnd.openxmlformats-officedocument.presentationml.tags+xml"/>
  <Override PartName="/ppt/tags/tag500.xml" ContentType="application/vnd.openxmlformats-officedocument.presentationml.tags+xml"/>
  <Override PartName="/ppt/tags/tag499.xml" ContentType="application/vnd.openxmlformats-officedocument.presentationml.tags+xml"/>
  <Override PartName="/ppt/tags/tag498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9.xml" ContentType="application/vnd.openxmlformats-officedocument.presentationml.tags+xml"/>
  <Override PartName="/ppt/tags/tag518.xml" ContentType="application/vnd.openxmlformats-officedocument.presentationml.tags+xml"/>
  <Override PartName="/ppt/tags/tag517.xml" ContentType="application/vnd.openxmlformats-officedocument.presentationml.tags+xml"/>
  <Override PartName="/ppt/tags/tag516.xml" ContentType="application/vnd.openxmlformats-officedocument.presentationml.tags+xml"/>
  <Override PartName="/ppt/tags/tag515.xml" ContentType="application/vnd.openxmlformats-officedocument.presentationml.tags+xml"/>
  <Override PartName="/ppt/tags/tag514.xml" ContentType="application/vnd.openxmlformats-officedocument.presentationml.tags+xml"/>
  <Override PartName="/ppt/tags/tag513.xml" ContentType="application/vnd.openxmlformats-officedocument.presentationml.tags+xml"/>
  <Override PartName="/ppt/tags/tag512.xml" ContentType="application/vnd.openxmlformats-officedocument.presentationml.tags+xml"/>
  <Override PartName="/ppt/tags/tag511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78.xml" ContentType="application/vnd.openxmlformats-officedocument.presentationml.tags+xml"/>
  <Override PartName="/ppt/tags/tag577.xml" ContentType="application/vnd.openxmlformats-officedocument.presentationml.tags+xml"/>
  <Override PartName="/ppt/tags/tag576.xml" ContentType="application/vnd.openxmlformats-officedocument.presentationml.tags+xml"/>
  <Override PartName="/ppt/tags/tag575.xml" ContentType="application/vnd.openxmlformats-officedocument.presentationml.tags+xml"/>
  <Override PartName="/ppt/tags/tag574.xml" ContentType="application/vnd.openxmlformats-officedocument.presentationml.tags+xml"/>
  <Override PartName="/ppt/tags/tag573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94.xml" ContentType="application/vnd.openxmlformats-officedocument.presentationml.tags+xml"/>
  <Override PartName="/ppt/tags/tag593.xml" ContentType="application/vnd.openxmlformats-officedocument.presentationml.tags+xml"/>
  <Override PartName="/ppt/tags/tag592.xml" ContentType="application/vnd.openxmlformats-officedocument.presentationml.tags+xml"/>
  <Override PartName="/ppt/tags/tag591.xml" ContentType="application/vnd.openxmlformats-officedocument.presentationml.tags+xml"/>
  <Override PartName="/ppt/tags/tag590.xml" ContentType="application/vnd.openxmlformats-officedocument.presentationml.tags+xml"/>
  <Override PartName="/ppt/tags/tag589.xml" ContentType="application/vnd.openxmlformats-officedocument.presentationml.tags+xml"/>
  <Override PartName="/ppt/tags/tag588.xml" ContentType="application/vnd.openxmlformats-officedocument.presentationml.tags+xml"/>
  <Override PartName="/ppt/tags/tag587.xml" ContentType="application/vnd.openxmlformats-officedocument.presentationml.tags+xml"/>
  <Override PartName="/ppt/tags/tag586.xml" ContentType="application/vnd.openxmlformats-officedocument.presentationml.tags+xml"/>
  <Override PartName="/ppt/tags/tag572.xml" ContentType="application/vnd.openxmlformats-officedocument.presentationml.tags+xml"/>
  <Override PartName="/ppt/tags/tag571.xml" ContentType="application/vnd.openxmlformats-officedocument.presentationml.tags+xml"/>
  <Override PartName="/ppt/tags/tag570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3.xml" ContentType="application/vnd.openxmlformats-officedocument.presentationml.tags+xml"/>
  <Override PartName="/ppt/tags/tag552.xml" ContentType="application/vnd.openxmlformats-officedocument.presentationml.tags+xml"/>
  <Override PartName="/ppt/tags/tag551.xml" ContentType="application/vnd.openxmlformats-officedocument.presentationml.tags+xml"/>
  <Override PartName="/ppt/tags/tag550.xml" ContentType="application/vnd.openxmlformats-officedocument.presentationml.tags+xml"/>
  <Override PartName="/ppt/tags/tag549.xml" ContentType="application/vnd.openxmlformats-officedocument.presentationml.tags+xml"/>
  <Override PartName="/ppt/tags/tag548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9.xml" ContentType="application/vnd.openxmlformats-officedocument.presentationml.tags+xml"/>
  <Override PartName="/ppt/tags/tag568.xml" ContentType="application/vnd.openxmlformats-officedocument.presentationml.tags+xml"/>
  <Override PartName="/ppt/tags/tag567.xml" ContentType="application/vnd.openxmlformats-officedocument.presentationml.tags+xml"/>
  <Override PartName="/ppt/tags/tag566.xml" ContentType="application/vnd.openxmlformats-officedocument.presentationml.tags+xml"/>
  <Override PartName="/ppt/tags/tag565.xml" ContentType="application/vnd.openxmlformats-officedocument.presentationml.tags+xml"/>
  <Override PartName="/ppt/tags/tag564.xml" ContentType="application/vnd.openxmlformats-officedocument.presentationml.tags+xml"/>
  <Override PartName="/ppt/tags/tag563.xml" ContentType="application/vnd.openxmlformats-officedocument.presentationml.tags+xml"/>
  <Override PartName="/ppt/tags/tag562.xml" ContentType="application/vnd.openxmlformats-officedocument.presentationml.tags+xml"/>
  <Override PartName="/ppt/tags/tag561.xml" ContentType="application/vnd.openxmlformats-officedocument.presentationml.tags+xml"/>
  <Override PartName="/ppt/tags/tag497.xml" ContentType="application/vnd.openxmlformats-officedocument.presentationml.tags+xml"/>
  <Override PartName="/ppt/tags/tag496.xml" ContentType="application/vnd.openxmlformats-officedocument.presentationml.tags+xml"/>
  <Override PartName="/ppt/tags/tag495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29.xml" ContentType="application/vnd.openxmlformats-officedocument.presentationml.tags+xml"/>
  <Override PartName="/ppt/tags/tag428.xml" ContentType="application/vnd.openxmlformats-officedocument.presentationml.tags+xml"/>
  <Override PartName="/ppt/tags/tag427.xml" ContentType="application/vnd.openxmlformats-officedocument.presentationml.tags+xml"/>
  <Override PartName="/ppt/tags/tag426.xml" ContentType="application/vnd.openxmlformats-officedocument.presentationml.tags+xml"/>
  <Override PartName="/ppt/tags/tag425.xml" ContentType="application/vnd.openxmlformats-officedocument.presentationml.tags+xml"/>
  <Override PartName="/ppt/tags/tag424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45.xml" ContentType="application/vnd.openxmlformats-officedocument.presentationml.tags+xml"/>
  <Override PartName="/ppt/tags/tag444.xml" ContentType="application/vnd.openxmlformats-officedocument.presentationml.tags+xml"/>
  <Override PartName="/ppt/tags/tag443.xml" ContentType="application/vnd.openxmlformats-officedocument.presentationml.tags+xml"/>
  <Override PartName="/ppt/tags/tag442.xml" ContentType="application/vnd.openxmlformats-officedocument.presentationml.tags+xml"/>
  <Override PartName="/ppt/tags/tag441.xml" ContentType="application/vnd.openxmlformats-officedocument.presentationml.tags+xml"/>
  <Override PartName="/ppt/tags/tag440.xml" ContentType="application/vnd.openxmlformats-officedocument.presentationml.tags+xml"/>
  <Override PartName="/ppt/tags/tag439.xml" ContentType="application/vnd.openxmlformats-officedocument.presentationml.tags+xml"/>
  <Override PartName="/ppt/tags/tag438.xml" ContentType="application/vnd.openxmlformats-officedocument.presentationml.tags+xml"/>
  <Override PartName="/ppt/tags/tag437.xml" ContentType="application/vnd.openxmlformats-officedocument.presentationml.tags+xml"/>
  <Override PartName="/ppt/tags/tag423.xml" ContentType="application/vnd.openxmlformats-officedocument.presentationml.tags+xml"/>
  <Override PartName="/ppt/tags/tag422.xml" ContentType="application/vnd.openxmlformats-officedocument.presentationml.tags+xml"/>
  <Override PartName="/ppt/tags/tag421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4.xml" ContentType="application/vnd.openxmlformats-officedocument.presentationml.tags+xml"/>
  <Override PartName="/ppt/tags/tag403.xml" ContentType="application/vnd.openxmlformats-officedocument.presentationml.tags+xml"/>
  <Override PartName="/ppt/tags/tag402.xml" ContentType="application/vnd.openxmlformats-officedocument.presentationml.tags+xml"/>
  <Override PartName="/ppt/tags/tag401.xml" ContentType="application/vnd.openxmlformats-officedocument.presentationml.tags+xml"/>
  <Override PartName="/ppt/tags/tag400.xml" ContentType="application/vnd.openxmlformats-officedocument.presentationml.tags+xml"/>
  <Override PartName="/ppt/tags/tag399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20.xml" ContentType="application/vnd.openxmlformats-officedocument.presentationml.tags+xml"/>
  <Override PartName="/ppt/tags/tag419.xml" ContentType="application/vnd.openxmlformats-officedocument.presentationml.tags+xml"/>
  <Override PartName="/ppt/tags/tag418.xml" ContentType="application/vnd.openxmlformats-officedocument.presentationml.tags+xml"/>
  <Override PartName="/ppt/tags/tag417.xml" ContentType="application/vnd.openxmlformats-officedocument.presentationml.tags+xml"/>
  <Override PartName="/ppt/tags/tag416.xml" ContentType="application/vnd.openxmlformats-officedocument.presentationml.tags+xml"/>
  <Override PartName="/ppt/tags/tag415.xml" ContentType="application/vnd.openxmlformats-officedocument.presentationml.tags+xml"/>
  <Override PartName="/ppt/tags/tag414.xml" ContentType="application/vnd.openxmlformats-officedocument.presentationml.tags+xml"/>
  <Override PartName="/ppt/tags/tag413.xml" ContentType="application/vnd.openxmlformats-officedocument.presentationml.tags+xml"/>
  <Override PartName="/ppt/tags/tag412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78.xml" ContentType="application/vnd.openxmlformats-officedocument.presentationml.tags+xml"/>
  <Override PartName="/ppt/tags/tag477.xml" ContentType="application/vnd.openxmlformats-officedocument.presentationml.tags+xml"/>
  <Override PartName="/ppt/tags/tag476.xml" ContentType="application/vnd.openxmlformats-officedocument.presentationml.tags+xml"/>
  <Override PartName="/ppt/tags/tag475.xml" ContentType="application/vnd.openxmlformats-officedocument.presentationml.tags+xml"/>
  <Override PartName="/ppt/tags/tag474.xml" ContentType="application/vnd.openxmlformats-officedocument.presentationml.tags+xml"/>
  <Override PartName="/ppt/tags/tag473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94.xml" ContentType="application/vnd.openxmlformats-officedocument.presentationml.tags+xml"/>
  <Override PartName="/ppt/tags/tag493.xml" ContentType="application/vnd.openxmlformats-officedocument.presentationml.tags+xml"/>
  <Override PartName="/ppt/tags/tag492.xml" ContentType="application/vnd.openxmlformats-officedocument.presentationml.tags+xml"/>
  <Override PartName="/ppt/tags/tag491.xml" ContentType="application/vnd.openxmlformats-officedocument.presentationml.tags+xml"/>
  <Override PartName="/ppt/tags/tag490.xml" ContentType="application/vnd.openxmlformats-officedocument.presentationml.tags+xml"/>
  <Override PartName="/ppt/tags/tag489.xml" ContentType="application/vnd.openxmlformats-officedocument.presentationml.tags+xml"/>
  <Override PartName="/ppt/tags/tag488.xml" ContentType="application/vnd.openxmlformats-officedocument.presentationml.tags+xml"/>
  <Override PartName="/ppt/tags/tag487.xml" ContentType="application/vnd.openxmlformats-officedocument.presentationml.tags+xml"/>
  <Override PartName="/ppt/tags/tag486.xml" ContentType="application/vnd.openxmlformats-officedocument.presentationml.tags+xml"/>
  <Override PartName="/ppt/tags/tag472.xml" ContentType="application/vnd.openxmlformats-officedocument.presentationml.tags+xml"/>
  <Override PartName="/ppt/tags/tag471.xml" ContentType="application/vnd.openxmlformats-officedocument.presentationml.tags+xml"/>
  <Override PartName="/ppt/tags/tag470.xml" ContentType="application/vnd.openxmlformats-officedocument.presentationml.tags+xml"/>
  <Override PartName="/ppt/tags/tag457.xml" ContentType="application/vnd.openxmlformats-officedocument.presentationml.tags+xml"/>
  <Override PartName="/ppt/tags/tag456.xml" ContentType="application/vnd.openxmlformats-officedocument.presentationml.tags+xml"/>
  <Override PartName="/ppt/tags/tag455.xml" ContentType="application/vnd.openxmlformats-officedocument.presentationml.tags+xml"/>
  <Override PartName="/ppt/tags/tag454.xml" ContentType="application/vnd.openxmlformats-officedocument.presentationml.tags+xml"/>
  <Override PartName="/ppt/tags/tag453.xml" ContentType="application/vnd.openxmlformats-officedocument.presentationml.tags+xml"/>
  <Override PartName="/ppt/tags/tag452.xml" ContentType="application/vnd.openxmlformats-officedocument.presentationml.tags+xml"/>
  <Override PartName="/ppt/tags/tag451.xml" ContentType="application/vnd.openxmlformats-officedocument.presentationml.tags+xml"/>
  <Override PartName="/ppt/tags/tag450.xml" ContentType="application/vnd.openxmlformats-officedocument.presentationml.tags+xml"/>
  <Override PartName="/ppt/tags/tag449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9.xml" ContentType="application/vnd.openxmlformats-officedocument.presentationml.tags+xml"/>
  <Override PartName="/ppt/tags/tag468.xml" ContentType="application/vnd.openxmlformats-officedocument.presentationml.tags+xml"/>
  <Override PartName="/ppt/tags/tag467.xml" ContentType="application/vnd.openxmlformats-officedocument.presentationml.tags+xml"/>
  <Override PartName="/ppt/tags/tag466.xml" ContentType="application/vnd.openxmlformats-officedocument.presentationml.tags+xml"/>
  <Override PartName="/ppt/tags/tag465.xml" ContentType="application/vnd.openxmlformats-officedocument.presentationml.tags+xml"/>
  <Override PartName="/ppt/tags/tag464.xml" ContentType="application/vnd.openxmlformats-officedocument.presentationml.tags+xml"/>
  <Override PartName="/ppt/tags/tag463.xml" ContentType="application/vnd.openxmlformats-officedocument.presentationml.tags+xml"/>
  <Override PartName="/ppt/tags/tag462.xml" ContentType="application/vnd.openxmlformats-officedocument.presentationml.tags+xml"/>
  <Override PartName="/ppt/tags/tag461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26.xml" ContentType="application/vnd.openxmlformats-officedocument.presentationml.tags+xml"/>
  <Override PartName="/ppt/tags/tag725.xml" ContentType="application/vnd.openxmlformats-officedocument.presentationml.tags+xml"/>
  <Override PartName="/ppt/tags/tag724.xml" ContentType="application/vnd.openxmlformats-officedocument.presentationml.tags+xml"/>
  <Override PartName="/ppt/tags/tag723.xml" ContentType="application/vnd.openxmlformats-officedocument.presentationml.tags+xml"/>
  <Override PartName="/ppt/tags/tag722.xml" ContentType="application/vnd.openxmlformats-officedocument.presentationml.tags+xml"/>
  <Override PartName="/ppt/tags/tag721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42.xml" ContentType="application/vnd.openxmlformats-officedocument.presentationml.tags+xml"/>
  <Override PartName="/ppt/tags/tag741.xml" ContentType="application/vnd.openxmlformats-officedocument.presentationml.tags+xml"/>
  <Override PartName="/ppt/tags/tag740.xml" ContentType="application/vnd.openxmlformats-officedocument.presentationml.tags+xml"/>
  <Override PartName="/ppt/tags/tag739.xml" ContentType="application/vnd.openxmlformats-officedocument.presentationml.tags+xml"/>
  <Override PartName="/ppt/tags/tag738.xml" ContentType="application/vnd.openxmlformats-officedocument.presentationml.tags+xml"/>
  <Override PartName="/ppt/tags/tag737.xml" ContentType="application/vnd.openxmlformats-officedocument.presentationml.tags+xml"/>
  <Override PartName="/ppt/tags/tag736.xml" ContentType="application/vnd.openxmlformats-officedocument.presentationml.tags+xml"/>
  <Override PartName="/ppt/tags/tag735.xml" ContentType="application/vnd.openxmlformats-officedocument.presentationml.tags+xml"/>
  <Override PartName="/ppt/tags/tag734.xml" ContentType="application/vnd.openxmlformats-officedocument.presentationml.tags+xml"/>
  <Override PartName="/ppt/tags/tag720.xml" ContentType="application/vnd.openxmlformats-officedocument.presentationml.tags+xml"/>
  <Override PartName="/ppt/tags/tag719.xml" ContentType="application/vnd.openxmlformats-officedocument.presentationml.tags+xml"/>
  <Override PartName="/ppt/tags/tag718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1.xml" ContentType="application/vnd.openxmlformats-officedocument.presentationml.tags+xml"/>
  <Override PartName="/ppt/tags/tag700.xml" ContentType="application/vnd.openxmlformats-officedocument.presentationml.tags+xml"/>
  <Override PartName="/ppt/tags/tag699.xml" ContentType="application/vnd.openxmlformats-officedocument.presentationml.tags+xml"/>
  <Override PartName="/ppt/tags/tag698.xml" ContentType="application/vnd.openxmlformats-officedocument.presentationml.tags+xml"/>
  <Override PartName="/ppt/tags/tag697.xml" ContentType="application/vnd.openxmlformats-officedocument.presentationml.tags+xml"/>
  <Override PartName="/ppt/tags/tag696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17.xml" ContentType="application/vnd.openxmlformats-officedocument.presentationml.tags+xml"/>
  <Override PartName="/ppt/tags/tag716.xml" ContentType="application/vnd.openxmlformats-officedocument.presentationml.tags+xml"/>
  <Override PartName="/ppt/tags/tag715.xml" ContentType="application/vnd.openxmlformats-officedocument.presentationml.tags+xml"/>
  <Override PartName="/ppt/tags/tag714.xml" ContentType="application/vnd.openxmlformats-officedocument.presentationml.tags+xml"/>
  <Override PartName="/ppt/tags/tag713.xml" ContentType="application/vnd.openxmlformats-officedocument.presentationml.tags+xml"/>
  <Override PartName="/ppt/tags/tag712.xml" ContentType="application/vnd.openxmlformats-officedocument.presentationml.tags+xml"/>
  <Override PartName="/ppt/tags/tag711.xml" ContentType="application/vnd.openxmlformats-officedocument.presentationml.tags+xml"/>
  <Override PartName="/ppt/tags/tag710.xml" ContentType="application/vnd.openxmlformats-officedocument.presentationml.tags+xml"/>
  <Override PartName="/ppt/tags/tag709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75.xml" ContentType="application/vnd.openxmlformats-officedocument.presentationml.tags+xml"/>
  <Override PartName="/ppt/tags/tag774.xml" ContentType="application/vnd.openxmlformats-officedocument.presentationml.tags+xml"/>
  <Override PartName="/ppt/tags/tag773.xml" ContentType="application/vnd.openxmlformats-officedocument.presentationml.tags+xml"/>
  <Override PartName="/ppt/tags/tag772.xml" ContentType="application/vnd.openxmlformats-officedocument.presentationml.tags+xml"/>
  <Override PartName="/ppt/tags/tag771.xml" ContentType="application/vnd.openxmlformats-officedocument.presentationml.tags+xml"/>
  <Override PartName="/ppt/tags/tag770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91.xml" ContentType="application/vnd.openxmlformats-officedocument.presentationml.tags+xml"/>
  <Override PartName="/ppt/tags/tag790.xml" ContentType="application/vnd.openxmlformats-officedocument.presentationml.tags+xml"/>
  <Override PartName="/ppt/tags/tag789.xml" ContentType="application/vnd.openxmlformats-officedocument.presentationml.tags+xml"/>
  <Override PartName="/ppt/tags/tag788.xml" ContentType="application/vnd.openxmlformats-officedocument.presentationml.tags+xml"/>
  <Override PartName="/ppt/tags/tag787.xml" ContentType="application/vnd.openxmlformats-officedocument.presentationml.tags+xml"/>
  <Override PartName="/ppt/tags/tag786.xml" ContentType="application/vnd.openxmlformats-officedocument.presentationml.tags+xml"/>
  <Override PartName="/ppt/tags/tag785.xml" ContentType="application/vnd.openxmlformats-officedocument.presentationml.tags+xml"/>
  <Override PartName="/ppt/tags/tag784.xml" ContentType="application/vnd.openxmlformats-officedocument.presentationml.tags+xml"/>
  <Override PartName="/ppt/tags/tag783.xml" ContentType="application/vnd.openxmlformats-officedocument.presentationml.tags+xml"/>
  <Override PartName="/ppt/tags/tag769.xml" ContentType="application/vnd.openxmlformats-officedocument.presentationml.tags+xml"/>
  <Override PartName="/ppt/tags/tag768.xml" ContentType="application/vnd.openxmlformats-officedocument.presentationml.tags+xml"/>
  <Override PartName="/ppt/tags/tag767.xml" ContentType="application/vnd.openxmlformats-officedocument.presentationml.tags+xml"/>
  <Override PartName="/ppt/tags/tag754.xml" ContentType="application/vnd.openxmlformats-officedocument.presentationml.tags+xml"/>
  <Override PartName="/ppt/tags/tag753.xml" ContentType="application/vnd.openxmlformats-officedocument.presentationml.tags+xml"/>
  <Override PartName="/ppt/tags/tag752.xml" ContentType="application/vnd.openxmlformats-officedocument.presentationml.tags+xml"/>
  <Override PartName="/ppt/tags/tag751.xml" ContentType="application/vnd.openxmlformats-officedocument.presentationml.tags+xml"/>
  <Override PartName="/ppt/tags/tag750.xml" ContentType="application/vnd.openxmlformats-officedocument.presentationml.tags+xml"/>
  <Override PartName="/ppt/tags/tag749.xml" ContentType="application/vnd.openxmlformats-officedocument.presentationml.tags+xml"/>
  <Override PartName="/ppt/tags/tag748.xml" ContentType="application/vnd.openxmlformats-officedocument.presentationml.tags+xml"/>
  <Override PartName="/ppt/tags/tag747.xml" ContentType="application/vnd.openxmlformats-officedocument.presentationml.tags+xml"/>
  <Override PartName="/ppt/tags/tag746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66.xml" ContentType="application/vnd.openxmlformats-officedocument.presentationml.tags+xml"/>
  <Override PartName="/ppt/tags/tag765.xml" ContentType="application/vnd.openxmlformats-officedocument.presentationml.tags+xml"/>
  <Override PartName="/ppt/tags/tag764.xml" ContentType="application/vnd.openxmlformats-officedocument.presentationml.tags+xml"/>
  <Override PartName="/ppt/tags/tag763.xml" ContentType="application/vnd.openxmlformats-officedocument.presentationml.tags+xml"/>
  <Override PartName="/ppt/tags/tag762.xml" ContentType="application/vnd.openxmlformats-officedocument.presentationml.tags+xml"/>
  <Override PartName="/ppt/tags/tag761.xml" ContentType="application/vnd.openxmlformats-officedocument.presentationml.tags+xml"/>
  <Override PartName="/ppt/tags/tag760.xml" ContentType="application/vnd.openxmlformats-officedocument.presentationml.tags+xml"/>
  <Override PartName="/ppt/tags/tag759.xml" ContentType="application/vnd.openxmlformats-officedocument.presentationml.tags+xml"/>
  <Override PartName="/ppt/tags/tag758.xml" ContentType="application/vnd.openxmlformats-officedocument.presentationml.tags+xml"/>
  <Override PartName="/ppt/tags/tag695.xml" ContentType="application/vnd.openxmlformats-officedocument.presentationml.tags+xml"/>
  <Override PartName="/ppt/tags/tag694.xml" ContentType="application/vnd.openxmlformats-officedocument.presentationml.tags+xml"/>
  <Override PartName="/ppt/tags/tag693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27.xml" ContentType="application/vnd.openxmlformats-officedocument.presentationml.tags+xml"/>
  <Override PartName="/ppt/tags/tag626.xml" ContentType="application/vnd.openxmlformats-officedocument.presentationml.tags+xml"/>
  <Override PartName="/ppt/tags/tag625.xml" ContentType="application/vnd.openxmlformats-officedocument.presentationml.tags+xml"/>
  <Override PartName="/ppt/tags/tag624.xml" ContentType="application/vnd.openxmlformats-officedocument.presentationml.tags+xml"/>
  <Override PartName="/ppt/tags/tag623.xml" ContentType="application/vnd.openxmlformats-officedocument.presentationml.tags+xml"/>
  <Override PartName="/ppt/tags/tag622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43.xml" ContentType="application/vnd.openxmlformats-officedocument.presentationml.tags+xml"/>
  <Override PartName="/ppt/tags/tag642.xml" ContentType="application/vnd.openxmlformats-officedocument.presentationml.tags+xml"/>
  <Override PartName="/ppt/tags/tag641.xml" ContentType="application/vnd.openxmlformats-officedocument.presentationml.tags+xml"/>
  <Override PartName="/ppt/tags/tag640.xml" ContentType="application/vnd.openxmlformats-officedocument.presentationml.tags+xml"/>
  <Override PartName="/ppt/tags/tag639.xml" ContentType="application/vnd.openxmlformats-officedocument.presentationml.tags+xml"/>
  <Override PartName="/ppt/tags/tag638.xml" ContentType="application/vnd.openxmlformats-officedocument.presentationml.tags+xml"/>
  <Override PartName="/ppt/tags/tag637.xml" ContentType="application/vnd.openxmlformats-officedocument.presentationml.tags+xml"/>
  <Override PartName="/ppt/tags/tag636.xml" ContentType="application/vnd.openxmlformats-officedocument.presentationml.tags+xml"/>
  <Override PartName="/ppt/tags/tag635.xml" ContentType="application/vnd.openxmlformats-officedocument.presentationml.tags+xml"/>
  <Override PartName="/ppt/tags/tag621.xml" ContentType="application/vnd.openxmlformats-officedocument.presentationml.tags+xml"/>
  <Override PartName="/ppt/tags/tag620.xml" ContentType="application/vnd.openxmlformats-officedocument.presentationml.tags+xml"/>
  <Override PartName="/ppt/tags/tag619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2.xml" ContentType="application/vnd.openxmlformats-officedocument.presentationml.tags+xml"/>
  <Override PartName="/ppt/tags/tag601.xml" ContentType="application/vnd.openxmlformats-officedocument.presentationml.tags+xml"/>
  <Override PartName="/ppt/tags/tag600.xml" ContentType="application/vnd.openxmlformats-officedocument.presentationml.tags+xml"/>
  <Override PartName="/ppt/tags/tag1.xml" ContentType="application/vnd.openxmlformats-officedocument.presentationml.tags+xml"/>
  <Override PartName="/ppt/tags/tag599.xml" ContentType="application/vnd.openxmlformats-officedocument.presentationml.tags+xml"/>
  <Override PartName="/ppt/tags/tag598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8.xml" ContentType="application/vnd.openxmlformats-officedocument.presentationml.tags+xml"/>
  <Override PartName="/ppt/tags/tag617.xml" ContentType="application/vnd.openxmlformats-officedocument.presentationml.tags+xml"/>
  <Override PartName="/ppt/tags/tag616.xml" ContentType="application/vnd.openxmlformats-officedocument.presentationml.tags+xml"/>
  <Override PartName="/ppt/tags/tag615.xml" ContentType="application/vnd.openxmlformats-officedocument.presentationml.tags+xml"/>
  <Override PartName="/ppt/tags/tag614.xml" ContentType="application/vnd.openxmlformats-officedocument.presentationml.tags+xml"/>
  <Override PartName="/ppt/tags/tag613.xml" ContentType="application/vnd.openxmlformats-officedocument.presentationml.tags+xml"/>
  <Override PartName="/ppt/tags/tag612.xml" ContentType="application/vnd.openxmlformats-officedocument.presentationml.tags+xml"/>
  <Override PartName="/ppt/tags/tag611.xml" ContentType="application/vnd.openxmlformats-officedocument.presentationml.tags+xml"/>
  <Override PartName="/ppt/tags/tag610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76.xml" ContentType="application/vnd.openxmlformats-officedocument.presentationml.tags+xml"/>
  <Override PartName="/ppt/tags/tag675.xml" ContentType="application/vnd.openxmlformats-officedocument.presentationml.tags+xml"/>
  <Override PartName="/ppt/tags/tag674.xml" ContentType="application/vnd.openxmlformats-officedocument.presentationml.tags+xml"/>
  <Override PartName="/ppt/tags/tag673.xml" ContentType="application/vnd.openxmlformats-officedocument.presentationml.tags+xml"/>
  <Override PartName="/ppt/tags/tag672.xml" ContentType="application/vnd.openxmlformats-officedocument.presentationml.tags+xml"/>
  <Override PartName="/ppt/tags/tag671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92.xml" ContentType="application/vnd.openxmlformats-officedocument.presentationml.tags+xml"/>
  <Override PartName="/ppt/tags/tag691.xml" ContentType="application/vnd.openxmlformats-officedocument.presentationml.tags+xml"/>
  <Override PartName="/ppt/tags/tag690.xml" ContentType="application/vnd.openxmlformats-officedocument.presentationml.tags+xml"/>
  <Override PartName="/ppt/tags/tag689.xml" ContentType="application/vnd.openxmlformats-officedocument.presentationml.tags+xml"/>
  <Override PartName="/ppt/tags/tag688.xml" ContentType="application/vnd.openxmlformats-officedocument.presentationml.tags+xml"/>
  <Override PartName="/ppt/tags/tag687.xml" ContentType="application/vnd.openxmlformats-officedocument.presentationml.tags+xml"/>
  <Override PartName="/ppt/tags/tag686.xml" ContentType="application/vnd.openxmlformats-officedocument.presentationml.tags+xml"/>
  <Override PartName="/ppt/tags/tag685.xml" ContentType="application/vnd.openxmlformats-officedocument.presentationml.tags+xml"/>
  <Override PartName="/ppt/tags/tag684.xml" ContentType="application/vnd.openxmlformats-officedocument.presentationml.tags+xml"/>
  <Override PartName="/ppt/tags/tag670.xml" ContentType="application/vnd.openxmlformats-officedocument.presentationml.tags+xml"/>
  <Override PartName="/ppt/tags/tag669.xml" ContentType="application/vnd.openxmlformats-officedocument.presentationml.tags+xml"/>
  <Override PartName="/ppt/tags/tag668.xml" ContentType="application/vnd.openxmlformats-officedocument.presentationml.tags+xml"/>
  <Override PartName="/ppt/tags/tag655.xml" ContentType="application/vnd.openxmlformats-officedocument.presentationml.tags+xml"/>
  <Override PartName="/ppt/tags/tag654.xml" ContentType="application/vnd.openxmlformats-officedocument.presentationml.tags+xml"/>
  <Override PartName="/ppt/tags/tag653.xml" ContentType="application/vnd.openxmlformats-officedocument.presentationml.tags+xml"/>
  <Override PartName="/ppt/tags/tag652.xml" ContentType="application/vnd.openxmlformats-officedocument.presentationml.tags+xml"/>
  <Override PartName="/ppt/tags/tag651.xml" ContentType="application/vnd.openxmlformats-officedocument.presentationml.tags+xml"/>
  <Override PartName="/ppt/tags/tag650.xml" ContentType="application/vnd.openxmlformats-officedocument.presentationml.tags+xml"/>
  <Override PartName="/ppt/tags/tag649.xml" ContentType="application/vnd.openxmlformats-officedocument.presentationml.tags+xml"/>
  <Override PartName="/ppt/tags/tag648.xml" ContentType="application/vnd.openxmlformats-officedocument.presentationml.tags+xml"/>
  <Override PartName="/ppt/tags/tag647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67.xml" ContentType="application/vnd.openxmlformats-officedocument.presentationml.tags+xml"/>
  <Override PartName="/ppt/tags/tag666.xml" ContentType="application/vnd.openxmlformats-officedocument.presentationml.tags+xml"/>
  <Override PartName="/ppt/tags/tag665.xml" ContentType="application/vnd.openxmlformats-officedocument.presentationml.tags+xml"/>
  <Override PartName="/ppt/tags/tag664.xml" ContentType="application/vnd.openxmlformats-officedocument.presentationml.tags+xml"/>
  <Override PartName="/ppt/tags/tag663.xml" ContentType="application/vnd.openxmlformats-officedocument.presentationml.tags+xml"/>
  <Override PartName="/ppt/tags/tag662.xml" ContentType="application/vnd.openxmlformats-officedocument.presentationml.tags+xml"/>
  <Override PartName="/ppt/tags/tag661.xml" ContentType="application/vnd.openxmlformats-officedocument.presentationml.tags+xml"/>
  <Override PartName="/ppt/tags/tag660.xml" ContentType="application/vnd.openxmlformats-officedocument.presentationml.tags+xml"/>
  <Override PartName="/ppt/tags/tag659.xml" ContentType="application/vnd.openxmlformats-officedocument.presentationml.tags+xml"/>
  <Override PartName="/ppt/tags/tag398.xml" ContentType="application/vnd.openxmlformats-officedocument.presentationml.tags+xml"/>
  <Override PartName="/ppt/tags/tag397.xml" ContentType="application/vnd.openxmlformats-officedocument.presentationml.tags+xml"/>
  <Override PartName="/ppt/tags/tag396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ags/tag129.xml" ContentType="application/vnd.openxmlformats-officedocument.presentationml.tags+xml"/>
  <Override PartName="/ppt/tags/tag128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7.xml" ContentType="application/vnd.openxmlformats-officedocument.presentationml.tags+xml"/>
  <Override PartName="/ppt/tags/tag146.xml" ContentType="application/vnd.openxmlformats-officedocument.presentationml.tags+xml"/>
  <Override PartName="/ppt/tags/tag145.xml" ContentType="application/vnd.openxmlformats-officedocument.presentationml.tags+xml"/>
  <Override PartName="/ppt/tags/tag144.xml" ContentType="application/vnd.openxmlformats-officedocument.presentationml.tags+xml"/>
  <Override PartName="/ppt/tags/tag143.xml" ContentType="application/vnd.openxmlformats-officedocument.presentationml.tags+xml"/>
  <Override PartName="/ppt/tags/tag142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101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19.xml" ContentType="application/vnd.openxmlformats-officedocument.presentationml.tag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116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1.xml" ContentType="application/vnd.openxmlformats-officedocument.presentationml.tags+xml"/>
  <Override PartName="/ppt/tags/tag180.xml" ContentType="application/vnd.openxmlformats-officedocument.presentationml.tags+xml"/>
  <Override PartName="/ppt/tags/tag179.xml" ContentType="application/vnd.openxmlformats-officedocument.presentationml.tags+xml"/>
  <Override PartName="/ppt/tags/tag178.xml" ContentType="application/vnd.openxmlformats-officedocument.presentationml.tags+xml"/>
  <Override PartName="/ppt/tags/tag177.xml" ContentType="application/vnd.openxmlformats-officedocument.presentationml.tags+xml"/>
  <Override PartName="/ppt/tags/tag176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75.xml" ContentType="application/vnd.openxmlformats-officedocument.presentationml.tags+xml"/>
  <Override PartName="/ppt/tags/tag174.xml" ContentType="application/vnd.openxmlformats-officedocument.presentationml.tags+xml"/>
  <Override PartName="/ppt/tags/tag173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56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2.xml" ContentType="application/vnd.openxmlformats-officedocument.presentationml.tags+xml"/>
  <Override PartName="/ppt/tags/tag171.xml" ContentType="application/vnd.openxmlformats-officedocument.presentationml.tags+xml"/>
  <Override PartName="/ppt/tags/tag170.xml" ContentType="application/vnd.openxmlformats-officedocument.presentationml.tags+xml"/>
  <Override PartName="/ppt/tags/tag169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00.xml" ContentType="application/vnd.openxmlformats-officedocument.presentationml.tags+xml"/>
  <Override PartName="/ppt/tags/tag99.xml" ContentType="application/vnd.openxmlformats-officedocument.presentationml.tags+xml"/>
  <Override PartName="/ppt/tags/tag9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1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69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0.xml" ContentType="application/vnd.openxmlformats-officedocument.presentationml.tags+xml"/>
  <Override PartName="/ppt/tags/tag329.xml" ContentType="application/vnd.openxmlformats-officedocument.presentationml.tags+xml"/>
  <Override PartName="/ppt/tags/tag328.xml" ContentType="application/vnd.openxmlformats-officedocument.presentationml.tags+xml"/>
  <Override PartName="/ppt/tags/tag327.xml" ContentType="application/vnd.openxmlformats-officedocument.presentationml.tags+xml"/>
  <Override PartName="/ppt/tags/tag326.xml" ContentType="application/vnd.openxmlformats-officedocument.presentationml.tags+xml"/>
  <Override PartName="/ppt/tags/tag325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46.xml" ContentType="application/vnd.openxmlformats-officedocument.presentationml.tags+xml"/>
  <Override PartName="/ppt/tags/tag345.xml" ContentType="application/vnd.openxmlformats-officedocument.presentationml.tags+xml"/>
  <Override PartName="/ppt/tags/tag344.xml" ContentType="application/vnd.openxmlformats-officedocument.presentationml.tags+xml"/>
  <Override PartName="/ppt/tags/tag343.xml" ContentType="application/vnd.openxmlformats-officedocument.presentationml.tags+xml"/>
  <Override PartName="/ppt/tags/tag342.xml" ContentType="application/vnd.openxmlformats-officedocument.presentationml.tags+xml"/>
  <Override PartName="/ppt/tags/tag341.xml" ContentType="application/vnd.openxmlformats-officedocument.presentationml.tags+xml"/>
  <Override PartName="/ppt/tags/tag340.xml" ContentType="application/vnd.openxmlformats-officedocument.presentationml.tags+xml"/>
  <Override PartName="/ppt/tags/tag339.xml" ContentType="application/vnd.openxmlformats-officedocument.presentationml.tags+xml"/>
  <Override PartName="/ppt/tags/tag338.xml" ContentType="application/vnd.openxmlformats-officedocument.presentationml.tags+xml"/>
  <Override PartName="/ppt/tags/tag324.xml" ContentType="application/vnd.openxmlformats-officedocument.presentationml.tags+xml"/>
  <Override PartName="/ppt/tags/tag323.xml" ContentType="application/vnd.openxmlformats-officedocument.presentationml.tags+xml"/>
  <Override PartName="/ppt/tags/tag322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05.xml" ContentType="application/vnd.openxmlformats-officedocument.presentationml.tags+xml"/>
  <Override PartName="/ppt/tags/tag304.xml" ContentType="application/vnd.openxmlformats-officedocument.presentationml.tags+xml"/>
  <Override PartName="/ppt/tags/tag303.xml" ContentType="application/vnd.openxmlformats-officedocument.presentationml.tags+xml"/>
  <Override PartName="/ppt/tags/tag302.xml" ContentType="application/vnd.openxmlformats-officedocument.presentationml.tags+xml"/>
  <Override PartName="/ppt/tags/tag301.xml" ContentType="application/vnd.openxmlformats-officedocument.presentationml.tags+xml"/>
  <Override PartName="/ppt/tags/tag300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21.xml" ContentType="application/vnd.openxmlformats-officedocument.presentationml.tags+xml"/>
  <Override PartName="/ppt/tags/tag320.xml" ContentType="application/vnd.openxmlformats-officedocument.presentationml.tags+xml"/>
  <Override PartName="/ppt/tags/tag319.xml" ContentType="application/vnd.openxmlformats-officedocument.presentationml.tags+xml"/>
  <Override PartName="/ppt/tags/tag318.xml" ContentType="application/vnd.openxmlformats-officedocument.presentationml.tags+xml"/>
  <Override PartName="/ppt/tags/tag317.xml" ContentType="application/vnd.openxmlformats-officedocument.presentationml.tags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tags/tag314.xml" ContentType="application/vnd.openxmlformats-officedocument.presentationml.tags+xml"/>
  <Override PartName="/ppt/tags/tag313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79.xml" ContentType="application/vnd.openxmlformats-officedocument.presentationml.tags+xml"/>
  <Override PartName="/ppt/tags/tag378.xml" ContentType="application/vnd.openxmlformats-officedocument.presentationml.tags+xml"/>
  <Override PartName="/ppt/tags/tag377.xml" ContentType="application/vnd.openxmlformats-officedocument.presentationml.tags+xml"/>
  <Override PartName="/ppt/tags/tag376.xml" ContentType="application/vnd.openxmlformats-officedocument.presentationml.tags+xml"/>
  <Override PartName="/ppt/tags/tag375.xml" ContentType="application/vnd.openxmlformats-officedocument.presentationml.tags+xml"/>
  <Override PartName="/ppt/tags/tag374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95.xml" ContentType="application/vnd.openxmlformats-officedocument.presentationml.tags+xml"/>
  <Override PartName="/ppt/tags/tag394.xml" ContentType="application/vnd.openxmlformats-officedocument.presentationml.tags+xml"/>
  <Override PartName="/ppt/tags/tag393.xml" ContentType="application/vnd.openxmlformats-officedocument.presentationml.tags+xml"/>
  <Override PartName="/ppt/tags/tag392.xml" ContentType="application/vnd.openxmlformats-officedocument.presentationml.tags+xml"/>
  <Override PartName="/ppt/tags/tag391.xml" ContentType="application/vnd.openxmlformats-officedocument.presentationml.tags+xml"/>
  <Override PartName="/ppt/tags/tag390.xml" ContentType="application/vnd.openxmlformats-officedocument.presentationml.tags+xml"/>
  <Override PartName="/ppt/tags/tag389.xml" ContentType="application/vnd.openxmlformats-officedocument.presentationml.tags+xml"/>
  <Override PartName="/ppt/tags/tag388.xml" ContentType="application/vnd.openxmlformats-officedocument.presentationml.tags+xml"/>
  <Override PartName="/ppt/tags/tag387.xml" ContentType="application/vnd.openxmlformats-officedocument.presentationml.tags+xml"/>
  <Override PartName="/ppt/tags/tag373.xml" ContentType="application/vnd.openxmlformats-officedocument.presentationml.tags+xml"/>
  <Override PartName="/ppt/tags/tag372.xml" ContentType="application/vnd.openxmlformats-officedocument.presentationml.tags+xml"/>
  <Override PartName="/ppt/tags/tag371.xml" ContentType="application/vnd.openxmlformats-officedocument.presentationml.tags+xml"/>
  <Override PartName="/ppt/tags/tag358.xml" ContentType="application/vnd.openxmlformats-officedocument.presentationml.tags+xml"/>
  <Override PartName="/ppt/tags/tag357.xml" ContentType="application/vnd.openxmlformats-officedocument.presentationml.tags+xml"/>
  <Override PartName="/ppt/tags/tag356.xml" ContentType="application/vnd.openxmlformats-officedocument.presentationml.tags+xml"/>
  <Override PartName="/ppt/tags/tag355.xml" ContentType="application/vnd.openxmlformats-officedocument.presentationml.tags+xml"/>
  <Override PartName="/ppt/tags/tag354.xml" ContentType="application/vnd.openxmlformats-officedocument.presentationml.tags+xml"/>
  <Override PartName="/ppt/tags/tag353.xml" ContentType="application/vnd.openxmlformats-officedocument.presentationml.tags+xml"/>
  <Override PartName="/ppt/tags/tag352.xml" ContentType="application/vnd.openxmlformats-officedocument.presentationml.tags+xml"/>
  <Override PartName="/ppt/tags/tag351.xml" ContentType="application/vnd.openxmlformats-officedocument.presentationml.tags+xml"/>
  <Override PartName="/ppt/tags/tag350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70.xml" ContentType="application/vnd.openxmlformats-officedocument.presentationml.tags+xml"/>
  <Override PartName="/ppt/tags/tag369.xml" ContentType="application/vnd.openxmlformats-officedocument.presentationml.tags+xml"/>
  <Override PartName="/ppt/tags/tag368.xml" ContentType="application/vnd.openxmlformats-officedocument.presentationml.tags+xml"/>
  <Override PartName="/ppt/tags/tag367.xml" ContentType="application/vnd.openxmlformats-officedocument.presentationml.tags+xml"/>
  <Override PartName="/ppt/tags/tag366.xml" ContentType="application/vnd.openxmlformats-officedocument.presentationml.tags+xml"/>
  <Override PartName="/ppt/tags/tag365.xml" ContentType="application/vnd.openxmlformats-officedocument.presentationml.tags+xml"/>
  <Override PartName="/ppt/tags/tag364.xml" ContentType="application/vnd.openxmlformats-officedocument.presentationml.tags+xml"/>
  <Override PartName="/ppt/tags/tag363.xml" ContentType="application/vnd.openxmlformats-officedocument.presentationml.tags+xml"/>
  <Override PartName="/ppt/tags/tag362.xml" ContentType="application/vnd.openxmlformats-officedocument.presentationml.tags+xml"/>
  <Override PartName="/ppt/tags/tag299.xml" ContentType="application/vnd.openxmlformats-officedocument.presentationml.tags+xml"/>
  <Override PartName="/ppt/tags/tag298.xml" ContentType="application/vnd.openxmlformats-officedocument.presentationml.tags+xml"/>
  <Override PartName="/ppt/tags/tag297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1.xml" ContentType="application/vnd.openxmlformats-officedocument.presentationml.tags+xml"/>
  <Override PartName="/ppt/tags/tag230.xml" ContentType="application/vnd.openxmlformats-officedocument.presentationml.tags+xml"/>
  <Override PartName="/ppt/tags/tag229.xml" ContentType="application/vnd.openxmlformats-officedocument.presentationml.tag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26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47.xml" ContentType="application/vnd.openxmlformats-officedocument.presentationml.tags+xml"/>
  <Override PartName="/ppt/tags/tag246.xml" ContentType="application/vnd.openxmlformats-officedocument.presentationml.tags+xml"/>
  <Override PartName="/ppt/tags/tag245.xml" ContentType="application/vnd.openxmlformats-officedocument.presentationml.tags+xml"/>
  <Override PartName="/ppt/tags/tag244.xml" ContentType="application/vnd.openxmlformats-officedocument.presentationml.tags+xml"/>
  <Override PartName="/ppt/tags/tag243.xml" ContentType="application/vnd.openxmlformats-officedocument.presentationml.tags+xml"/>
  <Override PartName="/ppt/tags/tag242.xml" ContentType="application/vnd.openxmlformats-officedocument.presentationml.tags+xml"/>
  <Override PartName="/ppt/tags/tag241.xml" ContentType="application/vnd.openxmlformats-officedocument.presentationml.tags+xml"/>
  <Override PartName="/ppt/tags/tag240.xml" ContentType="application/vnd.openxmlformats-officedocument.presentationml.tags+xml"/>
  <Override PartName="/ppt/tags/tag239.xml" ContentType="application/vnd.openxmlformats-officedocument.presentationml.tags+xml"/>
  <Override PartName="/ppt/tags/tag225.xml" ContentType="application/vnd.openxmlformats-officedocument.presentationml.tags+xml"/>
  <Override PartName="/ppt/tags/tag224.xml" ContentType="application/vnd.openxmlformats-officedocument.presentationml.tags+xml"/>
  <Override PartName="/ppt/tags/tag223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06.xml" ContentType="application/vnd.openxmlformats-officedocument.presentationml.tag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22.xml" ContentType="application/vnd.openxmlformats-officedocument.presentationml.tags+xml"/>
  <Override PartName="/ppt/tags/tag221.xml" ContentType="application/vnd.openxmlformats-officedocument.presentationml.tags+xml"/>
  <Override PartName="/ppt/tags/tag220.xml" ContentType="application/vnd.openxmlformats-officedocument.presentationml.tags+xml"/>
  <Override PartName="/ppt/tags/tag219.xml" ContentType="application/vnd.openxmlformats-officedocument.presentationml.tags+xml"/>
  <Override PartName="/ppt/tags/tag218.xml" ContentType="application/vnd.openxmlformats-officedocument.presentationml.tags+xml"/>
  <Override PartName="/ppt/tags/tag217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4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0.xml" ContentType="application/vnd.openxmlformats-officedocument.presentationml.tags+xml"/>
  <Override PartName="/ppt/tags/tag279.xml" ContentType="application/vnd.openxmlformats-officedocument.presentationml.tags+xml"/>
  <Override PartName="/ppt/tags/tag278.xml" ContentType="application/vnd.openxmlformats-officedocument.presentationml.tags+xml"/>
  <Override PartName="/ppt/tags/tag277.xml" ContentType="application/vnd.openxmlformats-officedocument.presentationml.tags+xml"/>
  <Override PartName="/ppt/tags/tag276.xml" ContentType="application/vnd.openxmlformats-officedocument.presentationml.tags+xml"/>
  <Override PartName="/ppt/tags/tag275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96.xml" ContentType="application/vnd.openxmlformats-officedocument.presentationml.tags+xml"/>
  <Override PartName="/ppt/tags/tag295.xml" ContentType="application/vnd.openxmlformats-officedocument.presentationml.tags+xml"/>
  <Override PartName="/ppt/tags/tag294.xml" ContentType="application/vnd.openxmlformats-officedocument.presentationml.tags+xml"/>
  <Override PartName="/ppt/tags/tag293.xml" ContentType="application/vnd.openxmlformats-officedocument.presentationml.tags+xml"/>
  <Override PartName="/ppt/tags/tag292.xml" ContentType="application/vnd.openxmlformats-officedocument.presentationml.tags+xml"/>
  <Override PartName="/ppt/tags/tag291.xml" ContentType="application/vnd.openxmlformats-officedocument.presentationml.tags+xml"/>
  <Override PartName="/ppt/tags/tag290.xml" ContentType="application/vnd.openxmlformats-officedocument.presentationml.tags+xml"/>
  <Override PartName="/ppt/tags/tag289.xml" ContentType="application/vnd.openxmlformats-officedocument.presentationml.tags+xml"/>
  <Override PartName="/ppt/tags/tag288.xml" ContentType="application/vnd.openxmlformats-officedocument.presentationml.tags+xml"/>
  <Override PartName="/ppt/tags/tag274.xml" ContentType="application/vnd.openxmlformats-officedocument.presentationml.tags+xml"/>
  <Override PartName="/ppt/tags/tag273.xml" ContentType="application/vnd.openxmlformats-officedocument.presentationml.tags+xml"/>
  <Override PartName="/ppt/tags/tag272.xml" ContentType="application/vnd.openxmlformats-officedocument.presentationml.tags+xml"/>
  <Override PartName="/ppt/tags/tag259.xml" ContentType="application/vnd.openxmlformats-officedocument.presentationml.tags+xml"/>
  <Override PartName="/ppt/tags/tag258.xml" ContentType="application/vnd.openxmlformats-officedocument.presentationml.tags+xml"/>
  <Override PartName="/ppt/tags/tag257.xml" ContentType="application/vnd.openxmlformats-officedocument.presentationml.tags+xml"/>
  <Override PartName="/ppt/tags/tag256.xml" ContentType="application/vnd.openxmlformats-officedocument.presentationml.tags+xml"/>
  <Override PartName="/ppt/tags/tag255.xml" ContentType="application/vnd.openxmlformats-officedocument.presentationml.tags+xml"/>
  <Override PartName="/ppt/tags/tag254.xml" ContentType="application/vnd.openxmlformats-officedocument.presentationml.tags+xml"/>
  <Override PartName="/ppt/tags/tag253.xml" ContentType="application/vnd.openxmlformats-officedocument.presentationml.tags+xml"/>
  <Override PartName="/ppt/tags/tag252.xml" ContentType="application/vnd.openxmlformats-officedocument.presentationml.tags+xml"/>
  <Override PartName="/ppt/tags/tag251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71.xml" ContentType="application/vnd.openxmlformats-officedocument.presentationml.tags+xml"/>
  <Override PartName="/ppt/tags/tag270.xml" ContentType="application/vnd.openxmlformats-officedocument.presentationml.tags+xml"/>
  <Override PartName="/ppt/tags/tag269.xml" ContentType="application/vnd.openxmlformats-officedocument.presentationml.tags+xml"/>
  <Override PartName="/ppt/tags/tag268.xml" ContentType="application/vnd.openxmlformats-officedocument.presentationml.tags+xml"/>
  <Override PartName="/ppt/tags/tag267.xml" ContentType="application/vnd.openxmlformats-officedocument.presentationml.tags+xml"/>
  <Override PartName="/ppt/tags/tag266.xml" ContentType="application/vnd.openxmlformats-officedocument.presentationml.tags+xml"/>
  <Override PartName="/ppt/tags/tag265.xml" ContentType="application/vnd.openxmlformats-officedocument.presentationml.tags+xml"/>
  <Override PartName="/ppt/tags/tag264.xml" ContentType="application/vnd.openxmlformats-officedocument.presentationml.tags+xml"/>
  <Override PartName="/ppt/tags/tag263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0.xml" ContentType="application/vnd.openxmlformats-officedocument.presentationml.tags+xml"/>
  <Override PartName="/ppt/tags/tag1319.xml" ContentType="application/vnd.openxmlformats-officedocument.presentationml.tags+xml"/>
  <Override PartName="/ppt/tags/tag1318.xml" ContentType="application/vnd.openxmlformats-officedocument.presentationml.tags+xml"/>
  <Override PartName="/ppt/tags/tag1317.xml" ContentType="application/vnd.openxmlformats-officedocument.presentationml.tags+xml"/>
  <Override PartName="/ppt/tags/tag1316.xml" ContentType="application/vnd.openxmlformats-officedocument.presentationml.tags+xml"/>
  <Override PartName="/ppt/tags/tag1315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36.xml" ContentType="application/vnd.openxmlformats-officedocument.presentationml.tags+xml"/>
  <Override PartName="/ppt/tags/tag1335.xml" ContentType="application/vnd.openxmlformats-officedocument.presentationml.tags+xml"/>
  <Override PartName="/ppt/tags/tag1334.xml" ContentType="application/vnd.openxmlformats-officedocument.presentationml.tags+xml"/>
  <Override PartName="/ppt/tags/tag1333.xml" ContentType="application/vnd.openxmlformats-officedocument.presentationml.tags+xml"/>
  <Override PartName="/ppt/tags/tag1332.xml" ContentType="application/vnd.openxmlformats-officedocument.presentationml.tags+xml"/>
  <Override PartName="/ppt/tags/tag1331.xml" ContentType="application/vnd.openxmlformats-officedocument.presentationml.tags+xml"/>
  <Override PartName="/ppt/tags/tag1330.xml" ContentType="application/vnd.openxmlformats-officedocument.presentationml.tags+xml"/>
  <Override PartName="/ppt/tags/tag1329.xml" ContentType="application/vnd.openxmlformats-officedocument.presentationml.tags+xml"/>
  <Override PartName="/ppt/tags/tag1328.xml" ContentType="application/vnd.openxmlformats-officedocument.presentationml.tags+xml"/>
  <Override PartName="/ppt/tags/tag1314.xml" ContentType="application/vnd.openxmlformats-officedocument.presentationml.tags+xml"/>
  <Override PartName="/ppt/tags/tag1313.xml" ContentType="application/vnd.openxmlformats-officedocument.presentationml.tags+xml"/>
  <Override PartName="/ppt/tags/tag1312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295.xml" ContentType="application/vnd.openxmlformats-officedocument.presentationml.tags+xml"/>
  <Override PartName="/ppt/tags/tag1294.xml" ContentType="application/vnd.openxmlformats-officedocument.presentationml.tags+xml"/>
  <Override PartName="/ppt/tags/tag1293.xml" ContentType="application/vnd.openxmlformats-officedocument.presentationml.tags+xml"/>
  <Override PartName="/ppt/tags/tag1292.xml" ContentType="application/vnd.openxmlformats-officedocument.presentationml.tags+xml"/>
  <Override PartName="/ppt/tags/tag1291.xml" ContentType="application/vnd.openxmlformats-officedocument.presentationml.tags+xml"/>
  <Override PartName="/ppt/tags/tag129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11.xml" ContentType="application/vnd.openxmlformats-officedocument.presentationml.tags+xml"/>
  <Override PartName="/ppt/tags/tag1310.xml" ContentType="application/vnd.openxmlformats-officedocument.presentationml.tags+xml"/>
  <Override PartName="/ppt/tags/tag1309.xml" ContentType="application/vnd.openxmlformats-officedocument.presentationml.tags+xml"/>
  <Override PartName="/ppt/tags/tag1308.xml" ContentType="application/vnd.openxmlformats-officedocument.presentationml.tags+xml"/>
  <Override PartName="/ppt/tags/tag1307.xml" ContentType="application/vnd.openxmlformats-officedocument.presentationml.tags+xml"/>
  <Override PartName="/ppt/tags/tag1306.xml" ContentType="application/vnd.openxmlformats-officedocument.presentationml.tags+xml"/>
  <Override PartName="/ppt/tags/tag1305.xml" ContentType="application/vnd.openxmlformats-officedocument.presentationml.tags+xml"/>
  <Override PartName="/ppt/tags/tag1304.xml" ContentType="application/vnd.openxmlformats-officedocument.presentationml.tags+xml"/>
  <Override PartName="/ppt/tags/tag1303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0.xml" ContentType="application/vnd.openxmlformats-officedocument.presentationml.tags+xml"/>
  <Override PartName="/ppt/tags/tag1369.xml" ContentType="application/vnd.openxmlformats-officedocument.presentationml.tags+xml"/>
  <Override PartName="/ppt/tags/tag1368.xml" ContentType="application/vnd.openxmlformats-officedocument.presentationml.tags+xml"/>
  <Override PartName="/ppt/tags/tag1367.xml" ContentType="application/vnd.openxmlformats-officedocument.presentationml.tags+xml"/>
  <Override PartName="/ppt/tags/tag1366.xml" ContentType="application/vnd.openxmlformats-officedocument.presentationml.tags+xml"/>
  <Override PartName="/ppt/tags/tag1365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86.xml" ContentType="application/vnd.openxmlformats-officedocument.presentationml.tags+xml"/>
  <Override PartName="/ppt/tags/tag1385.xml" ContentType="application/vnd.openxmlformats-officedocument.presentationml.tags+xml"/>
  <Override PartName="/ppt/tags/tag1384.xml" ContentType="application/vnd.openxmlformats-officedocument.presentationml.tags+xml"/>
  <Override PartName="/ppt/tags/tag1383.xml" ContentType="application/vnd.openxmlformats-officedocument.presentationml.tags+xml"/>
  <Override PartName="/ppt/tags/tag1382.xml" ContentType="application/vnd.openxmlformats-officedocument.presentationml.tags+xml"/>
  <Override PartName="/ppt/tags/tag1381.xml" ContentType="application/vnd.openxmlformats-officedocument.presentationml.tags+xml"/>
  <Override PartName="/ppt/tags/tag1380.xml" ContentType="application/vnd.openxmlformats-officedocument.presentationml.tags+xml"/>
  <Override PartName="/ppt/tags/tag1379.xml" ContentType="application/vnd.openxmlformats-officedocument.presentationml.tags+xml"/>
  <Override PartName="/ppt/tags/tag1378.xml" ContentType="application/vnd.openxmlformats-officedocument.presentationml.tags+xml"/>
  <Override PartName="/ppt/tags/tag1364.xml" ContentType="application/vnd.openxmlformats-officedocument.presentationml.tags+xml"/>
  <Override PartName="/ppt/tags/tag1363.xml" ContentType="application/vnd.openxmlformats-officedocument.presentationml.tags+xml"/>
  <Override PartName="/ppt/tags/tag1362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45.xml" ContentType="application/vnd.openxmlformats-officedocument.presentationml.tags+xml"/>
  <Override PartName="/ppt/tags/tag1344.xml" ContentType="application/vnd.openxmlformats-officedocument.presentationml.tags+xml"/>
  <Override PartName="/ppt/tags/tag1343.xml" ContentType="application/vnd.openxmlformats-officedocument.presentationml.tags+xml"/>
  <Override PartName="/ppt/tags/tag1342.xml" ContentType="application/vnd.openxmlformats-officedocument.presentationml.tags+xml"/>
  <Override PartName="/ppt/tags/tag1341.xml" ContentType="application/vnd.openxmlformats-officedocument.presentationml.tags+xml"/>
  <Override PartName="/ppt/tags/tag1340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61.xml" ContentType="application/vnd.openxmlformats-officedocument.presentationml.tags+xml"/>
  <Override PartName="/ppt/tags/tag1360.xml" ContentType="application/vnd.openxmlformats-officedocument.presentationml.tags+xml"/>
  <Override PartName="/ppt/tags/tag1359.xml" ContentType="application/vnd.openxmlformats-officedocument.presentationml.tags+xml"/>
  <Override PartName="/ppt/tags/tag1358.xml" ContentType="application/vnd.openxmlformats-officedocument.presentationml.tags+xml"/>
  <Override PartName="/ppt/tags/tag1357.xml" ContentType="application/vnd.openxmlformats-officedocument.presentationml.tags+xml"/>
  <Override PartName="/ppt/tags/tag1356.xml" ContentType="application/vnd.openxmlformats-officedocument.presentationml.tags+xml"/>
  <Override PartName="/ppt/tags/tag1355.xml" ContentType="application/vnd.openxmlformats-officedocument.presentationml.tags+xml"/>
  <Override PartName="/ppt/tags/tag1354.xml" ContentType="application/vnd.openxmlformats-officedocument.presentationml.tags+xml"/>
  <Override PartName="/ppt/tags/tag1353.xml" ContentType="application/vnd.openxmlformats-officedocument.presentationml.tags+xml"/>
  <Override PartName="/ppt/tags/tag1289.xml" ContentType="application/vnd.openxmlformats-officedocument.presentationml.tags+xml"/>
  <Override PartName="/ppt/tags/tag1288.xml" ContentType="application/vnd.openxmlformats-officedocument.presentationml.tags+xml"/>
  <Override PartName="/ppt/tags/tag1287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1.xml" ContentType="application/vnd.openxmlformats-officedocument.presentationml.tags+xml"/>
  <Override PartName="/ppt/tags/tag1220.xml" ContentType="application/vnd.openxmlformats-officedocument.presentationml.tags+xml"/>
  <Override PartName="/ppt/tags/tag1219.xml" ContentType="application/vnd.openxmlformats-officedocument.presentationml.tags+xml"/>
  <Override PartName="/ppt/tags/tag1218.xml" ContentType="application/vnd.openxmlformats-officedocument.presentationml.tags+xml"/>
  <Override PartName="/ppt/tags/tag1217.xml" ContentType="application/vnd.openxmlformats-officedocument.presentationml.tags+xml"/>
  <Override PartName="/ppt/tags/tag1216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37.xml" ContentType="application/vnd.openxmlformats-officedocument.presentationml.tags+xml"/>
  <Override PartName="/ppt/tags/tag1236.xml" ContentType="application/vnd.openxmlformats-officedocument.presentationml.tags+xml"/>
  <Override PartName="/ppt/tags/tag1235.xml" ContentType="application/vnd.openxmlformats-officedocument.presentationml.tags+xml"/>
  <Override PartName="/ppt/tags/tag1234.xml" ContentType="application/vnd.openxmlformats-officedocument.presentationml.tags+xml"/>
  <Override PartName="/ppt/tags/tag1233.xml" ContentType="application/vnd.openxmlformats-officedocument.presentationml.tags+xml"/>
  <Override PartName="/ppt/tags/tag1232.xml" ContentType="application/vnd.openxmlformats-officedocument.presentationml.tags+xml"/>
  <Override PartName="/ppt/tags/tag1231.xml" ContentType="application/vnd.openxmlformats-officedocument.presentationml.tags+xml"/>
  <Override PartName="/ppt/tags/tag1230.xml" ContentType="application/vnd.openxmlformats-officedocument.presentationml.tags+xml"/>
  <Override PartName="/ppt/tags/tag1229.xml" ContentType="application/vnd.openxmlformats-officedocument.presentationml.tags+xml"/>
  <Override PartName="/ppt/tags/tag1215.xml" ContentType="application/vnd.openxmlformats-officedocument.presentationml.tags+xml"/>
  <Override PartName="/ppt/tags/tag1214.xml" ContentType="application/vnd.openxmlformats-officedocument.presentationml.tags+xml"/>
  <Override PartName="/ppt/tags/tag1213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196.xml" ContentType="application/vnd.openxmlformats-officedocument.presentationml.tags+xml"/>
  <Override PartName="/ppt/tags/tag1195.xml" ContentType="application/vnd.openxmlformats-officedocument.presentationml.tags+xml"/>
  <Override PartName="/ppt/tags/tag1194.xml" ContentType="application/vnd.openxmlformats-officedocument.presentationml.tags+xml"/>
  <Override PartName="/ppt/tags/tag1193.xml" ContentType="application/vnd.openxmlformats-officedocument.presentationml.tags+xml"/>
  <Override PartName="/ppt/tags/tag1192.xml" ContentType="application/vnd.openxmlformats-officedocument.presentationml.tags+xml"/>
  <Override PartName="/ppt/tags/tag1191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12.xml" ContentType="application/vnd.openxmlformats-officedocument.presentationml.tags+xml"/>
  <Override PartName="/ppt/tags/tag1211.xml" ContentType="application/vnd.openxmlformats-officedocument.presentationml.tags+xml"/>
  <Override PartName="/ppt/tags/tag1210.xml" ContentType="application/vnd.openxmlformats-officedocument.presentationml.tags+xml"/>
  <Override PartName="/ppt/tags/tag1209.xml" ContentType="application/vnd.openxmlformats-officedocument.presentationml.tags+xml"/>
  <Override PartName="/ppt/tags/tag1208.xml" ContentType="application/vnd.openxmlformats-officedocument.presentationml.tags+xml"/>
  <Override PartName="/ppt/tags/tag1207.xml" ContentType="application/vnd.openxmlformats-officedocument.presentationml.tags+xml"/>
  <Override PartName="/ppt/tags/tag1206.xml" ContentType="application/vnd.openxmlformats-officedocument.presentationml.tags+xml"/>
  <Override PartName="/ppt/tags/tag1205.xml" ContentType="application/vnd.openxmlformats-officedocument.presentationml.tags+xml"/>
  <Override PartName="/ppt/tags/tag1204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0.xml" ContentType="application/vnd.openxmlformats-officedocument.presentationml.tags+xml"/>
  <Override PartName="/ppt/tags/tag1269.xml" ContentType="application/vnd.openxmlformats-officedocument.presentationml.tags+xml"/>
  <Override PartName="/ppt/tags/tag1268.xml" ContentType="application/vnd.openxmlformats-officedocument.presentationml.tags+xml"/>
  <Override PartName="/ppt/tags/tag1267.xml" ContentType="application/vnd.openxmlformats-officedocument.presentationml.tags+xml"/>
  <Override PartName="/ppt/tags/tag1266.xml" ContentType="application/vnd.openxmlformats-officedocument.presentationml.tags+xml"/>
  <Override PartName="/ppt/tags/tag1265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86.xml" ContentType="application/vnd.openxmlformats-officedocument.presentationml.tags+xml"/>
  <Override PartName="/ppt/tags/tag1285.xml" ContentType="application/vnd.openxmlformats-officedocument.presentationml.tags+xml"/>
  <Override PartName="/ppt/tags/tag1284.xml" ContentType="application/vnd.openxmlformats-officedocument.presentationml.tags+xml"/>
  <Override PartName="/ppt/tags/tag1283.xml" ContentType="application/vnd.openxmlformats-officedocument.presentationml.tags+xml"/>
  <Override PartName="/ppt/tags/tag1282.xml" ContentType="application/vnd.openxmlformats-officedocument.presentationml.tags+xml"/>
  <Override PartName="/ppt/tags/tag1281.xml" ContentType="application/vnd.openxmlformats-officedocument.presentationml.tags+xml"/>
  <Override PartName="/ppt/tags/tag1280.xml" ContentType="application/vnd.openxmlformats-officedocument.presentationml.tags+xml"/>
  <Override PartName="/ppt/tags/tag1279.xml" ContentType="application/vnd.openxmlformats-officedocument.presentationml.tags+xml"/>
  <Override PartName="/ppt/tags/tag1278.xml" ContentType="application/vnd.openxmlformats-officedocument.presentationml.tags+xml"/>
  <Override PartName="/ppt/tags/tag1264.xml" ContentType="application/vnd.openxmlformats-officedocument.presentationml.tags+xml"/>
  <Override PartName="/ppt/tags/tag1263.xml" ContentType="application/vnd.openxmlformats-officedocument.presentationml.tags+xml"/>
  <Override PartName="/ppt/tags/tag1262.xml" ContentType="application/vnd.openxmlformats-officedocument.presentationml.tags+xml"/>
  <Override PartName="/ppt/tags/tag1249.xml" ContentType="application/vnd.openxmlformats-officedocument.presentationml.tags+xml"/>
  <Override PartName="/ppt/tags/tag1248.xml" ContentType="application/vnd.openxmlformats-officedocument.presentationml.tags+xml"/>
  <Override PartName="/ppt/tags/tag1247.xml" ContentType="application/vnd.openxmlformats-officedocument.presentationml.tags+xml"/>
  <Override PartName="/ppt/tags/tag1246.xml" ContentType="application/vnd.openxmlformats-officedocument.presentationml.tags+xml"/>
  <Override PartName="/ppt/tags/tag1245.xml" ContentType="application/vnd.openxmlformats-officedocument.presentationml.tags+xml"/>
  <Override PartName="/ppt/tags/tag1244.xml" ContentType="application/vnd.openxmlformats-officedocument.presentationml.tags+xml"/>
  <Override PartName="/ppt/tags/tag1243.xml" ContentType="application/vnd.openxmlformats-officedocument.presentationml.tags+xml"/>
  <Override PartName="/ppt/tags/tag1242.xml" ContentType="application/vnd.openxmlformats-officedocument.presentationml.tags+xml"/>
  <Override PartName="/ppt/tags/tag1241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61.xml" ContentType="application/vnd.openxmlformats-officedocument.presentationml.tags+xml"/>
  <Override PartName="/ppt/tags/tag1260.xml" ContentType="application/vnd.openxmlformats-officedocument.presentationml.tags+xml"/>
  <Override PartName="/ppt/tags/tag1259.xml" ContentType="application/vnd.openxmlformats-officedocument.presentationml.tags+xml"/>
  <Override PartName="/ppt/tags/tag1258.xml" ContentType="application/vnd.openxmlformats-officedocument.presentationml.tags+xml"/>
  <Override PartName="/ppt/tags/tag1257.xml" ContentType="application/vnd.openxmlformats-officedocument.presentationml.tags+xml"/>
  <Override PartName="/ppt/tags/tag1256.xml" ContentType="application/vnd.openxmlformats-officedocument.presentationml.tags+xml"/>
  <Override PartName="/ppt/tags/tag1255.xml" ContentType="application/vnd.openxmlformats-officedocument.presentationml.tags+xml"/>
  <Override PartName="/ppt/tags/tag1254.xml" ContentType="application/vnd.openxmlformats-officedocument.presentationml.tags+xml"/>
  <Override PartName="/ppt/tags/tag1253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19.xml" ContentType="application/vnd.openxmlformats-officedocument.presentationml.tags+xml"/>
  <Override PartName="/ppt/tags/tag1518.xml" ContentType="application/vnd.openxmlformats-officedocument.presentationml.tags+xml"/>
  <Override PartName="/ppt/tags/tag1517.xml" ContentType="application/vnd.openxmlformats-officedocument.presentationml.tags+xml"/>
  <Override PartName="/ppt/tags/tag1516.xml" ContentType="application/vnd.openxmlformats-officedocument.presentationml.tags+xml"/>
  <Override PartName="/ppt/tags/tag1515.xml" ContentType="application/vnd.openxmlformats-officedocument.presentationml.tags+xml"/>
  <Override PartName="/ppt/tags/tag1514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35.xml" ContentType="application/vnd.openxmlformats-officedocument.presentationml.tags+xml"/>
  <Override PartName="/ppt/tags/tag1534.xml" ContentType="application/vnd.openxmlformats-officedocument.presentationml.tags+xml"/>
  <Override PartName="/ppt/tags/tag1533.xml" ContentType="application/vnd.openxmlformats-officedocument.presentationml.tags+xml"/>
  <Override PartName="/ppt/tags/tag1531.xml" ContentType="application/vnd.openxmlformats-officedocument.presentationml.tags+xml"/>
  <Override PartName="/ppt/tags/tag1530.xml" ContentType="application/vnd.openxmlformats-officedocument.presentationml.tags+xml"/>
  <Override PartName="/ppt/tags/tag1529.xml" ContentType="application/vnd.openxmlformats-officedocument.presentationml.tags+xml"/>
  <Override PartName="/ppt/tags/tag1528.xml" ContentType="application/vnd.openxmlformats-officedocument.presentationml.tags+xml"/>
  <Override PartName="/ppt/tags/tag1527.xml" ContentType="application/vnd.openxmlformats-officedocument.presentationml.tags+xml"/>
  <Override PartName="/ppt/tags/tag1513.xml" ContentType="application/vnd.openxmlformats-officedocument.presentationml.tags+xml"/>
  <Override PartName="/ppt/tags/tag1512.xml" ContentType="application/vnd.openxmlformats-officedocument.presentationml.tags+xml"/>
  <Override PartName="/ppt/tags/tag1511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4.xml" ContentType="application/vnd.openxmlformats-officedocument.presentationml.tags+xml"/>
  <Override PartName="/ppt/tags/tag1493.xml" ContentType="application/vnd.openxmlformats-officedocument.presentationml.tags+xml"/>
  <Override PartName="/ppt/tags/tag1492.xml" ContentType="application/vnd.openxmlformats-officedocument.presentationml.tags+xml"/>
  <Override PartName="/ppt/tags/tag1491.xml" ContentType="application/vnd.openxmlformats-officedocument.presentationml.tags+xml"/>
  <Override PartName="/ppt/tags/tag1490.xml" ContentType="application/vnd.openxmlformats-officedocument.presentationml.tags+xml"/>
  <Override PartName="/ppt/tags/tag1489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10.xml" ContentType="application/vnd.openxmlformats-officedocument.presentationml.tags+xml"/>
  <Override PartName="/ppt/tags/tag1509.xml" ContentType="application/vnd.openxmlformats-officedocument.presentationml.tags+xml"/>
  <Override PartName="/ppt/tags/tag1508.xml" ContentType="application/vnd.openxmlformats-officedocument.presentationml.tags+xml"/>
  <Override PartName="/ppt/tags/tag1507.xml" ContentType="application/vnd.openxmlformats-officedocument.presentationml.tags+xml"/>
  <Override PartName="/ppt/tags/tag1506.xml" ContentType="application/vnd.openxmlformats-officedocument.presentationml.tags+xml"/>
  <Override PartName="/ppt/tags/tag1505.xml" ContentType="application/vnd.openxmlformats-officedocument.presentationml.tags+xml"/>
  <Override PartName="/ppt/tags/tag1504.xml" ContentType="application/vnd.openxmlformats-officedocument.presentationml.tags+xml"/>
  <Override PartName="/ppt/tags/tag1503.xml" ContentType="application/vnd.openxmlformats-officedocument.presentationml.tags+xml"/>
  <Override PartName="/ppt/tags/tag1502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68.xml" ContentType="application/vnd.openxmlformats-officedocument.presentationml.tags+xml"/>
  <Override PartName="/ppt/tags/tag1567.xml" ContentType="application/vnd.openxmlformats-officedocument.presentationml.tags+xml"/>
  <Override PartName="/ppt/tags/tag1566.xml" ContentType="application/vnd.openxmlformats-officedocument.presentationml.tags+xml"/>
  <Override PartName="/ppt/tags/tag1565.xml" ContentType="application/vnd.openxmlformats-officedocument.presentationml.tags+xml"/>
  <Override PartName="/ppt/tags/tag1564.xml" ContentType="application/vnd.openxmlformats-officedocument.presentationml.tags+xml"/>
  <Override PartName="/ppt/tags/tag1563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84.xml" ContentType="application/vnd.openxmlformats-officedocument.presentationml.tags+xml"/>
  <Override PartName="/ppt/tags/tag1583.xml" ContentType="application/vnd.openxmlformats-officedocument.presentationml.tags+xml"/>
  <Override PartName="/ppt/tags/tag1582.xml" ContentType="application/vnd.openxmlformats-officedocument.presentationml.tags+xml"/>
  <Override PartName="/ppt/tags/tag1581.xml" ContentType="application/vnd.openxmlformats-officedocument.presentationml.tags+xml"/>
  <Override PartName="/ppt/tags/tag1580.xml" ContentType="application/vnd.openxmlformats-officedocument.presentationml.tags+xml"/>
  <Override PartName="/ppt/tags/tag1579.xml" ContentType="application/vnd.openxmlformats-officedocument.presentationml.tags+xml"/>
  <Override PartName="/ppt/tags/tag1578.xml" ContentType="application/vnd.openxmlformats-officedocument.presentationml.tags+xml"/>
  <Override PartName="/ppt/tags/tag1577.xml" ContentType="application/vnd.openxmlformats-officedocument.presentationml.tags+xml"/>
  <Override PartName="/ppt/tags/tag1576.xml" ContentType="application/vnd.openxmlformats-officedocument.presentationml.tags+xml"/>
  <Override PartName="/ppt/tags/tag1562.xml" ContentType="application/vnd.openxmlformats-officedocument.presentationml.tags+xml"/>
  <Override PartName="/ppt/tags/tag1561.xml" ContentType="application/vnd.openxmlformats-officedocument.presentationml.tags+xml"/>
  <Override PartName="/ppt/tags/tag1560.xml" ContentType="application/vnd.openxmlformats-officedocument.presentationml.tags+xml"/>
  <Override PartName="/ppt/tags/tag1547.xml" ContentType="application/vnd.openxmlformats-officedocument.presentationml.tags+xml"/>
  <Override PartName="/ppt/tags/tag1546.xml" ContentType="application/vnd.openxmlformats-officedocument.presentationml.tags+xml"/>
  <Override PartName="/ppt/tags/tag1545.xml" ContentType="application/vnd.openxmlformats-officedocument.presentationml.tags+xml"/>
  <Override PartName="/ppt/tags/tag1544.xml" ContentType="application/vnd.openxmlformats-officedocument.presentationml.tags+xml"/>
  <Override PartName="/ppt/tags/tag1543.xml" ContentType="application/vnd.openxmlformats-officedocument.presentationml.tags+xml"/>
  <Override PartName="/ppt/tags/tag1542.xml" ContentType="application/vnd.openxmlformats-officedocument.presentationml.tags+xml"/>
  <Override PartName="/ppt/tags/tag1541.xml" ContentType="application/vnd.openxmlformats-officedocument.presentationml.tags+xml"/>
  <Override PartName="/ppt/tags/tag1540.xml" ContentType="application/vnd.openxmlformats-officedocument.presentationml.tags+xml"/>
  <Override PartName="/ppt/tags/tag1539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9.xml" ContentType="application/vnd.openxmlformats-officedocument.presentationml.tags+xml"/>
  <Override PartName="/ppt/tags/tag1558.xml" ContentType="application/vnd.openxmlformats-officedocument.presentationml.tags+xml"/>
  <Override PartName="/ppt/tags/tag1557.xml" ContentType="application/vnd.openxmlformats-officedocument.presentationml.tags+xml"/>
  <Override PartName="/ppt/tags/tag1556.xml" ContentType="application/vnd.openxmlformats-officedocument.presentationml.tags+xml"/>
  <Override PartName="/ppt/tags/tag1555.xml" ContentType="application/vnd.openxmlformats-officedocument.presentationml.tags+xml"/>
  <Override PartName="/ppt/tags/tag1554.xml" ContentType="application/vnd.openxmlformats-officedocument.presentationml.tags+xml"/>
  <Override PartName="/ppt/tags/tag1553.xml" ContentType="application/vnd.openxmlformats-officedocument.presentationml.tags+xml"/>
  <Override PartName="/ppt/tags/tag1552.xml" ContentType="application/vnd.openxmlformats-officedocument.presentationml.tags+xml"/>
  <Override PartName="/ppt/tags/tag1551.xml" ContentType="application/vnd.openxmlformats-officedocument.presentationml.tags+xml"/>
  <Override PartName="/ppt/tags/tag1488.xml" ContentType="application/vnd.openxmlformats-officedocument.presentationml.tags+xml"/>
  <Override PartName="/ppt/tags/tag1487.xml" ContentType="application/vnd.openxmlformats-officedocument.presentationml.tags+xml"/>
  <Override PartName="/ppt/tags/tag1486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0.xml" ContentType="application/vnd.openxmlformats-officedocument.presentationml.tags+xml"/>
  <Override PartName="/ppt/tags/tag1419.xml" ContentType="application/vnd.openxmlformats-officedocument.presentationml.tags+xml"/>
  <Override PartName="/ppt/tags/tag1418.xml" ContentType="application/vnd.openxmlformats-officedocument.presentationml.tags+xml"/>
  <Override PartName="/ppt/tags/tag1417.xml" ContentType="application/vnd.openxmlformats-officedocument.presentationml.tags+xml"/>
  <Override PartName="/ppt/tags/tag1416.xml" ContentType="application/vnd.openxmlformats-officedocument.presentationml.tags+xml"/>
  <Override PartName="/ppt/tags/tag1415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36.xml" ContentType="application/vnd.openxmlformats-officedocument.presentationml.tags+xml"/>
  <Override PartName="/ppt/tags/tag1435.xml" ContentType="application/vnd.openxmlformats-officedocument.presentationml.tags+xml"/>
  <Override PartName="/ppt/tags/tag1434.xml" ContentType="application/vnd.openxmlformats-officedocument.presentationml.tags+xml"/>
  <Override PartName="/ppt/tags/tag1433.xml" ContentType="application/vnd.openxmlformats-officedocument.presentationml.tags+xml"/>
  <Override PartName="/ppt/tags/tag1432.xml" ContentType="application/vnd.openxmlformats-officedocument.presentationml.tags+xml"/>
  <Override PartName="/ppt/tags/tag1431.xml" ContentType="application/vnd.openxmlformats-officedocument.presentationml.tags+xml"/>
  <Override PartName="/ppt/tags/tag1430.xml" ContentType="application/vnd.openxmlformats-officedocument.presentationml.tags+xml"/>
  <Override PartName="/ppt/tags/tag1429.xml" ContentType="application/vnd.openxmlformats-officedocument.presentationml.tags+xml"/>
  <Override PartName="/ppt/tags/tag1428.xml" ContentType="application/vnd.openxmlformats-officedocument.presentationml.tags+xml"/>
  <Override PartName="/ppt/tags/tag1414.xml" ContentType="application/vnd.openxmlformats-officedocument.presentationml.tags+xml"/>
  <Override PartName="/ppt/tags/tag1413.xml" ContentType="application/vnd.openxmlformats-officedocument.presentationml.tags+xml"/>
  <Override PartName="/ppt/tags/tag1412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395.xml" ContentType="application/vnd.openxmlformats-officedocument.presentationml.tags+xml"/>
  <Override PartName="/ppt/tags/tag1394.xml" ContentType="application/vnd.openxmlformats-officedocument.presentationml.tags+xml"/>
  <Override PartName="/ppt/tags/tag1393.xml" ContentType="application/vnd.openxmlformats-officedocument.presentationml.tags+xml"/>
  <Override PartName="/ppt/tags/tag1392.xml" ContentType="application/vnd.openxmlformats-officedocument.presentationml.tags+xml"/>
  <Override PartName="/ppt/tags/tag1391.xml" ContentType="application/vnd.openxmlformats-officedocument.presentationml.tags+xml"/>
  <Override PartName="/ppt/tags/tag139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11.xml" ContentType="application/vnd.openxmlformats-officedocument.presentationml.tags+xml"/>
  <Override PartName="/ppt/tags/tag1410.xml" ContentType="application/vnd.openxmlformats-officedocument.presentationml.tags+xml"/>
  <Override PartName="/ppt/tags/tag1409.xml" ContentType="application/vnd.openxmlformats-officedocument.presentationml.tags+xml"/>
  <Override PartName="/ppt/tags/tag1408.xml" ContentType="application/vnd.openxmlformats-officedocument.presentationml.tags+xml"/>
  <Override PartName="/ppt/tags/tag1407.xml" ContentType="application/vnd.openxmlformats-officedocument.presentationml.tags+xml"/>
  <Override PartName="/ppt/tags/tag1406.xml" ContentType="application/vnd.openxmlformats-officedocument.presentationml.tags+xml"/>
  <Override PartName="/ppt/tags/tag1405.xml" ContentType="application/vnd.openxmlformats-officedocument.presentationml.tags+xml"/>
  <Override PartName="/ppt/tags/tag1404.xml" ContentType="application/vnd.openxmlformats-officedocument.presentationml.tags+xml"/>
  <Override PartName="/ppt/tags/tag1403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69.xml" ContentType="application/vnd.openxmlformats-officedocument.presentationml.tags+xml"/>
  <Override PartName="/ppt/tags/tag1468.xml" ContentType="application/vnd.openxmlformats-officedocument.presentationml.tags+xml"/>
  <Override PartName="/ppt/tags/tag1467.xml" ContentType="application/vnd.openxmlformats-officedocument.presentationml.tags+xml"/>
  <Override PartName="/ppt/tags/tag1466.xml" ContentType="application/vnd.openxmlformats-officedocument.presentationml.tags+xml"/>
  <Override PartName="/ppt/tags/tag1465.xml" ContentType="application/vnd.openxmlformats-officedocument.presentationml.tags+xml"/>
  <Override PartName="/ppt/tags/tag1464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85.xml" ContentType="application/vnd.openxmlformats-officedocument.presentationml.tags+xml"/>
  <Override PartName="/ppt/tags/tag1484.xml" ContentType="application/vnd.openxmlformats-officedocument.presentationml.tags+xml"/>
  <Override PartName="/ppt/tags/tag1483.xml" ContentType="application/vnd.openxmlformats-officedocument.presentationml.tags+xml"/>
  <Override PartName="/ppt/tags/tag1482.xml" ContentType="application/vnd.openxmlformats-officedocument.presentationml.tags+xml"/>
  <Override PartName="/ppt/tags/tag1481.xml" ContentType="application/vnd.openxmlformats-officedocument.presentationml.tags+xml"/>
  <Override PartName="/ppt/tags/tag1480.xml" ContentType="application/vnd.openxmlformats-officedocument.presentationml.tags+xml"/>
  <Override PartName="/ppt/tags/tag1479.xml" ContentType="application/vnd.openxmlformats-officedocument.presentationml.tags+xml"/>
  <Override PartName="/ppt/tags/tag1478.xml" ContentType="application/vnd.openxmlformats-officedocument.presentationml.tags+xml"/>
  <Override PartName="/ppt/tags/tag1477.xml" ContentType="application/vnd.openxmlformats-officedocument.presentationml.tags+xml"/>
  <Override PartName="/ppt/tags/tag1463.xml" ContentType="application/vnd.openxmlformats-officedocument.presentationml.tags+xml"/>
  <Override PartName="/ppt/tags/tag1462.xml" ContentType="application/vnd.openxmlformats-officedocument.presentationml.tags+xml"/>
  <Override PartName="/ppt/tags/tag1461.xml" ContentType="application/vnd.openxmlformats-officedocument.presentationml.tags+xml"/>
  <Override PartName="/ppt/tags/tag1448.xml" ContentType="application/vnd.openxmlformats-officedocument.presentationml.tags+xml"/>
  <Override PartName="/ppt/tags/tag1447.xml" ContentType="application/vnd.openxmlformats-officedocument.presentationml.tags+xml"/>
  <Override PartName="/ppt/tags/tag1446.xml" ContentType="application/vnd.openxmlformats-officedocument.presentationml.tags+xml"/>
  <Override PartName="/ppt/tags/tag1445.xml" ContentType="application/vnd.openxmlformats-officedocument.presentationml.tags+xml"/>
  <Override PartName="/ppt/tags/tag1444.xml" ContentType="application/vnd.openxmlformats-officedocument.presentationml.tags+xml"/>
  <Override PartName="/ppt/tags/tag1443.xml" ContentType="application/vnd.openxmlformats-officedocument.presentationml.tags+xml"/>
  <Override PartName="/ppt/tags/tag1442.xml" ContentType="application/vnd.openxmlformats-officedocument.presentationml.tags+xml"/>
  <Override PartName="/ppt/tags/tag1441.xml" ContentType="application/vnd.openxmlformats-officedocument.presentationml.tags+xml"/>
  <Override PartName="/ppt/tags/tag1440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60.xml" ContentType="application/vnd.openxmlformats-officedocument.presentationml.tags+xml"/>
  <Override PartName="/ppt/tags/tag1459.xml" ContentType="application/vnd.openxmlformats-officedocument.presentationml.tags+xml"/>
  <Override PartName="/ppt/tags/tag1458.xml" ContentType="application/vnd.openxmlformats-officedocument.presentationml.tags+xml"/>
  <Override PartName="/ppt/tags/tag1457.xml" ContentType="application/vnd.openxmlformats-officedocument.presentationml.tags+xml"/>
  <Override PartName="/ppt/tags/tag1456.xml" ContentType="application/vnd.openxmlformats-officedocument.presentationml.tags+xml"/>
  <Override PartName="/ppt/tags/tag1455.xml" ContentType="application/vnd.openxmlformats-officedocument.presentationml.tags+xml"/>
  <Override PartName="/ppt/tags/tag1454.xml" ContentType="application/vnd.openxmlformats-officedocument.presentationml.tags+xml"/>
  <Override PartName="/ppt/tags/tag1453.xml" ContentType="application/vnd.openxmlformats-officedocument.presentationml.tags+xml"/>
  <Override PartName="/ppt/tags/tag1452.xml" ContentType="application/vnd.openxmlformats-officedocument.presentationml.tags+xml"/>
  <Override PartName="/ppt/tags/tag1190.xml" ContentType="application/vnd.openxmlformats-officedocument.presentationml.tags+xml"/>
  <Override PartName="/ppt/tags/tag1189.xml" ContentType="application/vnd.openxmlformats-officedocument.presentationml.tags+xml"/>
  <Override PartName="/ppt/tags/tag1188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4.xml" ContentType="application/vnd.openxmlformats-officedocument.presentationml.tags+xml"/>
  <Override PartName="/ppt/tags/tag923.xml" ContentType="application/vnd.openxmlformats-officedocument.presentationml.tags+xml"/>
  <Override PartName="/ppt/tags/tag922.xml" ContentType="application/vnd.openxmlformats-officedocument.presentationml.tags+xml"/>
  <Override PartName="/ppt/tags/tag921.xml" ContentType="application/vnd.openxmlformats-officedocument.presentationml.tags+xml"/>
  <Override PartName="/ppt/tags/tag920.xml" ContentType="application/vnd.openxmlformats-officedocument.presentationml.tags+xml"/>
  <Override PartName="/ppt/tags/tag919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40.xml" ContentType="application/vnd.openxmlformats-officedocument.presentationml.tags+xml"/>
  <Override PartName="/ppt/tags/tag939.xml" ContentType="application/vnd.openxmlformats-officedocument.presentationml.tags+xml"/>
  <Override PartName="/ppt/tags/tag938.xml" ContentType="application/vnd.openxmlformats-officedocument.presentationml.tags+xml"/>
  <Override PartName="/ppt/tags/tag937.xml" ContentType="application/vnd.openxmlformats-officedocument.presentationml.tags+xml"/>
  <Override PartName="/ppt/tags/tag936.xml" ContentType="application/vnd.openxmlformats-officedocument.presentationml.tags+xml"/>
  <Override PartName="/ppt/tags/tag935.xml" ContentType="application/vnd.openxmlformats-officedocument.presentationml.tags+xml"/>
  <Override PartName="/ppt/tags/tag934.xml" ContentType="application/vnd.openxmlformats-officedocument.presentationml.tags+xml"/>
  <Override PartName="/ppt/tags/tag933.xml" ContentType="application/vnd.openxmlformats-officedocument.presentationml.tags+xml"/>
  <Override PartName="/ppt/tags/tag932.xml" ContentType="application/vnd.openxmlformats-officedocument.presentationml.tags+xml"/>
  <Override PartName="/ppt/tags/tag918.xml" ContentType="application/vnd.openxmlformats-officedocument.presentationml.tags+xml"/>
  <Override PartName="/ppt/tags/tag917.xml" ContentType="application/vnd.openxmlformats-officedocument.presentationml.tags+xml"/>
  <Override PartName="/ppt/tags/tag916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899.xml" ContentType="application/vnd.openxmlformats-officedocument.presentationml.tags+xml"/>
  <Override PartName="/ppt/tags/tag898.xml" ContentType="application/vnd.openxmlformats-officedocument.presentationml.tags+xml"/>
  <Override PartName="/ppt/tags/tag897.xml" ContentType="application/vnd.openxmlformats-officedocument.presentationml.tags+xml"/>
  <Override PartName="/ppt/tags/tag896.xml" ContentType="application/vnd.openxmlformats-officedocument.presentationml.tags+xml"/>
  <Override PartName="/ppt/tags/tag895.xml" ContentType="application/vnd.openxmlformats-officedocument.presentationml.tags+xml"/>
  <Override PartName="/ppt/tags/tag894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15.xml" ContentType="application/vnd.openxmlformats-officedocument.presentationml.tags+xml"/>
  <Override PartName="/ppt/tags/tag914.xml" ContentType="application/vnd.openxmlformats-officedocument.presentationml.tags+xml"/>
  <Override PartName="/ppt/tags/tag913.xml" ContentType="application/vnd.openxmlformats-officedocument.presentationml.tags+xml"/>
  <Override PartName="/ppt/tags/tag912.xml" ContentType="application/vnd.openxmlformats-officedocument.presentationml.tags+xml"/>
  <Override PartName="/ppt/tags/tag911.xml" ContentType="application/vnd.openxmlformats-officedocument.presentationml.tags+xml"/>
  <Override PartName="/ppt/tags/tag910.xml" ContentType="application/vnd.openxmlformats-officedocument.presentationml.tags+xml"/>
  <Override PartName="/ppt/tags/tag909.xml" ContentType="application/vnd.openxmlformats-officedocument.presentationml.tags+xml"/>
  <Override PartName="/ppt/tags/tag908.xml" ContentType="application/vnd.openxmlformats-officedocument.presentationml.tags+xml"/>
  <Override PartName="/ppt/tags/tag907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3.xml" ContentType="application/vnd.openxmlformats-officedocument.presentationml.tags+xml"/>
  <Override PartName="/ppt/tags/tag972.xml" ContentType="application/vnd.openxmlformats-officedocument.presentationml.tags+xml"/>
  <Override PartName="/ppt/tags/tag971.xml" ContentType="application/vnd.openxmlformats-officedocument.presentationml.tags+xml"/>
  <Override PartName="/ppt/tags/tag970.xml" ContentType="application/vnd.openxmlformats-officedocument.presentationml.tags+xml"/>
  <Override PartName="/ppt/tags/tag969.xml" ContentType="application/vnd.openxmlformats-officedocument.presentationml.tags+xml"/>
  <Override PartName="/ppt/tags/tag968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9.xml" ContentType="application/vnd.openxmlformats-officedocument.presentationml.tags+xml"/>
  <Override PartName="/ppt/tags/tag988.xml" ContentType="application/vnd.openxmlformats-officedocument.presentationml.tags+xml"/>
  <Override PartName="/ppt/tags/tag987.xml" ContentType="application/vnd.openxmlformats-officedocument.presentationml.tags+xml"/>
  <Override PartName="/ppt/tags/tag986.xml" ContentType="application/vnd.openxmlformats-officedocument.presentationml.tags+xml"/>
  <Override PartName="/ppt/tags/tag985.xml" ContentType="application/vnd.openxmlformats-officedocument.presentationml.tags+xml"/>
  <Override PartName="/ppt/tags/tag984.xml" ContentType="application/vnd.openxmlformats-officedocument.presentationml.tags+xml"/>
  <Override PartName="/ppt/tags/tag983.xml" ContentType="application/vnd.openxmlformats-officedocument.presentationml.tags+xml"/>
  <Override PartName="/ppt/tags/tag982.xml" ContentType="application/vnd.openxmlformats-officedocument.presentationml.tags+xml"/>
  <Override PartName="/ppt/tags/tag981.xml" ContentType="application/vnd.openxmlformats-officedocument.presentationml.tags+xml"/>
  <Override PartName="/ppt/tags/tag967.xml" ContentType="application/vnd.openxmlformats-officedocument.presentationml.tags+xml"/>
  <Override PartName="/ppt/tags/tag966.xml" ContentType="application/vnd.openxmlformats-officedocument.presentationml.tags+xml"/>
  <Override PartName="/ppt/tags/tag965.xml" ContentType="application/vnd.openxmlformats-officedocument.presentationml.tags+xml"/>
  <Override PartName="/ppt/tags/tag952.xml" ContentType="application/vnd.openxmlformats-officedocument.presentationml.tags+xml"/>
  <Override PartName="/ppt/tags/tag951.xml" ContentType="application/vnd.openxmlformats-officedocument.presentationml.tags+xml"/>
  <Override PartName="/ppt/tags/tag950.xml" ContentType="application/vnd.openxmlformats-officedocument.presentationml.tags+xml"/>
  <Override PartName="/ppt/tags/tag949.xml" ContentType="application/vnd.openxmlformats-officedocument.presentationml.tags+xml"/>
  <Override PartName="/ppt/tags/tag948.xml" ContentType="application/vnd.openxmlformats-officedocument.presentationml.tags+xml"/>
  <Override PartName="/ppt/tags/tag947.xml" ContentType="application/vnd.openxmlformats-officedocument.presentationml.tags+xml"/>
  <Override PartName="/ppt/tags/tag946.xml" ContentType="application/vnd.openxmlformats-officedocument.presentationml.tags+xml"/>
  <Override PartName="/ppt/tags/tag945.xml" ContentType="application/vnd.openxmlformats-officedocument.presentationml.tags+xml"/>
  <Override PartName="/ppt/tags/tag944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64.xml" ContentType="application/vnd.openxmlformats-officedocument.presentationml.tags+xml"/>
  <Override PartName="/ppt/tags/tag963.xml" ContentType="application/vnd.openxmlformats-officedocument.presentationml.tags+xml"/>
  <Override PartName="/ppt/tags/tag962.xml" ContentType="application/vnd.openxmlformats-officedocument.presentationml.tags+xml"/>
  <Override PartName="/ppt/tags/tag961.xml" ContentType="application/vnd.openxmlformats-officedocument.presentationml.tags+xml"/>
  <Override PartName="/ppt/tags/tag960.xml" ContentType="application/vnd.openxmlformats-officedocument.presentationml.tags+xml"/>
  <Override PartName="/ppt/tags/tag959.xml" ContentType="application/vnd.openxmlformats-officedocument.presentationml.tags+xml"/>
  <Override PartName="/ppt/tags/tag958.xml" ContentType="application/vnd.openxmlformats-officedocument.presentationml.tags+xml"/>
  <Override PartName="/ppt/tags/tag957.xml" ContentType="application/vnd.openxmlformats-officedocument.presentationml.tags+xml"/>
  <Override PartName="/ppt/tags/tag956.xml" ContentType="application/vnd.openxmlformats-officedocument.presentationml.tags+xml"/>
  <Override PartName="/ppt/tags/tag893.xml" ContentType="application/vnd.openxmlformats-officedocument.presentationml.tags+xml"/>
  <Override PartName="/ppt/tags/tag892.xml" ContentType="application/vnd.openxmlformats-officedocument.presentationml.tags+xml"/>
  <Override PartName="/ppt/tags/tag891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25.xml" ContentType="application/vnd.openxmlformats-officedocument.presentationml.tags+xml"/>
  <Override PartName="/ppt/tags/tag824.xml" ContentType="application/vnd.openxmlformats-officedocument.presentationml.tags+xml"/>
  <Override PartName="/ppt/tags/tag823.xml" ContentType="application/vnd.openxmlformats-officedocument.presentationml.tags+xml"/>
  <Override PartName="/ppt/tags/tag822.xml" ContentType="application/vnd.openxmlformats-officedocument.presentationml.tags+xml"/>
  <Override PartName="/ppt/tags/tag821.xml" ContentType="application/vnd.openxmlformats-officedocument.presentationml.tags+xml"/>
  <Override PartName="/ppt/tags/tag820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41.xml" ContentType="application/vnd.openxmlformats-officedocument.presentationml.tags+xml"/>
  <Override PartName="/ppt/tags/tag840.xml" ContentType="application/vnd.openxmlformats-officedocument.presentationml.tags+xml"/>
  <Override PartName="/ppt/tags/tag839.xml" ContentType="application/vnd.openxmlformats-officedocument.presentationml.tags+xml"/>
  <Override PartName="/ppt/tags/tag838.xml" ContentType="application/vnd.openxmlformats-officedocument.presentationml.tags+xml"/>
  <Override PartName="/ppt/tags/tag837.xml" ContentType="application/vnd.openxmlformats-officedocument.presentationml.tags+xml"/>
  <Override PartName="/ppt/tags/tag836.xml" ContentType="application/vnd.openxmlformats-officedocument.presentationml.tags+xml"/>
  <Override PartName="/ppt/tags/tag835.xml" ContentType="application/vnd.openxmlformats-officedocument.presentationml.tags+xml"/>
  <Override PartName="/ppt/tags/tag834.xml" ContentType="application/vnd.openxmlformats-officedocument.presentationml.tags+xml"/>
  <Override PartName="/ppt/tags/tag833.xml" ContentType="application/vnd.openxmlformats-officedocument.presentationml.tags+xml"/>
  <Override PartName="/ppt/tags/tag819.xml" ContentType="application/vnd.openxmlformats-officedocument.presentationml.tags+xml"/>
  <Override PartName="/ppt/tags/tag818.xml" ContentType="application/vnd.openxmlformats-officedocument.presentationml.tags+xml"/>
  <Override PartName="/ppt/tags/tag817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0.xml" ContentType="application/vnd.openxmlformats-officedocument.presentationml.tags+xml"/>
  <Override PartName="/ppt/tags/tag799.xml" ContentType="application/vnd.openxmlformats-officedocument.presentationml.tags+xml"/>
  <Override PartName="/ppt/tags/tag798.xml" ContentType="application/vnd.openxmlformats-officedocument.presentationml.tags+xml"/>
  <Override PartName="/ppt/tags/tag797.xml" ContentType="application/vnd.openxmlformats-officedocument.presentationml.tags+xml"/>
  <Override PartName="/ppt/tags/tag796.xml" ContentType="application/vnd.openxmlformats-officedocument.presentationml.tags+xml"/>
  <Override PartName="/ppt/tags/tag795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16.xml" ContentType="application/vnd.openxmlformats-officedocument.presentationml.tags+xml"/>
  <Override PartName="/ppt/tags/tag815.xml" ContentType="application/vnd.openxmlformats-officedocument.presentationml.tags+xml"/>
  <Override PartName="/ppt/tags/tag814.xml" ContentType="application/vnd.openxmlformats-officedocument.presentationml.tags+xml"/>
  <Override PartName="/ppt/tags/tag813.xml" ContentType="application/vnd.openxmlformats-officedocument.presentationml.tags+xml"/>
  <Override PartName="/ppt/tags/tag812.xml" ContentType="application/vnd.openxmlformats-officedocument.presentationml.tags+xml"/>
  <Override PartName="/ppt/tags/tag811.xml" ContentType="application/vnd.openxmlformats-officedocument.presentationml.tags+xml"/>
  <Override PartName="/ppt/tags/tag810.xml" ContentType="application/vnd.openxmlformats-officedocument.presentationml.tags+xml"/>
  <Override PartName="/ppt/tags/tag809.xml" ContentType="application/vnd.openxmlformats-officedocument.presentationml.tags+xml"/>
  <Override PartName="/ppt/tags/tag808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4.xml" ContentType="application/vnd.openxmlformats-officedocument.presentationml.tags+xml"/>
  <Override PartName="/ppt/tags/tag873.xml" ContentType="application/vnd.openxmlformats-officedocument.presentationml.tags+xml"/>
  <Override PartName="/ppt/tags/tag872.xml" ContentType="application/vnd.openxmlformats-officedocument.presentationml.tags+xml"/>
  <Override PartName="/ppt/tags/tag871.xml" ContentType="application/vnd.openxmlformats-officedocument.presentationml.tags+xml"/>
  <Override PartName="/ppt/tags/tag870.xml" ContentType="application/vnd.openxmlformats-officedocument.presentationml.tags+xml"/>
  <Override PartName="/ppt/tags/tag869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90.xml" ContentType="application/vnd.openxmlformats-officedocument.presentationml.tags+xml"/>
  <Override PartName="/ppt/tags/tag889.xml" ContentType="application/vnd.openxmlformats-officedocument.presentationml.tags+xml"/>
  <Override PartName="/ppt/tags/tag888.xml" ContentType="application/vnd.openxmlformats-officedocument.presentationml.tags+xml"/>
  <Override PartName="/ppt/tags/tag887.xml" ContentType="application/vnd.openxmlformats-officedocument.presentationml.tags+xml"/>
  <Override PartName="/ppt/tags/tag886.xml" ContentType="application/vnd.openxmlformats-officedocument.presentationml.tags+xml"/>
  <Override PartName="/ppt/tags/tag885.xml" ContentType="application/vnd.openxmlformats-officedocument.presentationml.tags+xml"/>
  <Override PartName="/ppt/tags/tag884.xml" ContentType="application/vnd.openxmlformats-officedocument.presentationml.tags+xml"/>
  <Override PartName="/ppt/tags/tag883.xml" ContentType="application/vnd.openxmlformats-officedocument.presentationml.tags+xml"/>
  <Override PartName="/ppt/tags/tag882.xml" ContentType="application/vnd.openxmlformats-officedocument.presentationml.tags+xml"/>
  <Override PartName="/ppt/tags/tag868.xml" ContentType="application/vnd.openxmlformats-officedocument.presentationml.tags+xml"/>
  <Override PartName="/ppt/tags/tag867.xml" ContentType="application/vnd.openxmlformats-officedocument.presentationml.tags+xml"/>
  <Override PartName="/ppt/tags/tag866.xml" ContentType="application/vnd.openxmlformats-officedocument.presentationml.tags+xml"/>
  <Override PartName="/ppt/tags/tag853.xml" ContentType="application/vnd.openxmlformats-officedocument.presentationml.tags+xml"/>
  <Override PartName="/ppt/tags/tag852.xml" ContentType="application/vnd.openxmlformats-officedocument.presentationml.tags+xml"/>
  <Override PartName="/ppt/tags/tag851.xml" ContentType="application/vnd.openxmlformats-officedocument.presentationml.tags+xml"/>
  <Override PartName="/ppt/tags/tag850.xml" ContentType="application/vnd.openxmlformats-officedocument.presentationml.tags+xml"/>
  <Override PartName="/ppt/tags/tag849.xml" ContentType="application/vnd.openxmlformats-officedocument.presentationml.tags+xml"/>
  <Override PartName="/ppt/tags/tag848.xml" ContentType="application/vnd.openxmlformats-officedocument.presentationml.tags+xml"/>
  <Override PartName="/ppt/tags/tag847.xml" ContentType="application/vnd.openxmlformats-officedocument.presentationml.tags+xml"/>
  <Override PartName="/ppt/tags/tag846.xml" ContentType="application/vnd.openxmlformats-officedocument.presentationml.tags+xml"/>
  <Override PartName="/ppt/tags/tag845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65.xml" ContentType="application/vnd.openxmlformats-officedocument.presentationml.tags+xml"/>
  <Override PartName="/ppt/tags/tag864.xml" ContentType="application/vnd.openxmlformats-officedocument.presentationml.tags+xml"/>
  <Override PartName="/ppt/tags/tag863.xml" ContentType="application/vnd.openxmlformats-officedocument.presentationml.tags+xml"/>
  <Override PartName="/ppt/tags/tag862.xml" ContentType="application/vnd.openxmlformats-officedocument.presentationml.tags+xml"/>
  <Override PartName="/ppt/tags/tag861.xml" ContentType="application/vnd.openxmlformats-officedocument.presentationml.tags+xml"/>
  <Override PartName="/ppt/tags/tag860.xml" ContentType="application/vnd.openxmlformats-officedocument.presentationml.tags+xml"/>
  <Override PartName="/ppt/tags/tag859.xml" ContentType="application/vnd.openxmlformats-officedocument.presentationml.tags+xml"/>
  <Override PartName="/ppt/tags/tag858.xml" ContentType="application/vnd.openxmlformats-officedocument.presentationml.tags+xml"/>
  <Override PartName="/ppt/tags/tag857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2.xml" ContentType="application/vnd.openxmlformats-officedocument.presentationml.tags+xml"/>
  <Override PartName="/ppt/tags/tag1121.xml" ContentType="application/vnd.openxmlformats-officedocument.presentationml.tags+xml"/>
  <Override PartName="/ppt/tags/tag1120.xml" ContentType="application/vnd.openxmlformats-officedocument.presentationml.tags+xml"/>
  <Override PartName="/ppt/tags/tag1119.xml" ContentType="application/vnd.openxmlformats-officedocument.presentationml.tags+xml"/>
  <Override PartName="/ppt/tags/tag1118.xml" ContentType="application/vnd.openxmlformats-officedocument.presentationml.tags+xml"/>
  <Override PartName="/ppt/tags/tag1117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8.xml" ContentType="application/vnd.openxmlformats-officedocument.presentationml.tags+xml"/>
  <Override PartName="/ppt/tags/tag1137.xml" ContentType="application/vnd.openxmlformats-officedocument.presentationml.tags+xml"/>
  <Override PartName="/ppt/tags/tag1136.xml" ContentType="application/vnd.openxmlformats-officedocument.presentationml.tags+xml"/>
  <Override PartName="/ppt/tags/tag1135.xml" ContentType="application/vnd.openxmlformats-officedocument.presentationml.tags+xml"/>
  <Override PartName="/ppt/tags/tag1134.xml" ContentType="application/vnd.openxmlformats-officedocument.presentationml.tags+xml"/>
  <Override PartName="/ppt/tags/tag1133.xml" ContentType="application/vnd.openxmlformats-officedocument.presentationml.tags+xml"/>
  <Override PartName="/ppt/tags/tag1132.xml" ContentType="application/vnd.openxmlformats-officedocument.presentationml.tags+xml"/>
  <Override PartName="/ppt/tags/tag1131.xml" ContentType="application/vnd.openxmlformats-officedocument.presentationml.tags+xml"/>
  <Override PartName="/ppt/tags/tag1130.xml" ContentType="application/vnd.openxmlformats-officedocument.presentationml.tags+xml"/>
  <Override PartName="/ppt/tags/tag1116.xml" ContentType="application/vnd.openxmlformats-officedocument.presentationml.tags+xml"/>
  <Override PartName="/ppt/tags/tag1115.xml" ContentType="application/vnd.openxmlformats-officedocument.presentationml.tags+xml"/>
  <Override PartName="/ppt/tags/tag1114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097.xml" ContentType="application/vnd.openxmlformats-officedocument.presentationml.tags+xml"/>
  <Override PartName="/ppt/tags/tag1096.xml" ContentType="application/vnd.openxmlformats-officedocument.presentationml.tags+xml"/>
  <Override PartName="/ppt/tags/tag1095.xml" ContentType="application/vnd.openxmlformats-officedocument.presentationml.tags+xml"/>
  <Override PartName="/ppt/tags/tag1094.xml" ContentType="application/vnd.openxmlformats-officedocument.presentationml.tags+xml"/>
  <Override PartName="/ppt/tags/tag1093.xml" ContentType="application/vnd.openxmlformats-officedocument.presentationml.tags+xml"/>
  <Override PartName="/ppt/tags/tag1092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13.xml" ContentType="application/vnd.openxmlformats-officedocument.presentationml.tags+xml"/>
  <Override PartName="/ppt/tags/tag1112.xml" ContentType="application/vnd.openxmlformats-officedocument.presentationml.tags+xml"/>
  <Override PartName="/ppt/tags/tag1111.xml" ContentType="application/vnd.openxmlformats-officedocument.presentationml.tags+xml"/>
  <Override PartName="/ppt/tags/tag1110.xml" ContentType="application/vnd.openxmlformats-officedocument.presentationml.tags+xml"/>
  <Override PartName="/ppt/tags/tag1109.xml" ContentType="application/vnd.openxmlformats-officedocument.presentationml.tags+xml"/>
  <Override PartName="/ppt/tags/tag1108.xml" ContentType="application/vnd.openxmlformats-officedocument.presentationml.tags+xml"/>
  <Override PartName="/ppt/tags/tag1107.xml" ContentType="application/vnd.openxmlformats-officedocument.presentationml.tags+xml"/>
  <Override PartName="/ppt/tags/tag1106.xml" ContentType="application/vnd.openxmlformats-officedocument.presentationml.tags+xml"/>
  <Override PartName="/ppt/tags/tag1105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1.xml" ContentType="application/vnd.openxmlformats-officedocument.presentationml.tags+xml"/>
  <Override PartName="/ppt/tags/tag1170.xml" ContentType="application/vnd.openxmlformats-officedocument.presentationml.tags+xml"/>
  <Override PartName="/ppt/tags/tag1169.xml" ContentType="application/vnd.openxmlformats-officedocument.presentationml.tags+xml"/>
  <Override PartName="/ppt/tags/tag1168.xml" ContentType="application/vnd.openxmlformats-officedocument.presentationml.tags+xml"/>
  <Override PartName="/ppt/tags/tag1167.xml" ContentType="application/vnd.openxmlformats-officedocument.presentationml.tags+xml"/>
  <Override PartName="/ppt/tags/tag1166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87.xml" ContentType="application/vnd.openxmlformats-officedocument.presentationml.tags+xml"/>
  <Override PartName="/ppt/tags/tag1186.xml" ContentType="application/vnd.openxmlformats-officedocument.presentationml.tags+xml"/>
  <Override PartName="/ppt/tags/tag1185.xml" ContentType="application/vnd.openxmlformats-officedocument.presentationml.tags+xml"/>
  <Override PartName="/ppt/tags/tag1184.xml" ContentType="application/vnd.openxmlformats-officedocument.presentationml.tags+xml"/>
  <Override PartName="/ppt/tags/tag1183.xml" ContentType="application/vnd.openxmlformats-officedocument.presentationml.tags+xml"/>
  <Override PartName="/ppt/tags/tag1182.xml" ContentType="application/vnd.openxmlformats-officedocument.presentationml.tags+xml"/>
  <Override PartName="/ppt/tags/tag1181.xml" ContentType="application/vnd.openxmlformats-officedocument.presentationml.tags+xml"/>
  <Override PartName="/ppt/tags/tag1180.xml" ContentType="application/vnd.openxmlformats-officedocument.presentationml.tags+xml"/>
  <Override PartName="/ppt/tags/tag1179.xml" ContentType="application/vnd.openxmlformats-officedocument.presentationml.tags+xml"/>
  <Override PartName="/ppt/tags/tag1165.xml" ContentType="application/vnd.openxmlformats-officedocument.presentationml.tags+xml"/>
  <Override PartName="/ppt/tags/tag1164.xml" ContentType="application/vnd.openxmlformats-officedocument.presentationml.tags+xml"/>
  <Override PartName="/ppt/tags/tag1163.xml" ContentType="application/vnd.openxmlformats-officedocument.presentationml.tags+xml"/>
  <Override PartName="/ppt/tags/tag1150.xml" ContentType="application/vnd.openxmlformats-officedocument.presentationml.tags+xml"/>
  <Override PartName="/ppt/tags/tag1149.xml" ContentType="application/vnd.openxmlformats-officedocument.presentationml.tags+xml"/>
  <Override PartName="/ppt/tags/tag1148.xml" ContentType="application/vnd.openxmlformats-officedocument.presentationml.tags+xml"/>
  <Override PartName="/ppt/tags/tag1147.xml" ContentType="application/vnd.openxmlformats-officedocument.presentationml.tags+xml"/>
  <Override PartName="/ppt/tags/tag1146.xml" ContentType="application/vnd.openxmlformats-officedocument.presentationml.tags+xml"/>
  <Override PartName="/ppt/tags/tag1145.xml" ContentType="application/vnd.openxmlformats-officedocument.presentationml.tags+xml"/>
  <Override PartName="/ppt/tags/tag1144.xml" ContentType="application/vnd.openxmlformats-officedocument.presentationml.tags+xml"/>
  <Override PartName="/ppt/tags/tag1143.xml" ContentType="application/vnd.openxmlformats-officedocument.presentationml.tags+xml"/>
  <Override PartName="/ppt/tags/tag1142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62.xml" ContentType="application/vnd.openxmlformats-officedocument.presentationml.tags+xml"/>
  <Override PartName="/ppt/tags/tag1161.xml" ContentType="application/vnd.openxmlformats-officedocument.presentationml.tags+xml"/>
  <Override PartName="/ppt/tags/tag1160.xml" ContentType="application/vnd.openxmlformats-officedocument.presentationml.tags+xml"/>
  <Override PartName="/ppt/tags/tag1159.xml" ContentType="application/vnd.openxmlformats-officedocument.presentationml.tags+xml"/>
  <Override PartName="/ppt/tags/tag1158.xml" ContentType="application/vnd.openxmlformats-officedocument.presentationml.tags+xml"/>
  <Override PartName="/ppt/tags/tag1157.xml" ContentType="application/vnd.openxmlformats-officedocument.presentationml.tags+xml"/>
  <Override PartName="/ppt/tags/tag1156.xml" ContentType="application/vnd.openxmlformats-officedocument.presentationml.tags+xml"/>
  <Override PartName="/ppt/tags/tag1155.xml" ContentType="application/vnd.openxmlformats-officedocument.presentationml.tags+xml"/>
  <Override PartName="/ppt/tags/tag1154.xml" ContentType="application/vnd.openxmlformats-officedocument.presentationml.tags+xml"/>
  <Override PartName="/ppt/tags/tag1091.xml" ContentType="application/vnd.openxmlformats-officedocument.presentationml.tags+xml"/>
  <Override PartName="/ppt/tags/tag1090.xml" ContentType="application/vnd.openxmlformats-officedocument.presentationml.tags+xml"/>
  <Override PartName="/ppt/tags/tag1089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3.xml" ContentType="application/vnd.openxmlformats-officedocument.presentationml.tags+xml"/>
  <Override PartName="/ppt/tags/tag1022.xml" ContentType="application/vnd.openxmlformats-officedocument.presentationml.tags+xml"/>
  <Override PartName="/ppt/tags/tag1021.xml" ContentType="application/vnd.openxmlformats-officedocument.presentationml.tags+xml"/>
  <Override PartName="/ppt/tags/tag1020.xml" ContentType="application/vnd.openxmlformats-officedocument.presentationml.tags+xml"/>
  <Override PartName="/ppt/tags/tag1019.xml" ContentType="application/vnd.openxmlformats-officedocument.presentationml.tags+xml"/>
  <Override PartName="/ppt/tags/tag1018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9.xml" ContentType="application/vnd.openxmlformats-officedocument.presentationml.tags+xml"/>
  <Override PartName="/ppt/tags/tag1038.xml" ContentType="application/vnd.openxmlformats-officedocument.presentationml.tags+xml"/>
  <Override PartName="/ppt/tags/tag1037.xml" ContentType="application/vnd.openxmlformats-officedocument.presentationml.tags+xml"/>
  <Override PartName="/ppt/tags/tag1036.xml" ContentType="application/vnd.openxmlformats-officedocument.presentationml.tags+xml"/>
  <Override PartName="/ppt/tags/tag1035.xml" ContentType="application/vnd.openxmlformats-officedocument.presentationml.tags+xml"/>
  <Override PartName="/ppt/tags/tag1034.xml" ContentType="application/vnd.openxmlformats-officedocument.presentationml.tags+xml"/>
  <Override PartName="/ppt/tags/tag1033.xml" ContentType="application/vnd.openxmlformats-officedocument.presentationml.tags+xml"/>
  <Override PartName="/ppt/tags/tag1032.xml" ContentType="application/vnd.openxmlformats-officedocument.presentationml.tags+xml"/>
  <Override PartName="/ppt/tags/tag1031.xml" ContentType="application/vnd.openxmlformats-officedocument.presentationml.tags+xml"/>
  <Override PartName="/ppt/tags/tag1017.xml" ContentType="application/vnd.openxmlformats-officedocument.presentationml.tags+xml"/>
  <Override PartName="/ppt/tags/tag1016.xml" ContentType="application/vnd.openxmlformats-officedocument.presentationml.tags+xml"/>
  <Override PartName="/ppt/tags/tag1015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998.xml" ContentType="application/vnd.openxmlformats-officedocument.presentationml.tags+xml"/>
  <Override PartName="/ppt/tags/tag997.xml" ContentType="application/vnd.openxmlformats-officedocument.presentationml.tags+xml"/>
  <Override PartName="/ppt/tags/tag996.xml" ContentType="application/vnd.openxmlformats-officedocument.presentationml.tags+xml"/>
  <Override PartName="/ppt/tags/tag995.xml" ContentType="application/vnd.openxmlformats-officedocument.presentationml.tags+xml"/>
  <Override PartName="/ppt/tags/tag994.xml" ContentType="application/vnd.openxmlformats-officedocument.presentationml.tags+xml"/>
  <Override PartName="/ppt/tags/tag993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14.xml" ContentType="application/vnd.openxmlformats-officedocument.presentationml.tags+xml"/>
  <Override PartName="/ppt/tags/tag1013.xml" ContentType="application/vnd.openxmlformats-officedocument.presentationml.tags+xml"/>
  <Override PartName="/ppt/tags/tag1012.xml" ContentType="application/vnd.openxmlformats-officedocument.presentationml.tags+xml"/>
  <Override PartName="/ppt/tags/tag1011.xml" ContentType="application/vnd.openxmlformats-officedocument.presentationml.tags+xml"/>
  <Override PartName="/ppt/tags/tag1010.xml" ContentType="application/vnd.openxmlformats-officedocument.presentationml.tags+xml"/>
  <Override PartName="/ppt/tags/tag1009.xml" ContentType="application/vnd.openxmlformats-officedocument.presentationml.tags+xml"/>
  <Override PartName="/ppt/tags/tag1008.xml" ContentType="application/vnd.openxmlformats-officedocument.presentationml.tags+xml"/>
  <Override PartName="/ppt/tags/tag1007.xml" ContentType="application/vnd.openxmlformats-officedocument.presentationml.tags+xml"/>
  <Override PartName="/ppt/tags/tag1006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2.xml" ContentType="application/vnd.openxmlformats-officedocument.presentationml.tags+xml"/>
  <Override PartName="/ppt/tags/tag1071.xml" ContentType="application/vnd.openxmlformats-officedocument.presentationml.tags+xml"/>
  <Override PartName="/ppt/tags/tag1070.xml" ContentType="application/vnd.openxmlformats-officedocument.presentationml.tags+xml"/>
  <Override PartName="/ppt/tags/tag1069.xml" ContentType="application/vnd.openxmlformats-officedocument.presentationml.tags+xml"/>
  <Override PartName="/ppt/tags/tag1068.xml" ContentType="application/vnd.openxmlformats-officedocument.presentationml.tags+xml"/>
  <Override PartName="/ppt/tags/tag1067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8.xml" ContentType="application/vnd.openxmlformats-officedocument.presentationml.tags+xml"/>
  <Override PartName="/ppt/tags/tag1087.xml" ContentType="application/vnd.openxmlformats-officedocument.presentationml.tags+xml"/>
  <Override PartName="/ppt/tags/tag1086.xml" ContentType="application/vnd.openxmlformats-officedocument.presentationml.tags+xml"/>
  <Override PartName="/ppt/tags/tag1085.xml" ContentType="application/vnd.openxmlformats-officedocument.presentationml.tags+xml"/>
  <Override PartName="/ppt/tags/tag1084.xml" ContentType="application/vnd.openxmlformats-officedocument.presentationml.tags+xml"/>
  <Override PartName="/ppt/tags/tag1083.xml" ContentType="application/vnd.openxmlformats-officedocument.presentationml.tags+xml"/>
  <Override PartName="/ppt/tags/tag1082.xml" ContentType="application/vnd.openxmlformats-officedocument.presentationml.tags+xml"/>
  <Override PartName="/ppt/tags/tag1081.xml" ContentType="application/vnd.openxmlformats-officedocument.presentationml.tags+xml"/>
  <Override PartName="/ppt/tags/tag1080.xml" ContentType="application/vnd.openxmlformats-officedocument.presentationml.tags+xml"/>
  <Override PartName="/ppt/tags/tag1066.xml" ContentType="application/vnd.openxmlformats-officedocument.presentationml.tags+xml"/>
  <Override PartName="/ppt/tags/tag1065.xml" ContentType="application/vnd.openxmlformats-officedocument.presentationml.tags+xml"/>
  <Override PartName="/ppt/tags/tag1064.xml" ContentType="application/vnd.openxmlformats-officedocument.presentationml.tags+xml"/>
  <Override PartName="/ppt/tags/tag1051.xml" ContentType="application/vnd.openxmlformats-officedocument.presentationml.tags+xml"/>
  <Override PartName="/ppt/tags/tag1050.xml" ContentType="application/vnd.openxmlformats-officedocument.presentationml.tags+xml"/>
  <Override PartName="/ppt/tags/tag1049.xml" ContentType="application/vnd.openxmlformats-officedocument.presentationml.tags+xml"/>
  <Override PartName="/ppt/tags/tag1048.xml" ContentType="application/vnd.openxmlformats-officedocument.presentationml.tags+xml"/>
  <Override PartName="/ppt/tags/tag1047.xml" ContentType="application/vnd.openxmlformats-officedocument.presentationml.tags+xml"/>
  <Override PartName="/ppt/tags/tag1046.xml" ContentType="application/vnd.openxmlformats-officedocument.presentationml.tags+xml"/>
  <Override PartName="/ppt/tags/tag1045.xml" ContentType="application/vnd.openxmlformats-officedocument.presentationml.tags+xml"/>
  <Override PartName="/ppt/tags/tag1044.xml" ContentType="application/vnd.openxmlformats-officedocument.presentationml.tags+xml"/>
  <Override PartName="/ppt/tags/tag1043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63.xml" ContentType="application/vnd.openxmlformats-officedocument.presentationml.tags+xml"/>
  <Override PartName="/ppt/tags/tag1062.xml" ContentType="application/vnd.openxmlformats-officedocument.presentationml.tags+xml"/>
  <Override PartName="/ppt/tags/tag1061.xml" ContentType="application/vnd.openxmlformats-officedocument.presentationml.tags+xml"/>
  <Override PartName="/ppt/tags/tag1060.xml" ContentType="application/vnd.openxmlformats-officedocument.presentationml.tags+xml"/>
  <Override PartName="/ppt/tags/tag1059.xml" ContentType="application/vnd.openxmlformats-officedocument.presentationml.tags+xml"/>
  <Override PartName="/ppt/tags/tag1058.xml" ContentType="application/vnd.openxmlformats-officedocument.presentationml.tags+xml"/>
  <Override PartName="/ppt/tags/tag1057.xml" ContentType="application/vnd.openxmlformats-officedocument.presentationml.tags+xml"/>
  <Override PartName="/ppt/tags/tag1056.xml" ContentType="application/vnd.openxmlformats-officedocument.presentationml.tags+xml"/>
  <Override PartName="/ppt/tags/tag1055.xml" ContentType="application/vnd.openxmlformats-officedocument.presentationml.tags+xml"/>
  <Override PartName="/ppt/tags/tag1586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705" r:id="rId5"/>
  </p:sldMasterIdLst>
  <p:notesMasterIdLst>
    <p:notesMasterId r:id="rId42"/>
  </p:notesMasterIdLst>
  <p:handoutMasterIdLst>
    <p:handoutMasterId r:id="rId43"/>
  </p:handoutMasterIdLst>
  <p:sldIdLst>
    <p:sldId id="432" r:id="rId6"/>
    <p:sldId id="529" r:id="rId7"/>
    <p:sldId id="530" r:id="rId8"/>
    <p:sldId id="439" r:id="rId9"/>
    <p:sldId id="531" r:id="rId10"/>
    <p:sldId id="447" r:id="rId11"/>
    <p:sldId id="532" r:id="rId12"/>
    <p:sldId id="533" r:id="rId13"/>
    <p:sldId id="450" r:id="rId14"/>
    <p:sldId id="448" r:id="rId15"/>
    <p:sldId id="503" r:id="rId16"/>
    <p:sldId id="505" r:id="rId17"/>
    <p:sldId id="534" r:id="rId18"/>
    <p:sldId id="508" r:id="rId19"/>
    <p:sldId id="511" r:id="rId20"/>
    <p:sldId id="510" r:id="rId21"/>
    <p:sldId id="512" r:id="rId22"/>
    <p:sldId id="513" r:id="rId23"/>
    <p:sldId id="535" r:id="rId24"/>
    <p:sldId id="528" r:id="rId25"/>
    <p:sldId id="514" r:id="rId26"/>
    <p:sldId id="525" r:id="rId27"/>
    <p:sldId id="526" r:id="rId28"/>
    <p:sldId id="483" r:id="rId29"/>
    <p:sldId id="521" r:id="rId30"/>
    <p:sldId id="517" r:id="rId31"/>
    <p:sldId id="527" r:id="rId32"/>
    <p:sldId id="468" r:id="rId33"/>
    <p:sldId id="467" r:id="rId34"/>
    <p:sldId id="469" r:id="rId35"/>
    <p:sldId id="536" r:id="rId36"/>
    <p:sldId id="494" r:id="rId37"/>
    <p:sldId id="538" r:id="rId38"/>
    <p:sldId id="537" r:id="rId39"/>
    <p:sldId id="524" r:id="rId40"/>
    <p:sldId id="522" r:id="rId41"/>
  </p:sldIdLst>
  <p:sldSz cx="10058400" cy="7772400"/>
  <p:notesSz cx="6797675" cy="9926638"/>
  <p:custDataLst>
    <p:tags r:id="rId44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26382E-B0D7-4DD9-BEFD-609E849D2F23}">
          <p14:sldIdLst>
            <p14:sldId id="432"/>
            <p14:sldId id="529"/>
            <p14:sldId id="530"/>
            <p14:sldId id="439"/>
            <p14:sldId id="531"/>
            <p14:sldId id="447"/>
            <p14:sldId id="532"/>
            <p14:sldId id="533"/>
            <p14:sldId id="450"/>
            <p14:sldId id="448"/>
            <p14:sldId id="503"/>
            <p14:sldId id="505"/>
            <p14:sldId id="534"/>
            <p14:sldId id="508"/>
            <p14:sldId id="511"/>
            <p14:sldId id="510"/>
            <p14:sldId id="512"/>
            <p14:sldId id="513"/>
            <p14:sldId id="535"/>
            <p14:sldId id="528"/>
            <p14:sldId id="514"/>
            <p14:sldId id="525"/>
            <p14:sldId id="526"/>
            <p14:sldId id="483"/>
            <p14:sldId id="521"/>
            <p14:sldId id="517"/>
            <p14:sldId id="527"/>
            <p14:sldId id="468"/>
            <p14:sldId id="467"/>
            <p14:sldId id="469"/>
            <p14:sldId id="536"/>
            <p14:sldId id="494"/>
            <p14:sldId id="538"/>
            <p14:sldId id="537"/>
            <p14:sldId id="524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4665">
          <p15:clr>
            <a:srgbClr val="A4A3A4"/>
          </p15:clr>
        </p15:guide>
        <p15:guide id="4" orient="horz" pos="4383">
          <p15:clr>
            <a:srgbClr val="A4A3A4"/>
          </p15:clr>
        </p15:guide>
        <p15:guide id="5" orient="horz" pos="4532">
          <p15:clr>
            <a:srgbClr val="A4A3A4"/>
          </p15:clr>
        </p15:guide>
        <p15:guide id="6" orient="horz" pos="1296">
          <p15:clr>
            <a:srgbClr val="A4A3A4"/>
          </p15:clr>
        </p15:guide>
        <p15:guide id="7" orient="horz" pos="720">
          <p15:clr>
            <a:srgbClr val="A4A3A4"/>
          </p15:clr>
        </p15:guide>
        <p15:guide id="8" orient="horz" pos="1405" userDrawn="1">
          <p15:clr>
            <a:srgbClr val="A4A3A4"/>
          </p15:clr>
        </p15:guide>
        <p15:guide id="9" orient="horz" pos="1776">
          <p15:clr>
            <a:srgbClr val="A4A3A4"/>
          </p15:clr>
        </p15:guide>
        <p15:guide id="10" orient="horz" pos="1872">
          <p15:clr>
            <a:srgbClr val="A4A3A4"/>
          </p15:clr>
        </p15:guide>
        <p15:guide id="11" orient="horz" pos="2256">
          <p15:clr>
            <a:srgbClr val="A4A3A4"/>
          </p15:clr>
        </p15:guide>
        <p15:guide id="12" orient="horz" pos="4176">
          <p15:clr>
            <a:srgbClr val="A4A3A4"/>
          </p15:clr>
        </p15:guide>
        <p15:guide id="13" orient="horz" pos="4272">
          <p15:clr>
            <a:srgbClr val="A4A3A4"/>
          </p15:clr>
        </p15:guide>
        <p15:guide id="14" orient="horz" pos="2352">
          <p15:clr>
            <a:srgbClr val="A4A3A4"/>
          </p15:clr>
        </p15:guide>
        <p15:guide id="15" orient="horz" pos="2736">
          <p15:clr>
            <a:srgbClr val="A4A3A4"/>
          </p15:clr>
        </p15:guide>
        <p15:guide id="16" orient="horz" pos="2832">
          <p15:clr>
            <a:srgbClr val="A4A3A4"/>
          </p15:clr>
        </p15:guide>
        <p15:guide id="17" orient="horz" pos="3216">
          <p15:clr>
            <a:srgbClr val="A4A3A4"/>
          </p15:clr>
        </p15:guide>
        <p15:guide id="18" orient="horz" pos="3312">
          <p15:clr>
            <a:srgbClr val="A4A3A4"/>
          </p15:clr>
        </p15:guide>
        <p15:guide id="19" orient="horz" pos="3696">
          <p15:clr>
            <a:srgbClr val="A4A3A4"/>
          </p15:clr>
        </p15:guide>
        <p15:guide id="20" orient="horz" pos="3792">
          <p15:clr>
            <a:srgbClr val="A4A3A4"/>
          </p15:clr>
        </p15:guide>
        <p15:guide id="21" pos="3077" userDrawn="1">
          <p15:clr>
            <a:srgbClr val="A4A3A4"/>
          </p15:clr>
        </p15:guide>
        <p15:guide id="22" pos="336">
          <p15:clr>
            <a:srgbClr val="A4A3A4"/>
          </p15:clr>
        </p15:guide>
        <p15:guide id="23" pos="6000">
          <p15:clr>
            <a:srgbClr val="A4A3A4"/>
          </p15:clr>
        </p15:guide>
        <p15:guide id="24" pos="3216">
          <p15:clr>
            <a:srgbClr val="A4A3A4"/>
          </p15:clr>
        </p15:guide>
        <p15:guide id="25" pos="2160">
          <p15:clr>
            <a:srgbClr val="A4A3A4"/>
          </p15:clr>
        </p15:guide>
        <p15:guide id="26" pos="2256">
          <p15:clr>
            <a:srgbClr val="A4A3A4"/>
          </p15:clr>
        </p15:guide>
        <p15:guide id="27" pos="4080">
          <p15:clr>
            <a:srgbClr val="A4A3A4"/>
          </p15:clr>
        </p15:guide>
        <p15:guide id="28" pos="4176">
          <p15:clr>
            <a:srgbClr val="A4A3A4"/>
          </p15:clr>
        </p15:guide>
        <p15:guide id="29" pos="5136">
          <p15:clr>
            <a:srgbClr val="A4A3A4"/>
          </p15:clr>
        </p15:guide>
        <p15:guide id="30" pos="5040">
          <p15:clr>
            <a:srgbClr val="A4A3A4"/>
          </p15:clr>
        </p15:guide>
        <p15:guide id="31" pos="1296">
          <p15:clr>
            <a:srgbClr val="A4A3A4"/>
          </p15:clr>
        </p15:guide>
        <p15:guide id="32" pos="1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ine Melheim" initials="KM" lastIdx="2" clrIdx="0">
    <p:extLst/>
  </p:cmAuthor>
  <p:cmAuthor id="2" name="Kathrine Leirkjær Støve" initials="KL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900"/>
    <a:srgbClr val="FFC283"/>
    <a:srgbClr val="DCB900"/>
    <a:srgbClr val="FFB83D"/>
    <a:srgbClr val="FF4051"/>
    <a:srgbClr val="E7EBE0"/>
    <a:srgbClr val="CCFFFF"/>
    <a:srgbClr val="FCC3D7"/>
    <a:srgbClr val="C4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821" autoAdjust="0"/>
  </p:normalViewPr>
  <p:slideViewPr>
    <p:cSldViewPr snapToObjects="1">
      <p:cViewPr varScale="1">
        <p:scale>
          <a:sx n="31" d="100"/>
          <a:sy n="31" d="100"/>
        </p:scale>
        <p:origin x="-1224" y="-86"/>
      </p:cViewPr>
      <p:guideLst>
        <p:guide orient="horz" pos="432"/>
        <p:guide orient="horz" pos="624"/>
        <p:guide orient="horz" pos="4665"/>
        <p:guide orient="horz" pos="4383"/>
        <p:guide orient="horz" pos="4532"/>
        <p:guide orient="horz" pos="1296"/>
        <p:guide orient="horz" pos="720"/>
        <p:guide orient="horz" pos="1405"/>
        <p:guide orient="horz" pos="1776"/>
        <p:guide orient="horz" pos="1872"/>
        <p:guide orient="horz" pos="2256"/>
        <p:guide orient="horz" pos="4176"/>
        <p:guide orient="horz" pos="4272"/>
        <p:guide orient="horz" pos="2352"/>
        <p:guide orient="horz" pos="2736"/>
        <p:guide orient="horz" pos="2832"/>
        <p:guide orient="horz" pos="3216"/>
        <p:guide orient="horz" pos="3312"/>
        <p:guide orient="horz" pos="3696"/>
        <p:guide orient="horz" pos="3792"/>
        <p:guide pos="3077"/>
        <p:guide pos="336"/>
        <p:guide pos="6000"/>
        <p:guide pos="3216"/>
        <p:guide pos="2160"/>
        <p:guide pos="2256"/>
        <p:guide pos="4080"/>
        <p:guide pos="4176"/>
        <p:guide pos="5136"/>
        <p:guide pos="5040"/>
        <p:guide pos="12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170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openxmlformats.org/officeDocument/2006/relationships/customXml" Target="../customXml/item4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400" b="1" i="0" u="none" dirty="0" err="1" smtClean="0"/>
              <a:t>Typer</a:t>
            </a:r>
            <a:r>
              <a:rPr lang="en-US" sz="1400" b="1" i="0" u="none" dirty="0" smtClean="0"/>
              <a:t> </a:t>
            </a:r>
            <a:r>
              <a:rPr lang="en-US" sz="1400" b="1" i="0" u="none" dirty="0" err="1" smtClean="0"/>
              <a:t>kommunale</a:t>
            </a:r>
            <a:r>
              <a:rPr lang="en-US" sz="1400" b="1" i="0" u="none" dirty="0" smtClean="0"/>
              <a:t> </a:t>
            </a:r>
            <a:r>
              <a:rPr lang="en-US" sz="1400" b="1" i="0" u="none" dirty="0" err="1" smtClean="0"/>
              <a:t>fosterhjem</a:t>
            </a:r>
            <a:r>
              <a:rPr lang="en-US" sz="1400" b="1" i="0" u="none" dirty="0" smtClean="0"/>
              <a:t> (</a:t>
            </a:r>
            <a:r>
              <a:rPr lang="en-US" sz="1400" b="1" i="0" u="none" dirty="0" err="1" smtClean="0"/>
              <a:t>andel</a:t>
            </a:r>
            <a:r>
              <a:rPr lang="en-US" sz="1400" b="1" i="0" u="none" dirty="0" smtClean="0"/>
              <a:t>)</a:t>
            </a:r>
            <a:endParaRPr lang="en-US" sz="1400" b="1" i="0" u="none" dirty="0"/>
          </a:p>
        </c:rich>
      </c:tx>
      <c:layout>
        <c:manualLayout>
          <c:xMode val="edge"/>
          <c:yMode val="edge"/>
          <c:x val="4.0525739320920046E-2"/>
          <c:y val="3.46401074028373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524644030668127E-2"/>
          <c:y val="0.17313936045557216"/>
          <c:w val="0.5308507904200912"/>
          <c:h val="0.348430461289391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Kommunale fosterhjem på 1KS sats</c:v>
                </c:pt>
                <c:pt idx="1">
                  <c:v>Kommunale fosterhjem mellom 1KS sats og egenandel</c:v>
                </c:pt>
                <c:pt idx="2">
                  <c:v>Kommunale fosterhjem over egenandel (med statlig refusjon)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lang="nb-NO"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ayout>
        <c:manualLayout>
          <c:xMode val="edge"/>
          <c:yMode val="edge"/>
          <c:x val="3.1398435546049625E-2"/>
          <c:y val="0.53505623577413164"/>
          <c:w val="0.88535950530827678"/>
          <c:h val="0.46494370446684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modeller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tx2"/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024DFD89-E2EB-48E0-8D7D-A4216579D15B}" type="presOf" srcId="{A7D49BD4-ECB5-4229-90E5-E017BCF8397F}" destId="{6D7378ED-5464-44EB-904A-EF1FEFE7E9D6}" srcOrd="0" destOrd="0" presId="urn:microsoft.com/office/officeart/2008/layout/VerticalCurvedList"/>
    <dgm:cxn modelId="{C626E93F-BF1B-45A2-A5E7-7755550E0B17}" type="presOf" srcId="{9AD3C0F2-1D86-4382-A74E-C923814C75D0}" destId="{CF47BEC2-3BA5-4182-9153-BAA6AFDE05DA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BF567B22-DD41-4ED1-9BCD-BEF51FD823B2}" type="presOf" srcId="{5368FC07-D5E4-467D-B0E6-8A5687D625E1}" destId="{D080BCD7-5661-42A9-8B36-F3C3C6360F51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83BA506A-541D-4924-9DCC-F404E0B8DF92}" type="presOf" srcId="{C47AB309-744E-47AA-92FF-B0C479012001}" destId="{3C25D4D4-BDF2-4F52-B10D-7C0DC616A0A9}" srcOrd="0" destOrd="0" presId="urn:microsoft.com/office/officeart/2008/layout/VerticalCurvedList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3C1E2957-7244-45B4-9A9C-EB1803119B68}" type="presOf" srcId="{FD4907F5-AA67-4C13-9AA8-FC88946D5EC6}" destId="{D06502B1-7380-4397-A167-738114074089}" srcOrd="0" destOrd="0" presId="urn:microsoft.com/office/officeart/2008/layout/VerticalCurvedList"/>
    <dgm:cxn modelId="{FCB578BC-CF31-4674-ACE4-8E29D75AEBE9}" type="presOf" srcId="{973F8C3A-313A-47A7-8E85-06F976C90A55}" destId="{FCA5D7B8-5D82-4D27-8C6A-C8035B7FD989}" srcOrd="0" destOrd="0" presId="urn:microsoft.com/office/officeart/2008/layout/VerticalCurvedList"/>
    <dgm:cxn modelId="{5C3F8F20-EDAE-4FDF-9A97-9810E8861E6E}" type="presOf" srcId="{71BB9438-E96F-49F9-BCC8-C4DE810E5D03}" destId="{11255308-22A7-4B3F-81D4-4FC0497FC929}" srcOrd="0" destOrd="0" presId="urn:microsoft.com/office/officeart/2008/layout/VerticalCurvedList"/>
    <dgm:cxn modelId="{07D4A0AB-11C4-403F-8CD3-B0DDA70AE829}" type="presOf" srcId="{83B89433-AEBD-477A-89A9-3E470A3F7DD2}" destId="{5566CBD6-8A71-4DAB-870E-2A70465ECAF2}" srcOrd="0" destOrd="0" presId="urn:microsoft.com/office/officeart/2008/layout/VerticalCurvedList"/>
    <dgm:cxn modelId="{DBFCA09E-A95C-4B17-95C4-1F3C923E347E}" type="presParOf" srcId="{D080BCD7-5661-42A9-8B36-F3C3C6360F51}" destId="{7EE03260-6F38-470F-96DA-94DD3232EC35}" srcOrd="0" destOrd="0" presId="urn:microsoft.com/office/officeart/2008/layout/VerticalCurvedList"/>
    <dgm:cxn modelId="{3284B950-B94F-4AC6-BBB1-245A10E4FD49}" type="presParOf" srcId="{7EE03260-6F38-470F-96DA-94DD3232EC35}" destId="{86E1AA03-4E88-4AD5-9413-D1467889AC18}" srcOrd="0" destOrd="0" presId="urn:microsoft.com/office/officeart/2008/layout/VerticalCurvedList"/>
    <dgm:cxn modelId="{78D325A7-E461-4320-834F-5098AD0DE803}" type="presParOf" srcId="{86E1AA03-4E88-4AD5-9413-D1467889AC18}" destId="{115669CF-0E3E-4BC4-8914-944068274FA0}" srcOrd="0" destOrd="0" presId="urn:microsoft.com/office/officeart/2008/layout/VerticalCurvedList"/>
    <dgm:cxn modelId="{D1533203-42BE-4B30-84A1-DA822F1AA66E}" type="presParOf" srcId="{86E1AA03-4E88-4AD5-9413-D1467889AC18}" destId="{5566CBD6-8A71-4DAB-870E-2A70465ECAF2}" srcOrd="1" destOrd="0" presId="urn:microsoft.com/office/officeart/2008/layout/VerticalCurvedList"/>
    <dgm:cxn modelId="{88CDC308-EB27-4660-9E0C-0CB4BEA5AFBC}" type="presParOf" srcId="{86E1AA03-4E88-4AD5-9413-D1467889AC18}" destId="{C1410947-ABEC-48A9-A686-BFCA8F330084}" srcOrd="2" destOrd="0" presId="urn:microsoft.com/office/officeart/2008/layout/VerticalCurvedList"/>
    <dgm:cxn modelId="{6C4D2224-D06B-45D5-8AD4-B7C62F80BC53}" type="presParOf" srcId="{86E1AA03-4E88-4AD5-9413-D1467889AC18}" destId="{7B5EE160-1ECC-4B6B-9C0A-FB7224434B61}" srcOrd="3" destOrd="0" presId="urn:microsoft.com/office/officeart/2008/layout/VerticalCurvedList"/>
    <dgm:cxn modelId="{52A8B06C-F970-49C7-BA90-8715C52FC61F}" type="presParOf" srcId="{7EE03260-6F38-470F-96DA-94DD3232EC35}" destId="{CF47BEC2-3BA5-4182-9153-BAA6AFDE05DA}" srcOrd="1" destOrd="0" presId="urn:microsoft.com/office/officeart/2008/layout/VerticalCurvedList"/>
    <dgm:cxn modelId="{3ADC71D8-31E0-4AA4-B47F-0CB963ABDF01}" type="presParOf" srcId="{7EE03260-6F38-470F-96DA-94DD3232EC35}" destId="{6E5B674D-19FD-45A8-9D91-78EBD22ACECD}" srcOrd="2" destOrd="0" presId="urn:microsoft.com/office/officeart/2008/layout/VerticalCurvedList"/>
    <dgm:cxn modelId="{270AF710-1199-49F7-8D30-DE1CE81E10C0}" type="presParOf" srcId="{6E5B674D-19FD-45A8-9D91-78EBD22ACECD}" destId="{7EE94A78-0722-4898-8222-4E54C44E44EA}" srcOrd="0" destOrd="0" presId="urn:microsoft.com/office/officeart/2008/layout/VerticalCurvedList"/>
    <dgm:cxn modelId="{640389F1-0AFC-4EC7-B1F2-DD545DFD0BF5}" type="presParOf" srcId="{7EE03260-6F38-470F-96DA-94DD3232EC35}" destId="{D06502B1-7380-4397-A167-738114074089}" srcOrd="3" destOrd="0" presId="urn:microsoft.com/office/officeart/2008/layout/VerticalCurvedList"/>
    <dgm:cxn modelId="{09D9296F-DFCF-4250-9BD6-E6762B55EA51}" type="presParOf" srcId="{7EE03260-6F38-470F-96DA-94DD3232EC35}" destId="{E359A74B-CCFB-4160-BCE5-C26E21E4E81E}" srcOrd="4" destOrd="0" presId="urn:microsoft.com/office/officeart/2008/layout/VerticalCurvedList"/>
    <dgm:cxn modelId="{01050EE0-02B4-46FF-863C-0C18D0FE0DC6}" type="presParOf" srcId="{E359A74B-CCFB-4160-BCE5-C26E21E4E81E}" destId="{E5CE7749-25AF-4CE9-B90F-14B6395D35F7}" srcOrd="0" destOrd="0" presId="urn:microsoft.com/office/officeart/2008/layout/VerticalCurvedList"/>
    <dgm:cxn modelId="{359C84B0-0E97-45DF-9E33-AD7355384195}" type="presParOf" srcId="{7EE03260-6F38-470F-96DA-94DD3232EC35}" destId="{3C25D4D4-BDF2-4F52-B10D-7C0DC616A0A9}" srcOrd="5" destOrd="0" presId="urn:microsoft.com/office/officeart/2008/layout/VerticalCurvedList"/>
    <dgm:cxn modelId="{43EA4F9B-51BE-4ECF-AA9D-4D188962D817}" type="presParOf" srcId="{7EE03260-6F38-470F-96DA-94DD3232EC35}" destId="{99694435-E106-418D-A53A-7893232C36D7}" srcOrd="6" destOrd="0" presId="urn:microsoft.com/office/officeart/2008/layout/VerticalCurvedList"/>
    <dgm:cxn modelId="{E6FD3A76-A123-45A7-9A15-02DA666CD977}" type="presParOf" srcId="{99694435-E106-418D-A53A-7893232C36D7}" destId="{4713DDC0-4B84-4001-AF19-B70D29466BD9}" srcOrd="0" destOrd="0" presId="urn:microsoft.com/office/officeart/2008/layout/VerticalCurvedList"/>
    <dgm:cxn modelId="{5B23BF63-3632-4E02-A667-1AA3D232ECDE}" type="presParOf" srcId="{7EE03260-6F38-470F-96DA-94DD3232EC35}" destId="{FCA5D7B8-5D82-4D27-8C6A-C8035B7FD989}" srcOrd="7" destOrd="0" presId="urn:microsoft.com/office/officeart/2008/layout/VerticalCurvedList"/>
    <dgm:cxn modelId="{7239C1B6-E137-46C0-91BC-949795E96675}" type="presParOf" srcId="{7EE03260-6F38-470F-96DA-94DD3232EC35}" destId="{47546048-0494-4F04-905D-85DE46EBBB5C}" srcOrd="8" destOrd="0" presId="urn:microsoft.com/office/officeart/2008/layout/VerticalCurvedList"/>
    <dgm:cxn modelId="{2ECB12FA-B650-4838-A786-216835AC6948}" type="presParOf" srcId="{47546048-0494-4F04-905D-85DE46EBBB5C}" destId="{03FC3F12-A22C-45A9-9F00-A5A578C77F0D}" srcOrd="0" destOrd="0" presId="urn:microsoft.com/office/officeart/2008/layout/VerticalCurvedList"/>
    <dgm:cxn modelId="{F439588B-CE82-4E01-911A-3431D7A664DC}" type="presParOf" srcId="{7EE03260-6F38-470F-96DA-94DD3232EC35}" destId="{6D7378ED-5464-44EB-904A-EF1FEFE7E9D6}" srcOrd="9" destOrd="0" presId="urn:microsoft.com/office/officeart/2008/layout/VerticalCurvedList"/>
    <dgm:cxn modelId="{3CB51E63-7FDD-4C52-B0F2-821CD8B86AB7}" type="presParOf" srcId="{7EE03260-6F38-470F-96DA-94DD3232EC35}" destId="{A7C00EE4-0D0C-4A78-B079-5EE68A247670}" srcOrd="10" destOrd="0" presId="urn:microsoft.com/office/officeart/2008/layout/VerticalCurvedList"/>
    <dgm:cxn modelId="{E61670C9-8552-4D0A-A328-272EF869A3E1}" type="presParOf" srcId="{A7C00EE4-0D0C-4A78-B079-5EE68A247670}" destId="{B8BC4F1B-4FF5-4161-BB1F-2A12571BD0C9}" srcOrd="0" destOrd="0" presId="urn:microsoft.com/office/officeart/2008/layout/VerticalCurvedList"/>
    <dgm:cxn modelId="{2C8C69DC-3882-4743-B9EB-59A4877BE00D}" type="presParOf" srcId="{7EE03260-6F38-470F-96DA-94DD3232EC35}" destId="{11255308-22A7-4B3F-81D4-4FC0497FC929}" srcOrd="11" destOrd="0" presId="urn:microsoft.com/office/officeart/2008/layout/VerticalCurvedList"/>
    <dgm:cxn modelId="{6DE82F24-BBF7-42E2-8134-BC9A1D963C5F}" type="presParOf" srcId="{7EE03260-6F38-470F-96DA-94DD3232EC35}" destId="{2E2078D7-98E0-4919-8653-210B0A5848E0}" srcOrd="12" destOrd="0" presId="urn:microsoft.com/office/officeart/2008/layout/VerticalCurvedList"/>
    <dgm:cxn modelId="{C9DFDC6F-34D3-4912-90E5-2A11C52E00D5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modeller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A007F1E8-812C-44F3-8DC2-3D64C39CB4B1}" type="presOf" srcId="{9AD3C0F2-1D86-4382-A74E-C923814C75D0}" destId="{CF47BEC2-3BA5-4182-9153-BAA6AFDE05DA}" srcOrd="0" destOrd="0" presId="urn:microsoft.com/office/officeart/2008/layout/VerticalCurvedList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DA8C2926-C9EA-49AF-A6E1-C251AA5E5F33}" type="presOf" srcId="{973F8C3A-313A-47A7-8E85-06F976C90A55}" destId="{FCA5D7B8-5D82-4D27-8C6A-C8035B7FD989}" srcOrd="0" destOrd="0" presId="urn:microsoft.com/office/officeart/2008/layout/VerticalCurvedList"/>
    <dgm:cxn modelId="{A50E63BF-40D5-4895-8550-8F02B78F6720}" type="presOf" srcId="{FD4907F5-AA67-4C13-9AA8-FC88946D5EC6}" destId="{D06502B1-7380-4397-A167-738114074089}" srcOrd="0" destOrd="0" presId="urn:microsoft.com/office/officeart/2008/layout/VerticalCurvedList"/>
    <dgm:cxn modelId="{53FE6F16-6AA9-4F2C-9D64-0CAE14D499D7}" type="presOf" srcId="{71BB9438-E96F-49F9-BCC8-C4DE810E5D03}" destId="{11255308-22A7-4B3F-81D4-4FC0497FC929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E49CED6C-64D9-44EF-A6A5-721AD41E7838}" type="presOf" srcId="{C47AB309-744E-47AA-92FF-B0C479012001}" destId="{3C25D4D4-BDF2-4F52-B10D-7C0DC616A0A9}" srcOrd="0" destOrd="0" presId="urn:microsoft.com/office/officeart/2008/layout/VerticalCurvedList"/>
    <dgm:cxn modelId="{7FF9EDDA-8218-4BFA-838D-B355F39F2A28}" type="presOf" srcId="{A7D49BD4-ECB5-4229-90E5-E017BCF8397F}" destId="{6D7378ED-5464-44EB-904A-EF1FEFE7E9D6}" srcOrd="0" destOrd="0" presId="urn:microsoft.com/office/officeart/2008/layout/VerticalCurvedList"/>
    <dgm:cxn modelId="{6224727D-6997-42AC-A4E3-615D84821E48}" type="presOf" srcId="{83B89433-AEBD-477A-89A9-3E470A3F7DD2}" destId="{5566CBD6-8A71-4DAB-870E-2A70465ECAF2}" srcOrd="0" destOrd="0" presId="urn:microsoft.com/office/officeart/2008/layout/VerticalCurvedList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99D22AC8-5F15-43EF-A634-E2EFBF173657}" type="presOf" srcId="{5368FC07-D5E4-467D-B0E6-8A5687D625E1}" destId="{D080BCD7-5661-42A9-8B36-F3C3C6360F51}" srcOrd="0" destOrd="0" presId="urn:microsoft.com/office/officeart/2008/layout/VerticalCurvedList"/>
    <dgm:cxn modelId="{CCE00C31-43D0-4684-B41E-F53F416F95AE}" type="presParOf" srcId="{D080BCD7-5661-42A9-8B36-F3C3C6360F51}" destId="{7EE03260-6F38-470F-96DA-94DD3232EC35}" srcOrd="0" destOrd="0" presId="urn:microsoft.com/office/officeart/2008/layout/VerticalCurvedList"/>
    <dgm:cxn modelId="{BE7A3E80-BB8B-4A9C-925E-C26B85D48B5B}" type="presParOf" srcId="{7EE03260-6F38-470F-96DA-94DD3232EC35}" destId="{86E1AA03-4E88-4AD5-9413-D1467889AC18}" srcOrd="0" destOrd="0" presId="urn:microsoft.com/office/officeart/2008/layout/VerticalCurvedList"/>
    <dgm:cxn modelId="{79E0B904-D111-44D9-A480-1D176637EB89}" type="presParOf" srcId="{86E1AA03-4E88-4AD5-9413-D1467889AC18}" destId="{115669CF-0E3E-4BC4-8914-944068274FA0}" srcOrd="0" destOrd="0" presId="urn:microsoft.com/office/officeart/2008/layout/VerticalCurvedList"/>
    <dgm:cxn modelId="{9DF22963-B333-4DD4-A587-9E7624DD1AD7}" type="presParOf" srcId="{86E1AA03-4E88-4AD5-9413-D1467889AC18}" destId="{5566CBD6-8A71-4DAB-870E-2A70465ECAF2}" srcOrd="1" destOrd="0" presId="urn:microsoft.com/office/officeart/2008/layout/VerticalCurvedList"/>
    <dgm:cxn modelId="{A556C823-69C5-4CA8-B770-AD600625A112}" type="presParOf" srcId="{86E1AA03-4E88-4AD5-9413-D1467889AC18}" destId="{C1410947-ABEC-48A9-A686-BFCA8F330084}" srcOrd="2" destOrd="0" presId="urn:microsoft.com/office/officeart/2008/layout/VerticalCurvedList"/>
    <dgm:cxn modelId="{F6940256-E20B-455B-8629-F89D901646C5}" type="presParOf" srcId="{86E1AA03-4E88-4AD5-9413-D1467889AC18}" destId="{7B5EE160-1ECC-4B6B-9C0A-FB7224434B61}" srcOrd="3" destOrd="0" presId="urn:microsoft.com/office/officeart/2008/layout/VerticalCurvedList"/>
    <dgm:cxn modelId="{ADB1D197-1661-4E1C-9FED-78283D36CDB0}" type="presParOf" srcId="{7EE03260-6F38-470F-96DA-94DD3232EC35}" destId="{CF47BEC2-3BA5-4182-9153-BAA6AFDE05DA}" srcOrd="1" destOrd="0" presId="urn:microsoft.com/office/officeart/2008/layout/VerticalCurvedList"/>
    <dgm:cxn modelId="{187AE5DF-7D5E-4272-8F2D-7C4D75E6A74A}" type="presParOf" srcId="{7EE03260-6F38-470F-96DA-94DD3232EC35}" destId="{6E5B674D-19FD-45A8-9D91-78EBD22ACECD}" srcOrd="2" destOrd="0" presId="urn:microsoft.com/office/officeart/2008/layout/VerticalCurvedList"/>
    <dgm:cxn modelId="{707E694A-C1B4-4F6C-9216-E52ED70EC2D8}" type="presParOf" srcId="{6E5B674D-19FD-45A8-9D91-78EBD22ACECD}" destId="{7EE94A78-0722-4898-8222-4E54C44E44EA}" srcOrd="0" destOrd="0" presId="urn:microsoft.com/office/officeart/2008/layout/VerticalCurvedList"/>
    <dgm:cxn modelId="{F9BFE975-CB09-4439-A684-4FD10DFFF685}" type="presParOf" srcId="{7EE03260-6F38-470F-96DA-94DD3232EC35}" destId="{D06502B1-7380-4397-A167-738114074089}" srcOrd="3" destOrd="0" presId="urn:microsoft.com/office/officeart/2008/layout/VerticalCurvedList"/>
    <dgm:cxn modelId="{40520B21-5D9A-4592-BBCA-8839A7D0EE5C}" type="presParOf" srcId="{7EE03260-6F38-470F-96DA-94DD3232EC35}" destId="{E359A74B-CCFB-4160-BCE5-C26E21E4E81E}" srcOrd="4" destOrd="0" presId="urn:microsoft.com/office/officeart/2008/layout/VerticalCurvedList"/>
    <dgm:cxn modelId="{1737380C-C8B6-4D49-B1A8-D8EA54CF209C}" type="presParOf" srcId="{E359A74B-CCFB-4160-BCE5-C26E21E4E81E}" destId="{E5CE7749-25AF-4CE9-B90F-14B6395D35F7}" srcOrd="0" destOrd="0" presId="urn:microsoft.com/office/officeart/2008/layout/VerticalCurvedList"/>
    <dgm:cxn modelId="{7CC457FC-EFD6-468B-9637-2083E3E99D5C}" type="presParOf" srcId="{7EE03260-6F38-470F-96DA-94DD3232EC35}" destId="{3C25D4D4-BDF2-4F52-B10D-7C0DC616A0A9}" srcOrd="5" destOrd="0" presId="urn:microsoft.com/office/officeart/2008/layout/VerticalCurvedList"/>
    <dgm:cxn modelId="{4D3938A8-42E7-4F43-8D32-A7BABDC2BEEB}" type="presParOf" srcId="{7EE03260-6F38-470F-96DA-94DD3232EC35}" destId="{99694435-E106-418D-A53A-7893232C36D7}" srcOrd="6" destOrd="0" presId="urn:microsoft.com/office/officeart/2008/layout/VerticalCurvedList"/>
    <dgm:cxn modelId="{31F466C4-4BB5-418E-82FF-7A9206B76F8B}" type="presParOf" srcId="{99694435-E106-418D-A53A-7893232C36D7}" destId="{4713DDC0-4B84-4001-AF19-B70D29466BD9}" srcOrd="0" destOrd="0" presId="urn:microsoft.com/office/officeart/2008/layout/VerticalCurvedList"/>
    <dgm:cxn modelId="{1BB3FE3F-3450-4C31-BE1D-CD8B31D07D3D}" type="presParOf" srcId="{7EE03260-6F38-470F-96DA-94DD3232EC35}" destId="{FCA5D7B8-5D82-4D27-8C6A-C8035B7FD989}" srcOrd="7" destOrd="0" presId="urn:microsoft.com/office/officeart/2008/layout/VerticalCurvedList"/>
    <dgm:cxn modelId="{83322530-FAEE-40CC-AB8F-8ECAD9084AE9}" type="presParOf" srcId="{7EE03260-6F38-470F-96DA-94DD3232EC35}" destId="{47546048-0494-4F04-905D-85DE46EBBB5C}" srcOrd="8" destOrd="0" presId="urn:microsoft.com/office/officeart/2008/layout/VerticalCurvedList"/>
    <dgm:cxn modelId="{7B10F51B-9881-4331-998B-8C15F886CAC3}" type="presParOf" srcId="{47546048-0494-4F04-905D-85DE46EBBB5C}" destId="{03FC3F12-A22C-45A9-9F00-A5A578C77F0D}" srcOrd="0" destOrd="0" presId="urn:microsoft.com/office/officeart/2008/layout/VerticalCurvedList"/>
    <dgm:cxn modelId="{9057105F-5069-401A-AE3D-6F97CDC0A8BE}" type="presParOf" srcId="{7EE03260-6F38-470F-96DA-94DD3232EC35}" destId="{6D7378ED-5464-44EB-904A-EF1FEFE7E9D6}" srcOrd="9" destOrd="0" presId="urn:microsoft.com/office/officeart/2008/layout/VerticalCurvedList"/>
    <dgm:cxn modelId="{3D9AD518-96FB-46CD-84C1-B2FCADAEB206}" type="presParOf" srcId="{7EE03260-6F38-470F-96DA-94DD3232EC35}" destId="{A7C00EE4-0D0C-4A78-B079-5EE68A247670}" srcOrd="10" destOrd="0" presId="urn:microsoft.com/office/officeart/2008/layout/VerticalCurvedList"/>
    <dgm:cxn modelId="{0BF2F7E9-F3C8-4108-8C05-816F2FD7DF27}" type="presParOf" srcId="{A7C00EE4-0D0C-4A78-B079-5EE68A247670}" destId="{B8BC4F1B-4FF5-4161-BB1F-2A12571BD0C9}" srcOrd="0" destOrd="0" presId="urn:microsoft.com/office/officeart/2008/layout/VerticalCurvedList"/>
    <dgm:cxn modelId="{64E7C7B5-C2AB-43DD-AC7B-C9EDAF8B8BB7}" type="presParOf" srcId="{7EE03260-6F38-470F-96DA-94DD3232EC35}" destId="{11255308-22A7-4B3F-81D4-4FC0497FC929}" srcOrd="11" destOrd="0" presId="urn:microsoft.com/office/officeart/2008/layout/VerticalCurvedList"/>
    <dgm:cxn modelId="{97A101DC-1F17-4E5F-9BCB-E5761E898351}" type="presParOf" srcId="{7EE03260-6F38-470F-96DA-94DD3232EC35}" destId="{2E2078D7-98E0-4919-8653-210B0A5848E0}" srcOrd="12" destOrd="0" presId="urn:microsoft.com/office/officeart/2008/layout/VerticalCurvedList"/>
    <dgm:cxn modelId="{CAAB1880-6D03-46FD-A98C-A187A753268F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modeller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37B29FE2-8202-4C64-B858-2C144A0A9E08}" type="presOf" srcId="{71BB9438-E96F-49F9-BCC8-C4DE810E5D03}" destId="{11255308-22A7-4B3F-81D4-4FC0497FC929}" srcOrd="0" destOrd="0" presId="urn:microsoft.com/office/officeart/2008/layout/VerticalCurvedList"/>
    <dgm:cxn modelId="{E036AAD0-56AB-48CC-8DD6-DB96D65CB240}" type="presOf" srcId="{9AD3C0F2-1D86-4382-A74E-C923814C75D0}" destId="{CF47BEC2-3BA5-4182-9153-BAA6AFDE05DA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56DC57AB-B8C6-4B92-9A36-11D8857B45F6}" type="presOf" srcId="{FD4907F5-AA67-4C13-9AA8-FC88946D5EC6}" destId="{D06502B1-7380-4397-A167-738114074089}" srcOrd="0" destOrd="0" presId="urn:microsoft.com/office/officeart/2008/layout/VerticalCurvedList"/>
    <dgm:cxn modelId="{4D783155-DF6E-43DE-AA04-A2F22B68ADA5}" type="presOf" srcId="{83B89433-AEBD-477A-89A9-3E470A3F7DD2}" destId="{5566CBD6-8A71-4DAB-870E-2A70465ECAF2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E8D2F0C0-10A9-46C0-B7B4-262E7501C888}" type="presOf" srcId="{C47AB309-744E-47AA-92FF-B0C479012001}" destId="{3C25D4D4-BDF2-4F52-B10D-7C0DC616A0A9}" srcOrd="0" destOrd="0" presId="urn:microsoft.com/office/officeart/2008/layout/VerticalCurvedList"/>
    <dgm:cxn modelId="{022FFB91-0C92-40A9-A11C-C6C751CE8B59}" type="presOf" srcId="{973F8C3A-313A-47A7-8E85-06F976C90A55}" destId="{FCA5D7B8-5D82-4D27-8C6A-C8035B7FD989}" srcOrd="0" destOrd="0" presId="urn:microsoft.com/office/officeart/2008/layout/VerticalCurvedList"/>
    <dgm:cxn modelId="{039FD592-866A-4772-A729-4A7C50DBCD4F}" type="presOf" srcId="{A7D49BD4-ECB5-4229-90E5-E017BCF8397F}" destId="{6D7378ED-5464-44EB-904A-EF1FEFE7E9D6}" srcOrd="0" destOrd="0" presId="urn:microsoft.com/office/officeart/2008/layout/VerticalCurvedList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29084A07-2C82-45D3-AFC2-09C9C35F4CD6}" type="presOf" srcId="{5368FC07-D5E4-467D-B0E6-8A5687D625E1}" destId="{D080BCD7-5661-42A9-8B36-F3C3C6360F51}" srcOrd="0" destOrd="0" presId="urn:microsoft.com/office/officeart/2008/layout/VerticalCurvedList"/>
    <dgm:cxn modelId="{FCBA2845-6384-45DE-8EBF-881166936539}" type="presParOf" srcId="{D080BCD7-5661-42A9-8B36-F3C3C6360F51}" destId="{7EE03260-6F38-470F-96DA-94DD3232EC35}" srcOrd="0" destOrd="0" presId="urn:microsoft.com/office/officeart/2008/layout/VerticalCurvedList"/>
    <dgm:cxn modelId="{83C10CDB-44AC-43AF-B12A-03DC819B762A}" type="presParOf" srcId="{7EE03260-6F38-470F-96DA-94DD3232EC35}" destId="{86E1AA03-4E88-4AD5-9413-D1467889AC18}" srcOrd="0" destOrd="0" presId="urn:microsoft.com/office/officeart/2008/layout/VerticalCurvedList"/>
    <dgm:cxn modelId="{7287DF29-BDB9-4B5D-A4D2-835AF7A2B7D2}" type="presParOf" srcId="{86E1AA03-4E88-4AD5-9413-D1467889AC18}" destId="{115669CF-0E3E-4BC4-8914-944068274FA0}" srcOrd="0" destOrd="0" presId="urn:microsoft.com/office/officeart/2008/layout/VerticalCurvedList"/>
    <dgm:cxn modelId="{B5AE0416-BA3F-461D-902A-78487558F605}" type="presParOf" srcId="{86E1AA03-4E88-4AD5-9413-D1467889AC18}" destId="{5566CBD6-8A71-4DAB-870E-2A70465ECAF2}" srcOrd="1" destOrd="0" presId="urn:microsoft.com/office/officeart/2008/layout/VerticalCurvedList"/>
    <dgm:cxn modelId="{6D7ADEB5-F670-461F-A23D-E79154D110E9}" type="presParOf" srcId="{86E1AA03-4E88-4AD5-9413-D1467889AC18}" destId="{C1410947-ABEC-48A9-A686-BFCA8F330084}" srcOrd="2" destOrd="0" presId="urn:microsoft.com/office/officeart/2008/layout/VerticalCurvedList"/>
    <dgm:cxn modelId="{FACF8FB0-0B5E-46BC-8EE1-7729E0601195}" type="presParOf" srcId="{86E1AA03-4E88-4AD5-9413-D1467889AC18}" destId="{7B5EE160-1ECC-4B6B-9C0A-FB7224434B61}" srcOrd="3" destOrd="0" presId="urn:microsoft.com/office/officeart/2008/layout/VerticalCurvedList"/>
    <dgm:cxn modelId="{64A48382-6B49-4E7C-93EF-C130ED92DB96}" type="presParOf" srcId="{7EE03260-6F38-470F-96DA-94DD3232EC35}" destId="{CF47BEC2-3BA5-4182-9153-BAA6AFDE05DA}" srcOrd="1" destOrd="0" presId="urn:microsoft.com/office/officeart/2008/layout/VerticalCurvedList"/>
    <dgm:cxn modelId="{D3AFB10E-3BA4-4D58-8F72-1C7FC6DEF054}" type="presParOf" srcId="{7EE03260-6F38-470F-96DA-94DD3232EC35}" destId="{6E5B674D-19FD-45A8-9D91-78EBD22ACECD}" srcOrd="2" destOrd="0" presId="urn:microsoft.com/office/officeart/2008/layout/VerticalCurvedList"/>
    <dgm:cxn modelId="{759800C4-436B-43DC-9F9E-C42038424DE1}" type="presParOf" srcId="{6E5B674D-19FD-45A8-9D91-78EBD22ACECD}" destId="{7EE94A78-0722-4898-8222-4E54C44E44EA}" srcOrd="0" destOrd="0" presId="urn:microsoft.com/office/officeart/2008/layout/VerticalCurvedList"/>
    <dgm:cxn modelId="{1A23DD9D-A48D-4AEA-B07A-4CAE0B712D47}" type="presParOf" srcId="{7EE03260-6F38-470F-96DA-94DD3232EC35}" destId="{D06502B1-7380-4397-A167-738114074089}" srcOrd="3" destOrd="0" presId="urn:microsoft.com/office/officeart/2008/layout/VerticalCurvedList"/>
    <dgm:cxn modelId="{77304AD2-D900-45B0-93DB-7B7B7CB36D84}" type="presParOf" srcId="{7EE03260-6F38-470F-96DA-94DD3232EC35}" destId="{E359A74B-CCFB-4160-BCE5-C26E21E4E81E}" srcOrd="4" destOrd="0" presId="urn:microsoft.com/office/officeart/2008/layout/VerticalCurvedList"/>
    <dgm:cxn modelId="{F3598D84-5FF3-47A1-A5DE-B5393CFC3D10}" type="presParOf" srcId="{E359A74B-CCFB-4160-BCE5-C26E21E4E81E}" destId="{E5CE7749-25AF-4CE9-B90F-14B6395D35F7}" srcOrd="0" destOrd="0" presId="urn:microsoft.com/office/officeart/2008/layout/VerticalCurvedList"/>
    <dgm:cxn modelId="{25E53436-97E7-478B-8BD1-8BCC0BAB437F}" type="presParOf" srcId="{7EE03260-6F38-470F-96DA-94DD3232EC35}" destId="{3C25D4D4-BDF2-4F52-B10D-7C0DC616A0A9}" srcOrd="5" destOrd="0" presId="urn:microsoft.com/office/officeart/2008/layout/VerticalCurvedList"/>
    <dgm:cxn modelId="{FFA38116-ACBC-449C-9ACA-602EE4C2421B}" type="presParOf" srcId="{7EE03260-6F38-470F-96DA-94DD3232EC35}" destId="{99694435-E106-418D-A53A-7893232C36D7}" srcOrd="6" destOrd="0" presId="urn:microsoft.com/office/officeart/2008/layout/VerticalCurvedList"/>
    <dgm:cxn modelId="{ADBC8DA5-5745-4A85-83E5-ED9978A69249}" type="presParOf" srcId="{99694435-E106-418D-A53A-7893232C36D7}" destId="{4713DDC0-4B84-4001-AF19-B70D29466BD9}" srcOrd="0" destOrd="0" presId="urn:microsoft.com/office/officeart/2008/layout/VerticalCurvedList"/>
    <dgm:cxn modelId="{C8C07331-D005-4637-BB3D-AE60B0DAF29C}" type="presParOf" srcId="{7EE03260-6F38-470F-96DA-94DD3232EC35}" destId="{FCA5D7B8-5D82-4D27-8C6A-C8035B7FD989}" srcOrd="7" destOrd="0" presId="urn:microsoft.com/office/officeart/2008/layout/VerticalCurvedList"/>
    <dgm:cxn modelId="{221198E2-0E06-4440-B9C2-4733DC489957}" type="presParOf" srcId="{7EE03260-6F38-470F-96DA-94DD3232EC35}" destId="{47546048-0494-4F04-905D-85DE46EBBB5C}" srcOrd="8" destOrd="0" presId="urn:microsoft.com/office/officeart/2008/layout/VerticalCurvedList"/>
    <dgm:cxn modelId="{C4B022CF-F15E-49B1-A1C9-6881F387B634}" type="presParOf" srcId="{47546048-0494-4F04-905D-85DE46EBBB5C}" destId="{03FC3F12-A22C-45A9-9F00-A5A578C77F0D}" srcOrd="0" destOrd="0" presId="urn:microsoft.com/office/officeart/2008/layout/VerticalCurvedList"/>
    <dgm:cxn modelId="{2121336F-EEEE-48F5-9F0F-3680DB013E66}" type="presParOf" srcId="{7EE03260-6F38-470F-96DA-94DD3232EC35}" destId="{6D7378ED-5464-44EB-904A-EF1FEFE7E9D6}" srcOrd="9" destOrd="0" presId="urn:microsoft.com/office/officeart/2008/layout/VerticalCurvedList"/>
    <dgm:cxn modelId="{48C9846C-3122-4FB4-8F53-2619B67D26ED}" type="presParOf" srcId="{7EE03260-6F38-470F-96DA-94DD3232EC35}" destId="{A7C00EE4-0D0C-4A78-B079-5EE68A247670}" srcOrd="10" destOrd="0" presId="urn:microsoft.com/office/officeart/2008/layout/VerticalCurvedList"/>
    <dgm:cxn modelId="{213D07C0-A366-4A93-A0FB-A3A0435BA08F}" type="presParOf" srcId="{A7C00EE4-0D0C-4A78-B079-5EE68A247670}" destId="{B8BC4F1B-4FF5-4161-BB1F-2A12571BD0C9}" srcOrd="0" destOrd="0" presId="urn:microsoft.com/office/officeart/2008/layout/VerticalCurvedList"/>
    <dgm:cxn modelId="{4AD066AE-760D-47AC-8155-77A944EED76F}" type="presParOf" srcId="{7EE03260-6F38-470F-96DA-94DD3232EC35}" destId="{11255308-22A7-4B3F-81D4-4FC0497FC929}" srcOrd="11" destOrd="0" presId="urn:microsoft.com/office/officeart/2008/layout/VerticalCurvedList"/>
    <dgm:cxn modelId="{CADECBBE-76C1-4457-A8EB-92C2C1462A16}" type="presParOf" srcId="{7EE03260-6F38-470F-96DA-94DD3232EC35}" destId="{2E2078D7-98E0-4919-8653-210B0A5848E0}" srcOrd="12" destOrd="0" presId="urn:microsoft.com/office/officeart/2008/layout/VerticalCurvedList"/>
    <dgm:cxn modelId="{6162E166-501F-4DD5-A4C4-EEBF6EAE70C3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FB7118-48EA-4828-886A-7B97D799E7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36F20C9-5163-4FF0-9EEA-68DE47411B16}">
      <dgm:prSet phldrT="[Text]" custT="1"/>
      <dgm:spPr/>
      <dgm:t>
        <a:bodyPr/>
        <a:lstStyle/>
        <a:p>
          <a:r>
            <a:rPr lang="nb-NO" sz="1200" b="1" dirty="0" smtClean="0">
              <a:latin typeface="+mj-lt"/>
            </a:rPr>
            <a:t>KS </a:t>
          </a:r>
          <a:r>
            <a:rPr lang="nb-NO" sz="1200" dirty="0" smtClean="0">
              <a:latin typeface="+mj-lt"/>
            </a:rPr>
            <a:t/>
          </a:r>
          <a:br>
            <a:rPr lang="nb-NO" sz="1200" dirty="0" smtClean="0">
              <a:latin typeface="+mj-lt"/>
            </a:rPr>
          </a:br>
          <a:r>
            <a:rPr lang="nb-NO" sz="1200" dirty="0" smtClean="0">
              <a:latin typeface="+mj-lt"/>
            </a:rPr>
            <a:t/>
          </a:r>
          <a:br>
            <a:rPr lang="nb-NO" sz="1200" dirty="0" smtClean="0">
              <a:latin typeface="+mj-lt"/>
            </a:rPr>
          </a:br>
          <a:r>
            <a:rPr lang="nb-NO" sz="1200" dirty="0" smtClean="0">
              <a:latin typeface="+mj-lt"/>
            </a:rPr>
            <a:t>Hanne Ingerslev  </a:t>
          </a:r>
          <a:br>
            <a:rPr lang="nb-NO" sz="1200" dirty="0" smtClean="0">
              <a:latin typeface="+mj-lt"/>
            </a:rPr>
          </a:br>
          <a:r>
            <a:rPr lang="nb-NO" sz="1200" dirty="0" smtClean="0">
              <a:latin typeface="+mj-lt"/>
            </a:rPr>
            <a:t>(fagansvarlig)</a:t>
          </a:r>
        </a:p>
        <a:p>
          <a:r>
            <a:rPr lang="nb-NO" sz="1200" dirty="0" smtClean="0">
              <a:latin typeface="+mj-lt"/>
            </a:rPr>
            <a:t>Hilde Ravnaas</a:t>
          </a:r>
        </a:p>
        <a:p>
          <a:r>
            <a:rPr lang="nb-NO" sz="1200" dirty="0" smtClean="0">
              <a:latin typeface="+mj-lt"/>
            </a:rPr>
            <a:t>(FoU-ansvarlig)</a:t>
          </a:r>
          <a:endParaRPr lang="nb-NO" sz="1200" dirty="0">
            <a:latin typeface="+mj-lt"/>
          </a:endParaRPr>
        </a:p>
      </dgm:t>
    </dgm:pt>
    <dgm:pt modelId="{F60B8693-254D-43BB-BCE0-5EBD3BDE58AF}" type="parTrans" cxnId="{FBE4F4FE-C6CD-4476-BC2E-3E9B8E45BE50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5845122D-2F9A-463A-A5B2-112E511B1337}" type="sibTrans" cxnId="{FBE4F4FE-C6CD-4476-BC2E-3E9B8E45BE50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F867E71B-F75A-4E2D-9EEE-A84C76F51554}" type="asst">
      <dgm:prSet phldrT="[Text]" custT="1"/>
      <dgm:spPr/>
      <dgm:t>
        <a:bodyPr/>
        <a:lstStyle/>
        <a:p>
          <a:r>
            <a:rPr lang="nb-NO" sz="1200" b="1" dirty="0" smtClean="0">
              <a:latin typeface="+mj-lt"/>
            </a:rPr>
            <a:t>Arbeidsgruppe</a:t>
          </a:r>
          <a:br>
            <a:rPr lang="nb-NO" sz="1200" b="1" dirty="0" smtClean="0">
              <a:latin typeface="+mj-lt"/>
            </a:rPr>
          </a:br>
          <a:r>
            <a:rPr lang="nb-NO" sz="1200" dirty="0" smtClean="0">
              <a:latin typeface="+mj-lt"/>
            </a:rPr>
            <a:t/>
          </a:r>
          <a:br>
            <a:rPr lang="nb-NO" sz="1200" dirty="0" smtClean="0">
              <a:latin typeface="+mj-lt"/>
            </a:rPr>
          </a:br>
          <a:r>
            <a:rPr lang="nb-NO" sz="1200" dirty="0" smtClean="0">
              <a:latin typeface="+mj-lt"/>
            </a:rPr>
            <a:t>ulike aktører fra statlig og kommunalt barnevern, fosterhjemsforeningen, en forskningsinstitusjon, samt KS </a:t>
          </a:r>
          <a:endParaRPr lang="nb-NO" sz="1200" dirty="0">
            <a:latin typeface="+mj-lt"/>
          </a:endParaRPr>
        </a:p>
      </dgm:t>
    </dgm:pt>
    <dgm:pt modelId="{D2138334-7A3D-4C9A-92A0-55AAECA10853}" type="parTrans" cxnId="{00D5A1A0-CA09-4AED-A50D-B1A87B4CD7E1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54E2FCF6-E159-4020-B2BF-93EEDD29D35C}" type="sibTrans" cxnId="{00D5A1A0-CA09-4AED-A50D-B1A87B4CD7E1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98D70517-388B-4AA8-AFD7-225A514BB5FB}" type="asst">
      <dgm:prSet custT="1"/>
      <dgm:spPr/>
      <dgm:t>
        <a:bodyPr/>
        <a:lstStyle/>
        <a:p>
          <a:pPr algn="ctr"/>
          <a:r>
            <a:rPr lang="nb-NO" sz="1100" dirty="0" smtClean="0">
              <a:latin typeface="+mj-lt"/>
            </a:rPr>
            <a:t/>
          </a:r>
          <a:br>
            <a:rPr lang="nb-NO" sz="1100" dirty="0" smtClean="0">
              <a:latin typeface="+mj-lt"/>
            </a:rPr>
          </a:br>
          <a:r>
            <a:rPr lang="nb-NO" sz="1200" b="1" dirty="0" smtClean="0">
              <a:latin typeface="+mj-lt"/>
            </a:rPr>
            <a:t>PwC </a:t>
          </a:r>
          <a:r>
            <a:rPr lang="nb-NO" sz="1100" dirty="0" smtClean="0">
              <a:latin typeface="+mj-lt"/>
            </a:rPr>
            <a:t/>
          </a:r>
          <a:br>
            <a:rPr lang="nb-NO" sz="1100" dirty="0" smtClean="0">
              <a:latin typeface="+mj-lt"/>
            </a:rPr>
          </a:br>
          <a:r>
            <a:rPr lang="nb-NO" sz="1100" dirty="0" smtClean="0">
              <a:latin typeface="+mj-lt"/>
            </a:rPr>
            <a:t/>
          </a:r>
          <a:br>
            <a:rPr lang="nb-NO" sz="1100" dirty="0" smtClean="0">
              <a:latin typeface="+mj-lt"/>
            </a:rPr>
          </a:br>
          <a:r>
            <a:rPr lang="nb-NO" sz="1100" dirty="0" smtClean="0">
              <a:latin typeface="+mj-lt"/>
            </a:rPr>
            <a:t>Roger Mortensen (partner)</a:t>
          </a:r>
        </a:p>
        <a:p>
          <a:pPr algn="ctr"/>
          <a:r>
            <a:rPr lang="nb-NO" sz="1100" dirty="0" smtClean="0">
              <a:latin typeface="+mj-lt"/>
            </a:rPr>
            <a:t>Hege Gabrielsen (prosjektleder)</a:t>
          </a:r>
        </a:p>
        <a:p>
          <a:pPr algn="ctr"/>
          <a:r>
            <a:rPr lang="nb-NO" sz="1100" dirty="0" smtClean="0">
              <a:latin typeface="+mj-lt"/>
            </a:rPr>
            <a:t>Kathrine Støve (prosjektmedarbeider)</a:t>
          </a:r>
          <a:br>
            <a:rPr lang="nb-NO" sz="1100" dirty="0" smtClean="0">
              <a:latin typeface="+mj-lt"/>
            </a:rPr>
          </a:br>
          <a:endParaRPr lang="nb-NO" sz="1100" dirty="0">
            <a:latin typeface="+mj-lt"/>
          </a:endParaRPr>
        </a:p>
      </dgm:t>
    </dgm:pt>
    <dgm:pt modelId="{1FD456ED-75DC-46DB-B52D-A6D38795E8DD}" type="parTrans" cxnId="{A3BCC72C-C36B-4C10-908F-511132DC96BE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6546E3B1-C323-462C-8D8A-943F3D188DE2}" type="sibTrans" cxnId="{A3BCC72C-C36B-4C10-908F-511132DC96BE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BE3633BD-EF4A-4030-9EBD-CE7F6266D31B}">
      <dgm:prSet custT="1"/>
      <dgm:spPr/>
      <dgm:t>
        <a:bodyPr/>
        <a:lstStyle/>
        <a:p>
          <a:r>
            <a:rPr lang="nb-NO" sz="1200" b="1" dirty="0" smtClean="0">
              <a:latin typeface="+mj-lt"/>
            </a:rPr>
            <a:t>Referansegruppe</a:t>
          </a:r>
          <a:br>
            <a:rPr lang="nb-NO" sz="1200" b="1" dirty="0" smtClean="0">
              <a:latin typeface="+mj-lt"/>
            </a:rPr>
          </a:br>
          <a:r>
            <a:rPr lang="nb-NO" sz="1200" b="1" dirty="0" smtClean="0">
              <a:latin typeface="+mj-lt"/>
            </a:rPr>
            <a:t/>
          </a:r>
          <a:br>
            <a:rPr lang="nb-NO" sz="1200" b="1" dirty="0" smtClean="0">
              <a:latin typeface="+mj-lt"/>
            </a:rPr>
          </a:br>
          <a:r>
            <a:rPr lang="nb-NO" sz="1200" b="0" dirty="0" smtClean="0">
              <a:latin typeface="+mj-lt"/>
            </a:rPr>
            <a:t>Rådmannsutvalget</a:t>
          </a:r>
          <a:br>
            <a:rPr lang="nb-NO" sz="1200" b="0" dirty="0" smtClean="0">
              <a:latin typeface="+mj-lt"/>
            </a:rPr>
          </a:br>
          <a:r>
            <a:rPr lang="nb-NO" sz="1200" b="0" dirty="0" smtClean="0">
              <a:latin typeface="+mj-lt"/>
            </a:rPr>
            <a:t> i Finnmark</a:t>
          </a:r>
          <a:endParaRPr lang="nb-NO" sz="1200" b="0" dirty="0">
            <a:latin typeface="+mj-lt"/>
          </a:endParaRPr>
        </a:p>
      </dgm:t>
    </dgm:pt>
    <dgm:pt modelId="{2E78EB01-A6C5-4B2C-98C7-21DB46CE1373}" type="parTrans" cxnId="{B9684E0B-C54D-4D71-976C-12DE89BD9E87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4A1AB6E5-72F4-476A-974A-069BD2EA7EE9}" type="sibTrans" cxnId="{B9684E0B-C54D-4D71-976C-12DE89BD9E87}">
      <dgm:prSet/>
      <dgm:spPr/>
      <dgm:t>
        <a:bodyPr/>
        <a:lstStyle/>
        <a:p>
          <a:endParaRPr lang="nb-NO" sz="1200">
            <a:latin typeface="+mj-lt"/>
          </a:endParaRPr>
        </a:p>
      </dgm:t>
    </dgm:pt>
    <dgm:pt modelId="{97394DF1-8D81-4AA7-BFA8-72607233090B}" type="pres">
      <dgm:prSet presAssocID="{EAFB7118-48EA-4828-886A-7B97D799E7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D1A56468-DC0B-4463-9E80-3A2CA53727B1}" type="pres">
      <dgm:prSet presAssocID="{336F20C9-5163-4FF0-9EEA-68DE47411B16}" presName="hierRoot1" presStyleCnt="0">
        <dgm:presLayoutVars>
          <dgm:hierBranch val="init"/>
        </dgm:presLayoutVars>
      </dgm:prSet>
      <dgm:spPr/>
    </dgm:pt>
    <dgm:pt modelId="{0F206887-A991-48B4-8F56-3AF3D05D8979}" type="pres">
      <dgm:prSet presAssocID="{336F20C9-5163-4FF0-9EEA-68DE47411B16}" presName="rootComposite1" presStyleCnt="0"/>
      <dgm:spPr/>
    </dgm:pt>
    <dgm:pt modelId="{7A361F0E-DF57-45BD-9A70-8E76B3B74E00}" type="pres">
      <dgm:prSet presAssocID="{336F20C9-5163-4FF0-9EEA-68DE47411B16}" presName="rootText1" presStyleLbl="node0" presStyleIdx="0" presStyleCnt="1" custScaleX="91562" custScaleY="11015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681BD4B-8178-40BD-AECF-B70FAA7479E5}" type="pres">
      <dgm:prSet presAssocID="{336F20C9-5163-4FF0-9EEA-68DE47411B16}" presName="rootConnector1" presStyleLbl="node1" presStyleIdx="0" presStyleCnt="0"/>
      <dgm:spPr/>
      <dgm:t>
        <a:bodyPr/>
        <a:lstStyle/>
        <a:p>
          <a:endParaRPr lang="nb-NO"/>
        </a:p>
      </dgm:t>
    </dgm:pt>
    <dgm:pt modelId="{211740F1-BFB6-4F4B-B866-6EB045F9DD04}" type="pres">
      <dgm:prSet presAssocID="{336F20C9-5163-4FF0-9EEA-68DE47411B16}" presName="hierChild2" presStyleCnt="0"/>
      <dgm:spPr/>
    </dgm:pt>
    <dgm:pt modelId="{107C9F5C-2DC7-4A35-A35B-B190C3E3E20F}" type="pres">
      <dgm:prSet presAssocID="{336F20C9-5163-4FF0-9EEA-68DE47411B16}" presName="hierChild3" presStyleCnt="0"/>
      <dgm:spPr/>
    </dgm:pt>
    <dgm:pt modelId="{D9BBB112-C30D-4909-ACD4-966ACCBB72EF}" type="pres">
      <dgm:prSet presAssocID="{1FD456ED-75DC-46DB-B52D-A6D38795E8DD}" presName="Name111" presStyleLbl="parChTrans1D2" presStyleIdx="0" presStyleCnt="2"/>
      <dgm:spPr/>
      <dgm:t>
        <a:bodyPr/>
        <a:lstStyle/>
        <a:p>
          <a:endParaRPr lang="nb-NO"/>
        </a:p>
      </dgm:t>
    </dgm:pt>
    <dgm:pt modelId="{8000C188-C7A3-45A9-9A68-F414EC665768}" type="pres">
      <dgm:prSet presAssocID="{98D70517-388B-4AA8-AFD7-225A514BB5FB}" presName="hierRoot3" presStyleCnt="0">
        <dgm:presLayoutVars>
          <dgm:hierBranch val="init"/>
        </dgm:presLayoutVars>
      </dgm:prSet>
      <dgm:spPr/>
    </dgm:pt>
    <dgm:pt modelId="{97CC02B1-CF54-42BE-8327-8B9BD0176561}" type="pres">
      <dgm:prSet presAssocID="{98D70517-388B-4AA8-AFD7-225A514BB5FB}" presName="rootComposite3" presStyleCnt="0"/>
      <dgm:spPr/>
    </dgm:pt>
    <dgm:pt modelId="{20E6254A-1C30-4F4C-9133-49FFFC26A2C6}" type="pres">
      <dgm:prSet presAssocID="{98D70517-388B-4AA8-AFD7-225A514BB5FB}" presName="rootText3" presStyleLbl="asst1" presStyleIdx="0" presStyleCnt="2" custScaleX="89866" custScaleY="10805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7993E7F-043C-4A82-865F-090B5B5C2227}" type="pres">
      <dgm:prSet presAssocID="{98D70517-388B-4AA8-AFD7-225A514BB5FB}" presName="rootConnector3" presStyleLbl="asst1" presStyleIdx="0" presStyleCnt="2"/>
      <dgm:spPr/>
      <dgm:t>
        <a:bodyPr/>
        <a:lstStyle/>
        <a:p>
          <a:endParaRPr lang="nb-NO"/>
        </a:p>
      </dgm:t>
    </dgm:pt>
    <dgm:pt modelId="{7701EADA-3692-4297-8982-2573344815A7}" type="pres">
      <dgm:prSet presAssocID="{98D70517-388B-4AA8-AFD7-225A514BB5FB}" presName="hierChild6" presStyleCnt="0"/>
      <dgm:spPr/>
    </dgm:pt>
    <dgm:pt modelId="{0A62D5FC-4BA2-4361-8C7B-D245255D4A9B}" type="pres">
      <dgm:prSet presAssocID="{98D70517-388B-4AA8-AFD7-225A514BB5FB}" presName="hierChild7" presStyleCnt="0"/>
      <dgm:spPr/>
    </dgm:pt>
    <dgm:pt modelId="{EF5D6A23-96AA-4DE7-B94D-63D29F716AAD}" type="pres">
      <dgm:prSet presAssocID="{D2138334-7A3D-4C9A-92A0-55AAECA10853}" presName="Name111" presStyleLbl="parChTrans1D2" presStyleIdx="1" presStyleCnt="2"/>
      <dgm:spPr/>
      <dgm:t>
        <a:bodyPr/>
        <a:lstStyle/>
        <a:p>
          <a:endParaRPr lang="nb-NO"/>
        </a:p>
      </dgm:t>
    </dgm:pt>
    <dgm:pt modelId="{C5DE814F-32CB-4555-A419-9D2AD567ADFF}" type="pres">
      <dgm:prSet presAssocID="{F867E71B-F75A-4E2D-9EEE-A84C76F51554}" presName="hierRoot3" presStyleCnt="0">
        <dgm:presLayoutVars>
          <dgm:hierBranch val="init"/>
        </dgm:presLayoutVars>
      </dgm:prSet>
      <dgm:spPr/>
    </dgm:pt>
    <dgm:pt modelId="{60FDF94E-0713-4F47-8573-17C6E4E920E5}" type="pres">
      <dgm:prSet presAssocID="{F867E71B-F75A-4E2D-9EEE-A84C76F51554}" presName="rootComposite3" presStyleCnt="0"/>
      <dgm:spPr/>
    </dgm:pt>
    <dgm:pt modelId="{375263AD-F02B-435F-9470-D14186BC1AD7}" type="pres">
      <dgm:prSet presAssocID="{F867E71B-F75A-4E2D-9EEE-A84C76F51554}" presName="rootText3" presStyleLbl="asst1" presStyleIdx="1" presStyleCnt="2" custScaleX="89866" custScaleY="10792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F2A044E-AA15-4C77-95B2-1DAB714AB783}" type="pres">
      <dgm:prSet presAssocID="{F867E71B-F75A-4E2D-9EEE-A84C76F51554}" presName="rootConnector3" presStyleLbl="asst1" presStyleIdx="1" presStyleCnt="2"/>
      <dgm:spPr/>
      <dgm:t>
        <a:bodyPr/>
        <a:lstStyle/>
        <a:p>
          <a:endParaRPr lang="nb-NO"/>
        </a:p>
      </dgm:t>
    </dgm:pt>
    <dgm:pt modelId="{83041824-7A86-49A1-B22B-C278F4EDCDBA}" type="pres">
      <dgm:prSet presAssocID="{F867E71B-F75A-4E2D-9EEE-A84C76F51554}" presName="hierChild6" presStyleCnt="0"/>
      <dgm:spPr/>
    </dgm:pt>
    <dgm:pt modelId="{7DC084FD-3784-40CF-B94B-50CE621BEEBC}" type="pres">
      <dgm:prSet presAssocID="{2E78EB01-A6C5-4B2C-98C7-21DB46CE1373}" presName="Name37" presStyleLbl="parChTrans1D3" presStyleIdx="0" presStyleCnt="1"/>
      <dgm:spPr/>
      <dgm:t>
        <a:bodyPr/>
        <a:lstStyle/>
        <a:p>
          <a:endParaRPr lang="nb-NO"/>
        </a:p>
      </dgm:t>
    </dgm:pt>
    <dgm:pt modelId="{21B33687-7FCF-407E-8C8F-EDFED9E4D721}" type="pres">
      <dgm:prSet presAssocID="{BE3633BD-EF4A-4030-9EBD-CE7F6266D31B}" presName="hierRoot2" presStyleCnt="0">
        <dgm:presLayoutVars>
          <dgm:hierBranch val="init"/>
        </dgm:presLayoutVars>
      </dgm:prSet>
      <dgm:spPr/>
    </dgm:pt>
    <dgm:pt modelId="{9C209DFD-B99B-458D-BBD8-1756FF90FB27}" type="pres">
      <dgm:prSet presAssocID="{BE3633BD-EF4A-4030-9EBD-CE7F6266D31B}" presName="rootComposite" presStyleCnt="0"/>
      <dgm:spPr/>
    </dgm:pt>
    <dgm:pt modelId="{DEDC7AA8-9F5B-4BC6-96D6-ACA8592D687C}" type="pres">
      <dgm:prSet presAssocID="{BE3633BD-EF4A-4030-9EBD-CE7F6266D31B}" presName="rootText" presStyleLbl="node3" presStyleIdx="0" presStyleCnt="1" custScaleX="95165" custScaleY="11449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48D83DE-190A-497C-AD84-D08A1625E506}" type="pres">
      <dgm:prSet presAssocID="{BE3633BD-EF4A-4030-9EBD-CE7F6266D31B}" presName="rootConnector" presStyleLbl="node3" presStyleIdx="0" presStyleCnt="1"/>
      <dgm:spPr/>
      <dgm:t>
        <a:bodyPr/>
        <a:lstStyle/>
        <a:p>
          <a:endParaRPr lang="nb-NO"/>
        </a:p>
      </dgm:t>
    </dgm:pt>
    <dgm:pt modelId="{12B4352D-4072-4338-B9B9-4CECD1962E64}" type="pres">
      <dgm:prSet presAssocID="{BE3633BD-EF4A-4030-9EBD-CE7F6266D31B}" presName="hierChild4" presStyleCnt="0"/>
      <dgm:spPr/>
    </dgm:pt>
    <dgm:pt modelId="{BDA0FEA4-3D9C-4B77-995D-7CF3C0DCA4FF}" type="pres">
      <dgm:prSet presAssocID="{BE3633BD-EF4A-4030-9EBD-CE7F6266D31B}" presName="hierChild5" presStyleCnt="0"/>
      <dgm:spPr/>
    </dgm:pt>
    <dgm:pt modelId="{5DC78122-C3A0-4AC5-A3B4-520E32E71E5E}" type="pres">
      <dgm:prSet presAssocID="{F867E71B-F75A-4E2D-9EEE-A84C76F51554}" presName="hierChild7" presStyleCnt="0"/>
      <dgm:spPr/>
    </dgm:pt>
  </dgm:ptLst>
  <dgm:cxnLst>
    <dgm:cxn modelId="{B72F4984-3D21-4D70-B53E-EA55B3DA8950}" type="presOf" srcId="{D2138334-7A3D-4C9A-92A0-55AAECA10853}" destId="{EF5D6A23-96AA-4DE7-B94D-63D29F716AAD}" srcOrd="0" destOrd="0" presId="urn:microsoft.com/office/officeart/2005/8/layout/orgChart1"/>
    <dgm:cxn modelId="{0B7F2F13-8A9F-4CDA-A4D0-05C89D7B2554}" type="presOf" srcId="{98D70517-388B-4AA8-AFD7-225A514BB5FB}" destId="{E7993E7F-043C-4A82-865F-090B5B5C2227}" srcOrd="1" destOrd="0" presId="urn:microsoft.com/office/officeart/2005/8/layout/orgChart1"/>
    <dgm:cxn modelId="{00D5A1A0-CA09-4AED-A50D-B1A87B4CD7E1}" srcId="{336F20C9-5163-4FF0-9EEA-68DE47411B16}" destId="{F867E71B-F75A-4E2D-9EEE-A84C76F51554}" srcOrd="1" destOrd="0" parTransId="{D2138334-7A3D-4C9A-92A0-55AAECA10853}" sibTransId="{54E2FCF6-E159-4020-B2BF-93EEDD29D35C}"/>
    <dgm:cxn modelId="{AFE364B3-6DDF-4CB2-90C9-993BAF25E9E2}" type="presOf" srcId="{336F20C9-5163-4FF0-9EEA-68DE47411B16}" destId="{7A361F0E-DF57-45BD-9A70-8E76B3B74E00}" srcOrd="0" destOrd="0" presId="urn:microsoft.com/office/officeart/2005/8/layout/orgChart1"/>
    <dgm:cxn modelId="{FBE4F4FE-C6CD-4476-BC2E-3E9B8E45BE50}" srcId="{EAFB7118-48EA-4828-886A-7B97D799E712}" destId="{336F20C9-5163-4FF0-9EEA-68DE47411B16}" srcOrd="0" destOrd="0" parTransId="{F60B8693-254D-43BB-BCE0-5EBD3BDE58AF}" sibTransId="{5845122D-2F9A-463A-A5B2-112E511B1337}"/>
    <dgm:cxn modelId="{06BE5515-158A-4CCD-8DA0-3934EFB40CD0}" type="presOf" srcId="{2E78EB01-A6C5-4B2C-98C7-21DB46CE1373}" destId="{7DC084FD-3784-40CF-B94B-50CE621BEEBC}" srcOrd="0" destOrd="0" presId="urn:microsoft.com/office/officeart/2005/8/layout/orgChart1"/>
    <dgm:cxn modelId="{2C87D7F9-48B5-4CD4-9CF2-EF9E64E83F69}" type="presOf" srcId="{98D70517-388B-4AA8-AFD7-225A514BB5FB}" destId="{20E6254A-1C30-4F4C-9133-49FFFC26A2C6}" srcOrd="0" destOrd="0" presId="urn:microsoft.com/office/officeart/2005/8/layout/orgChart1"/>
    <dgm:cxn modelId="{48831871-ECE8-4D25-8A20-AD2C58E8CD7D}" type="presOf" srcId="{BE3633BD-EF4A-4030-9EBD-CE7F6266D31B}" destId="{DEDC7AA8-9F5B-4BC6-96D6-ACA8592D687C}" srcOrd="0" destOrd="0" presId="urn:microsoft.com/office/officeart/2005/8/layout/orgChart1"/>
    <dgm:cxn modelId="{8075968E-E92A-4B04-818C-4D4B7CE757AB}" type="presOf" srcId="{F867E71B-F75A-4E2D-9EEE-A84C76F51554}" destId="{375263AD-F02B-435F-9470-D14186BC1AD7}" srcOrd="0" destOrd="0" presId="urn:microsoft.com/office/officeart/2005/8/layout/orgChart1"/>
    <dgm:cxn modelId="{EAA7C924-54A1-4DEA-A0E2-320C0CF227AD}" type="presOf" srcId="{1FD456ED-75DC-46DB-B52D-A6D38795E8DD}" destId="{D9BBB112-C30D-4909-ACD4-966ACCBB72EF}" srcOrd="0" destOrd="0" presId="urn:microsoft.com/office/officeart/2005/8/layout/orgChart1"/>
    <dgm:cxn modelId="{38C5345D-00F9-4D96-8837-2BB781F5D359}" type="presOf" srcId="{EAFB7118-48EA-4828-886A-7B97D799E712}" destId="{97394DF1-8D81-4AA7-BFA8-72607233090B}" srcOrd="0" destOrd="0" presId="urn:microsoft.com/office/officeart/2005/8/layout/orgChart1"/>
    <dgm:cxn modelId="{D3FDA3DC-2B79-4B42-8050-90527856D253}" type="presOf" srcId="{F867E71B-F75A-4E2D-9EEE-A84C76F51554}" destId="{4F2A044E-AA15-4C77-95B2-1DAB714AB783}" srcOrd="1" destOrd="0" presId="urn:microsoft.com/office/officeart/2005/8/layout/orgChart1"/>
    <dgm:cxn modelId="{170AAF3A-B7DB-4D94-A495-C824D01BF669}" type="presOf" srcId="{336F20C9-5163-4FF0-9EEA-68DE47411B16}" destId="{D681BD4B-8178-40BD-AECF-B70FAA7479E5}" srcOrd="1" destOrd="0" presId="urn:microsoft.com/office/officeart/2005/8/layout/orgChart1"/>
    <dgm:cxn modelId="{B9684E0B-C54D-4D71-976C-12DE89BD9E87}" srcId="{F867E71B-F75A-4E2D-9EEE-A84C76F51554}" destId="{BE3633BD-EF4A-4030-9EBD-CE7F6266D31B}" srcOrd="0" destOrd="0" parTransId="{2E78EB01-A6C5-4B2C-98C7-21DB46CE1373}" sibTransId="{4A1AB6E5-72F4-476A-974A-069BD2EA7EE9}"/>
    <dgm:cxn modelId="{4EF91A14-4BCF-4A02-B7A6-D33815F326B7}" type="presOf" srcId="{BE3633BD-EF4A-4030-9EBD-CE7F6266D31B}" destId="{548D83DE-190A-497C-AD84-D08A1625E506}" srcOrd="1" destOrd="0" presId="urn:microsoft.com/office/officeart/2005/8/layout/orgChart1"/>
    <dgm:cxn modelId="{A3BCC72C-C36B-4C10-908F-511132DC96BE}" srcId="{336F20C9-5163-4FF0-9EEA-68DE47411B16}" destId="{98D70517-388B-4AA8-AFD7-225A514BB5FB}" srcOrd="0" destOrd="0" parTransId="{1FD456ED-75DC-46DB-B52D-A6D38795E8DD}" sibTransId="{6546E3B1-C323-462C-8D8A-943F3D188DE2}"/>
    <dgm:cxn modelId="{D3201C95-102E-4133-B54A-357CCDA9A7B5}" type="presParOf" srcId="{97394DF1-8D81-4AA7-BFA8-72607233090B}" destId="{D1A56468-DC0B-4463-9E80-3A2CA53727B1}" srcOrd="0" destOrd="0" presId="urn:microsoft.com/office/officeart/2005/8/layout/orgChart1"/>
    <dgm:cxn modelId="{95C09CCF-5DF3-47EB-9EB8-4DA62EF66CCE}" type="presParOf" srcId="{D1A56468-DC0B-4463-9E80-3A2CA53727B1}" destId="{0F206887-A991-48B4-8F56-3AF3D05D8979}" srcOrd="0" destOrd="0" presId="urn:microsoft.com/office/officeart/2005/8/layout/orgChart1"/>
    <dgm:cxn modelId="{A3231B40-53C4-43D6-A721-378A08215E6F}" type="presParOf" srcId="{0F206887-A991-48B4-8F56-3AF3D05D8979}" destId="{7A361F0E-DF57-45BD-9A70-8E76B3B74E00}" srcOrd="0" destOrd="0" presId="urn:microsoft.com/office/officeart/2005/8/layout/orgChart1"/>
    <dgm:cxn modelId="{F2972B16-EF0F-4CD1-B08F-B00BBA85151D}" type="presParOf" srcId="{0F206887-A991-48B4-8F56-3AF3D05D8979}" destId="{D681BD4B-8178-40BD-AECF-B70FAA7479E5}" srcOrd="1" destOrd="0" presId="urn:microsoft.com/office/officeart/2005/8/layout/orgChart1"/>
    <dgm:cxn modelId="{B86AFDCC-9EFD-4F50-9A3B-B73986595FA6}" type="presParOf" srcId="{D1A56468-DC0B-4463-9E80-3A2CA53727B1}" destId="{211740F1-BFB6-4F4B-B866-6EB045F9DD04}" srcOrd="1" destOrd="0" presId="urn:microsoft.com/office/officeart/2005/8/layout/orgChart1"/>
    <dgm:cxn modelId="{0F4E11B1-E48D-4DE1-AE7D-6A97F9A4B902}" type="presParOf" srcId="{D1A56468-DC0B-4463-9E80-3A2CA53727B1}" destId="{107C9F5C-2DC7-4A35-A35B-B190C3E3E20F}" srcOrd="2" destOrd="0" presId="urn:microsoft.com/office/officeart/2005/8/layout/orgChart1"/>
    <dgm:cxn modelId="{68A9C8ED-A2DA-4473-84CF-2E338A6F1C18}" type="presParOf" srcId="{107C9F5C-2DC7-4A35-A35B-B190C3E3E20F}" destId="{D9BBB112-C30D-4909-ACD4-966ACCBB72EF}" srcOrd="0" destOrd="0" presId="urn:microsoft.com/office/officeart/2005/8/layout/orgChart1"/>
    <dgm:cxn modelId="{18D70D81-4556-4B24-9D0C-4B1A150DA4E9}" type="presParOf" srcId="{107C9F5C-2DC7-4A35-A35B-B190C3E3E20F}" destId="{8000C188-C7A3-45A9-9A68-F414EC665768}" srcOrd="1" destOrd="0" presId="urn:microsoft.com/office/officeart/2005/8/layout/orgChart1"/>
    <dgm:cxn modelId="{60EB7983-47A5-41F2-83E4-DD7C7C602172}" type="presParOf" srcId="{8000C188-C7A3-45A9-9A68-F414EC665768}" destId="{97CC02B1-CF54-42BE-8327-8B9BD0176561}" srcOrd="0" destOrd="0" presId="urn:microsoft.com/office/officeart/2005/8/layout/orgChart1"/>
    <dgm:cxn modelId="{11B5DCAD-A721-47F6-9380-818AC915A9C2}" type="presParOf" srcId="{97CC02B1-CF54-42BE-8327-8B9BD0176561}" destId="{20E6254A-1C30-4F4C-9133-49FFFC26A2C6}" srcOrd="0" destOrd="0" presId="urn:microsoft.com/office/officeart/2005/8/layout/orgChart1"/>
    <dgm:cxn modelId="{A7327011-4122-448C-BE3B-6D145295A5FB}" type="presParOf" srcId="{97CC02B1-CF54-42BE-8327-8B9BD0176561}" destId="{E7993E7F-043C-4A82-865F-090B5B5C2227}" srcOrd="1" destOrd="0" presId="urn:microsoft.com/office/officeart/2005/8/layout/orgChart1"/>
    <dgm:cxn modelId="{D1BF3F50-F09B-4F90-B16D-1ABC190FDFF2}" type="presParOf" srcId="{8000C188-C7A3-45A9-9A68-F414EC665768}" destId="{7701EADA-3692-4297-8982-2573344815A7}" srcOrd="1" destOrd="0" presId="urn:microsoft.com/office/officeart/2005/8/layout/orgChart1"/>
    <dgm:cxn modelId="{57B439EF-75AB-4475-B8C3-67B6FA0C9AD2}" type="presParOf" srcId="{8000C188-C7A3-45A9-9A68-F414EC665768}" destId="{0A62D5FC-4BA2-4361-8C7B-D245255D4A9B}" srcOrd="2" destOrd="0" presId="urn:microsoft.com/office/officeart/2005/8/layout/orgChart1"/>
    <dgm:cxn modelId="{B25AD6BC-D5A3-4253-92D4-338CCC1AB2C0}" type="presParOf" srcId="{107C9F5C-2DC7-4A35-A35B-B190C3E3E20F}" destId="{EF5D6A23-96AA-4DE7-B94D-63D29F716AAD}" srcOrd="2" destOrd="0" presId="urn:microsoft.com/office/officeart/2005/8/layout/orgChart1"/>
    <dgm:cxn modelId="{5092C89A-6F71-4154-8F0B-6CFBBACBAE23}" type="presParOf" srcId="{107C9F5C-2DC7-4A35-A35B-B190C3E3E20F}" destId="{C5DE814F-32CB-4555-A419-9D2AD567ADFF}" srcOrd="3" destOrd="0" presId="urn:microsoft.com/office/officeart/2005/8/layout/orgChart1"/>
    <dgm:cxn modelId="{95690EAA-A2C6-409F-8688-F41646B3DB83}" type="presParOf" srcId="{C5DE814F-32CB-4555-A419-9D2AD567ADFF}" destId="{60FDF94E-0713-4F47-8573-17C6E4E920E5}" srcOrd="0" destOrd="0" presId="urn:microsoft.com/office/officeart/2005/8/layout/orgChart1"/>
    <dgm:cxn modelId="{F0897DE3-372B-43BA-8C0F-A7662F382D83}" type="presParOf" srcId="{60FDF94E-0713-4F47-8573-17C6E4E920E5}" destId="{375263AD-F02B-435F-9470-D14186BC1AD7}" srcOrd="0" destOrd="0" presId="urn:microsoft.com/office/officeart/2005/8/layout/orgChart1"/>
    <dgm:cxn modelId="{36E809E8-D304-4E8A-852C-C593F2CB7BD1}" type="presParOf" srcId="{60FDF94E-0713-4F47-8573-17C6E4E920E5}" destId="{4F2A044E-AA15-4C77-95B2-1DAB714AB783}" srcOrd="1" destOrd="0" presId="urn:microsoft.com/office/officeart/2005/8/layout/orgChart1"/>
    <dgm:cxn modelId="{463A2158-C6BE-482D-9AD4-04ABBD61E0CB}" type="presParOf" srcId="{C5DE814F-32CB-4555-A419-9D2AD567ADFF}" destId="{83041824-7A86-49A1-B22B-C278F4EDCDBA}" srcOrd="1" destOrd="0" presId="urn:microsoft.com/office/officeart/2005/8/layout/orgChart1"/>
    <dgm:cxn modelId="{1F4CEEAF-009F-4FEF-A077-EB1CD9884E39}" type="presParOf" srcId="{83041824-7A86-49A1-B22B-C278F4EDCDBA}" destId="{7DC084FD-3784-40CF-B94B-50CE621BEEBC}" srcOrd="0" destOrd="0" presId="urn:microsoft.com/office/officeart/2005/8/layout/orgChart1"/>
    <dgm:cxn modelId="{DBAC0321-AECB-4611-971E-F9CE66E3C6B1}" type="presParOf" srcId="{83041824-7A86-49A1-B22B-C278F4EDCDBA}" destId="{21B33687-7FCF-407E-8C8F-EDFED9E4D721}" srcOrd="1" destOrd="0" presId="urn:microsoft.com/office/officeart/2005/8/layout/orgChart1"/>
    <dgm:cxn modelId="{33FC0BF0-7FE0-42F5-8A04-E59809D0BFB6}" type="presParOf" srcId="{21B33687-7FCF-407E-8C8F-EDFED9E4D721}" destId="{9C209DFD-B99B-458D-BBD8-1756FF90FB27}" srcOrd="0" destOrd="0" presId="urn:microsoft.com/office/officeart/2005/8/layout/orgChart1"/>
    <dgm:cxn modelId="{5C09182D-9BBD-4C44-934F-BA3151E83CB9}" type="presParOf" srcId="{9C209DFD-B99B-458D-BBD8-1756FF90FB27}" destId="{DEDC7AA8-9F5B-4BC6-96D6-ACA8592D687C}" srcOrd="0" destOrd="0" presId="urn:microsoft.com/office/officeart/2005/8/layout/orgChart1"/>
    <dgm:cxn modelId="{B957DDEC-4D56-429A-A274-B4ED62617F41}" type="presParOf" srcId="{9C209DFD-B99B-458D-BBD8-1756FF90FB27}" destId="{548D83DE-190A-497C-AD84-D08A1625E506}" srcOrd="1" destOrd="0" presId="urn:microsoft.com/office/officeart/2005/8/layout/orgChart1"/>
    <dgm:cxn modelId="{1BDF8179-3CBD-4CCE-8340-33F10EFEC51A}" type="presParOf" srcId="{21B33687-7FCF-407E-8C8F-EDFED9E4D721}" destId="{12B4352D-4072-4338-B9B9-4CECD1962E64}" srcOrd="1" destOrd="0" presId="urn:microsoft.com/office/officeart/2005/8/layout/orgChart1"/>
    <dgm:cxn modelId="{005B62AA-0A2C-4280-8F34-224C9675D7F4}" type="presParOf" srcId="{21B33687-7FCF-407E-8C8F-EDFED9E4D721}" destId="{BDA0FEA4-3D9C-4B77-995D-7CF3C0DCA4FF}" srcOrd="2" destOrd="0" presId="urn:microsoft.com/office/officeart/2005/8/layout/orgChart1"/>
    <dgm:cxn modelId="{D8799827-DE63-43E2-B3D1-AFA68DF89D87}" type="presParOf" srcId="{C5DE814F-32CB-4555-A419-9D2AD567ADFF}" destId="{5DC78122-C3A0-4AC5-A3B4-520E32E71E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elementer i rammeverk for fosterhjem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121B972A-9697-472F-B6BA-01013623397F}" type="presOf" srcId="{C47AB309-744E-47AA-92FF-B0C479012001}" destId="{3C25D4D4-BDF2-4F52-B10D-7C0DC616A0A9}" srcOrd="0" destOrd="0" presId="urn:microsoft.com/office/officeart/2008/layout/VerticalCurvedList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D599054D-0FBF-4893-9E36-881F3EA560FB}" type="presOf" srcId="{83B89433-AEBD-477A-89A9-3E470A3F7DD2}" destId="{5566CBD6-8A71-4DAB-870E-2A70465ECAF2}" srcOrd="0" destOrd="0" presId="urn:microsoft.com/office/officeart/2008/layout/VerticalCurvedList"/>
    <dgm:cxn modelId="{5E7AF4A0-3951-4633-A42D-EC75E3851777}" type="presOf" srcId="{FD4907F5-AA67-4C13-9AA8-FC88946D5EC6}" destId="{D06502B1-7380-4397-A167-738114074089}" srcOrd="0" destOrd="0" presId="urn:microsoft.com/office/officeart/2008/layout/VerticalCurvedList"/>
    <dgm:cxn modelId="{BAAD7508-F209-4119-B2D1-A3BEEA13EA16}" type="presOf" srcId="{973F8C3A-313A-47A7-8E85-06F976C90A55}" destId="{FCA5D7B8-5D82-4D27-8C6A-C8035B7FD989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9D28562D-3758-468D-89D3-884A1B0D1477}" type="presOf" srcId="{9AD3C0F2-1D86-4382-A74E-C923814C75D0}" destId="{CF47BEC2-3BA5-4182-9153-BAA6AFDE05DA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A3A0808B-DA0D-4724-BE81-C7C97CBB3986}" type="presOf" srcId="{A7D49BD4-ECB5-4229-90E5-E017BCF8397F}" destId="{6D7378ED-5464-44EB-904A-EF1FEFE7E9D6}" srcOrd="0" destOrd="0" presId="urn:microsoft.com/office/officeart/2008/layout/VerticalCurvedList"/>
    <dgm:cxn modelId="{064EF1D6-19BF-4E02-8CC9-E21A0DE68ED4}" type="presOf" srcId="{5368FC07-D5E4-467D-B0E6-8A5687D625E1}" destId="{D080BCD7-5661-42A9-8B36-F3C3C6360F51}" srcOrd="0" destOrd="0" presId="urn:microsoft.com/office/officeart/2008/layout/VerticalCurvedList"/>
    <dgm:cxn modelId="{69259805-53D0-435D-8E60-34C3E1E64128}" type="presOf" srcId="{71BB9438-E96F-49F9-BCC8-C4DE810E5D03}" destId="{11255308-22A7-4B3F-81D4-4FC0497FC929}" srcOrd="0" destOrd="0" presId="urn:microsoft.com/office/officeart/2008/layout/VerticalCurvedList"/>
    <dgm:cxn modelId="{43AE36F3-6AE8-4314-B087-DA8B704918CD}" type="presParOf" srcId="{D080BCD7-5661-42A9-8B36-F3C3C6360F51}" destId="{7EE03260-6F38-470F-96DA-94DD3232EC35}" srcOrd="0" destOrd="0" presId="urn:microsoft.com/office/officeart/2008/layout/VerticalCurvedList"/>
    <dgm:cxn modelId="{E0ACB8D3-AF68-4C29-A52F-963AB8D17637}" type="presParOf" srcId="{7EE03260-6F38-470F-96DA-94DD3232EC35}" destId="{86E1AA03-4E88-4AD5-9413-D1467889AC18}" srcOrd="0" destOrd="0" presId="urn:microsoft.com/office/officeart/2008/layout/VerticalCurvedList"/>
    <dgm:cxn modelId="{781FF7BF-32BD-49B5-93CB-7A621605A93A}" type="presParOf" srcId="{86E1AA03-4E88-4AD5-9413-D1467889AC18}" destId="{115669CF-0E3E-4BC4-8914-944068274FA0}" srcOrd="0" destOrd="0" presId="urn:microsoft.com/office/officeart/2008/layout/VerticalCurvedList"/>
    <dgm:cxn modelId="{E64105D1-E8D0-4FF1-B295-090AC37EF4C8}" type="presParOf" srcId="{86E1AA03-4E88-4AD5-9413-D1467889AC18}" destId="{5566CBD6-8A71-4DAB-870E-2A70465ECAF2}" srcOrd="1" destOrd="0" presId="urn:microsoft.com/office/officeart/2008/layout/VerticalCurvedList"/>
    <dgm:cxn modelId="{1E29B80F-B5CC-40D7-A614-D1255CD6B7EF}" type="presParOf" srcId="{86E1AA03-4E88-4AD5-9413-D1467889AC18}" destId="{C1410947-ABEC-48A9-A686-BFCA8F330084}" srcOrd="2" destOrd="0" presId="urn:microsoft.com/office/officeart/2008/layout/VerticalCurvedList"/>
    <dgm:cxn modelId="{EB90EEF7-5DDF-40D8-ACF5-12C6EE19ABC8}" type="presParOf" srcId="{86E1AA03-4E88-4AD5-9413-D1467889AC18}" destId="{7B5EE160-1ECC-4B6B-9C0A-FB7224434B61}" srcOrd="3" destOrd="0" presId="urn:microsoft.com/office/officeart/2008/layout/VerticalCurvedList"/>
    <dgm:cxn modelId="{3B52796F-1B25-4F35-9ACC-2BF780A2C7C5}" type="presParOf" srcId="{7EE03260-6F38-470F-96DA-94DD3232EC35}" destId="{CF47BEC2-3BA5-4182-9153-BAA6AFDE05DA}" srcOrd="1" destOrd="0" presId="urn:microsoft.com/office/officeart/2008/layout/VerticalCurvedList"/>
    <dgm:cxn modelId="{FC6B702D-3242-4A06-B73F-30D1BB39EE16}" type="presParOf" srcId="{7EE03260-6F38-470F-96DA-94DD3232EC35}" destId="{6E5B674D-19FD-45A8-9D91-78EBD22ACECD}" srcOrd="2" destOrd="0" presId="urn:microsoft.com/office/officeart/2008/layout/VerticalCurvedList"/>
    <dgm:cxn modelId="{83AA03A7-6E90-4F18-AB27-B8591A170799}" type="presParOf" srcId="{6E5B674D-19FD-45A8-9D91-78EBD22ACECD}" destId="{7EE94A78-0722-4898-8222-4E54C44E44EA}" srcOrd="0" destOrd="0" presId="urn:microsoft.com/office/officeart/2008/layout/VerticalCurvedList"/>
    <dgm:cxn modelId="{562782F5-0578-4EAD-B996-6582F17711BD}" type="presParOf" srcId="{7EE03260-6F38-470F-96DA-94DD3232EC35}" destId="{D06502B1-7380-4397-A167-738114074089}" srcOrd="3" destOrd="0" presId="urn:microsoft.com/office/officeart/2008/layout/VerticalCurvedList"/>
    <dgm:cxn modelId="{1B495069-7589-49A2-ACC8-D0CC72B42FCB}" type="presParOf" srcId="{7EE03260-6F38-470F-96DA-94DD3232EC35}" destId="{E359A74B-CCFB-4160-BCE5-C26E21E4E81E}" srcOrd="4" destOrd="0" presId="urn:microsoft.com/office/officeart/2008/layout/VerticalCurvedList"/>
    <dgm:cxn modelId="{0BC678FB-22D6-4B54-977C-C688FB2FEDB6}" type="presParOf" srcId="{E359A74B-CCFB-4160-BCE5-C26E21E4E81E}" destId="{E5CE7749-25AF-4CE9-B90F-14B6395D35F7}" srcOrd="0" destOrd="0" presId="urn:microsoft.com/office/officeart/2008/layout/VerticalCurvedList"/>
    <dgm:cxn modelId="{82ADF271-7E67-4194-BA95-BFB2BCDF04EC}" type="presParOf" srcId="{7EE03260-6F38-470F-96DA-94DD3232EC35}" destId="{3C25D4D4-BDF2-4F52-B10D-7C0DC616A0A9}" srcOrd="5" destOrd="0" presId="urn:microsoft.com/office/officeart/2008/layout/VerticalCurvedList"/>
    <dgm:cxn modelId="{C398B018-93FF-4D9B-90CC-1B1A7B3D8996}" type="presParOf" srcId="{7EE03260-6F38-470F-96DA-94DD3232EC35}" destId="{99694435-E106-418D-A53A-7893232C36D7}" srcOrd="6" destOrd="0" presId="urn:microsoft.com/office/officeart/2008/layout/VerticalCurvedList"/>
    <dgm:cxn modelId="{3DD9967A-3E2D-4EE2-AFB8-467D855C9730}" type="presParOf" srcId="{99694435-E106-418D-A53A-7893232C36D7}" destId="{4713DDC0-4B84-4001-AF19-B70D29466BD9}" srcOrd="0" destOrd="0" presId="urn:microsoft.com/office/officeart/2008/layout/VerticalCurvedList"/>
    <dgm:cxn modelId="{254B7465-28E2-4715-98CE-4E32A9716BFB}" type="presParOf" srcId="{7EE03260-6F38-470F-96DA-94DD3232EC35}" destId="{FCA5D7B8-5D82-4D27-8C6A-C8035B7FD989}" srcOrd="7" destOrd="0" presId="urn:microsoft.com/office/officeart/2008/layout/VerticalCurvedList"/>
    <dgm:cxn modelId="{B5ACB5FA-DB9D-495B-83C3-10A437356E37}" type="presParOf" srcId="{7EE03260-6F38-470F-96DA-94DD3232EC35}" destId="{47546048-0494-4F04-905D-85DE46EBBB5C}" srcOrd="8" destOrd="0" presId="urn:microsoft.com/office/officeart/2008/layout/VerticalCurvedList"/>
    <dgm:cxn modelId="{EBA2472D-E4BB-4644-8A80-6EF2D368991F}" type="presParOf" srcId="{47546048-0494-4F04-905D-85DE46EBBB5C}" destId="{03FC3F12-A22C-45A9-9F00-A5A578C77F0D}" srcOrd="0" destOrd="0" presId="urn:microsoft.com/office/officeart/2008/layout/VerticalCurvedList"/>
    <dgm:cxn modelId="{BA20C791-FDBB-4C7F-ADDC-0128C50487FD}" type="presParOf" srcId="{7EE03260-6F38-470F-96DA-94DD3232EC35}" destId="{6D7378ED-5464-44EB-904A-EF1FEFE7E9D6}" srcOrd="9" destOrd="0" presId="urn:microsoft.com/office/officeart/2008/layout/VerticalCurvedList"/>
    <dgm:cxn modelId="{25FD322D-6793-4B57-85C5-224CAB6E6736}" type="presParOf" srcId="{7EE03260-6F38-470F-96DA-94DD3232EC35}" destId="{A7C00EE4-0D0C-4A78-B079-5EE68A247670}" srcOrd="10" destOrd="0" presId="urn:microsoft.com/office/officeart/2008/layout/VerticalCurvedList"/>
    <dgm:cxn modelId="{FDF2E731-2FB7-44D6-8036-706EF26301B1}" type="presParOf" srcId="{A7C00EE4-0D0C-4A78-B079-5EE68A247670}" destId="{B8BC4F1B-4FF5-4161-BB1F-2A12571BD0C9}" srcOrd="0" destOrd="0" presId="urn:microsoft.com/office/officeart/2008/layout/VerticalCurvedList"/>
    <dgm:cxn modelId="{6ADF2490-CAC8-4334-8534-F9F15734CF55}" type="presParOf" srcId="{7EE03260-6F38-470F-96DA-94DD3232EC35}" destId="{11255308-22A7-4B3F-81D4-4FC0497FC929}" srcOrd="11" destOrd="0" presId="urn:microsoft.com/office/officeart/2008/layout/VerticalCurvedList"/>
    <dgm:cxn modelId="{2ADB853E-F928-47E8-9913-9406A99F09AD}" type="presParOf" srcId="{7EE03260-6F38-470F-96DA-94DD3232EC35}" destId="{2E2078D7-98E0-4919-8653-210B0A5848E0}" srcOrd="12" destOrd="0" presId="urn:microsoft.com/office/officeart/2008/layout/VerticalCurvedList"/>
    <dgm:cxn modelId="{C01FB18F-9A70-4AD6-8C17-33C50C9FD8F7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78136-5C38-458B-A4F7-08C3113F84B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EFDF1F28-B092-4EC2-80EC-F93481136266}">
      <dgm:prSet phldrT="[Text]" custT="1"/>
      <dgm:spPr/>
      <dgm:t>
        <a:bodyPr/>
        <a:lstStyle/>
        <a:p>
          <a:r>
            <a:rPr lang="nb-NO" sz="2000" dirty="0" smtClean="0">
              <a:latin typeface="+mj-lt"/>
            </a:rPr>
            <a:t>Rettferdighet</a:t>
          </a:r>
          <a:endParaRPr lang="nb-NO" sz="2000" dirty="0">
            <a:latin typeface="+mj-lt"/>
          </a:endParaRPr>
        </a:p>
      </dgm:t>
    </dgm:pt>
    <dgm:pt modelId="{68558DE1-7F01-44E3-B1D1-1FDD65E4B595}" type="parTrans" cxnId="{9C0205DB-1F73-4E09-B456-63132B6CB175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93D3D272-8198-417A-8D4D-60A7F7A551D6}" type="sibTrans" cxnId="{9C0205DB-1F73-4E09-B456-63132B6CB175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59F411BE-66D8-482C-A322-00C0DCABF26C}">
      <dgm:prSet phldrT="[Text]" custT="1"/>
      <dgm:spPr/>
      <dgm:t>
        <a:bodyPr/>
        <a:lstStyle/>
        <a:p>
          <a:r>
            <a:rPr lang="nb-NO" sz="2000" dirty="0" smtClean="0">
              <a:latin typeface="+mj-lt"/>
            </a:rPr>
            <a:t>Forutsigbarhet</a:t>
          </a:r>
          <a:endParaRPr lang="nb-NO" sz="2000" dirty="0">
            <a:latin typeface="+mj-lt"/>
          </a:endParaRPr>
        </a:p>
      </dgm:t>
    </dgm:pt>
    <dgm:pt modelId="{9B626EBA-60BF-46A4-A4DC-AD6927948E4E}" type="parTrans" cxnId="{517199A3-ABC1-44CD-9148-2CCB6574DC72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8A6F987B-995E-4985-86B6-7CDD9A9C9308}" type="sibTrans" cxnId="{517199A3-ABC1-44CD-9148-2CCB6574DC72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5B1DD704-4145-4C9B-9660-47576AA07F6E}">
      <dgm:prSet phldrT="[Text]" custT="1"/>
      <dgm:spPr/>
      <dgm:t>
        <a:bodyPr/>
        <a:lstStyle/>
        <a:p>
          <a:r>
            <a:rPr lang="nb-NO" sz="2000" dirty="0" smtClean="0">
              <a:latin typeface="+mj-lt"/>
            </a:rPr>
            <a:t>Fleksibilitet</a:t>
          </a:r>
          <a:endParaRPr lang="nb-NO" sz="2000" dirty="0">
            <a:latin typeface="+mj-lt"/>
          </a:endParaRPr>
        </a:p>
      </dgm:t>
    </dgm:pt>
    <dgm:pt modelId="{C196F8E0-2C61-4B5C-AC62-DF6235AF0DFD}" type="parTrans" cxnId="{F576B3A1-BBD6-470B-8DCD-95832EEDF6EF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74EBEEE6-C5C2-4903-AEBE-3A093FCD0B46}" type="sibTrans" cxnId="{F576B3A1-BBD6-470B-8DCD-95832EEDF6EF}">
      <dgm:prSet/>
      <dgm:spPr/>
      <dgm:t>
        <a:bodyPr/>
        <a:lstStyle/>
        <a:p>
          <a:endParaRPr lang="nb-NO" sz="1000">
            <a:latin typeface="+mj-lt"/>
          </a:endParaRPr>
        </a:p>
      </dgm:t>
    </dgm:pt>
    <dgm:pt modelId="{02569080-F533-49CB-9EE5-F12DDC833199}">
      <dgm:prSet phldrT="[Text]" custT="1"/>
      <dgm:spPr/>
      <dgm:t>
        <a:bodyPr/>
        <a:lstStyle/>
        <a:p>
          <a:r>
            <a:rPr lang="nb-NO" sz="2000" dirty="0" smtClean="0">
              <a:latin typeface="+mj-lt"/>
            </a:rPr>
            <a:t>Bærekraftighet</a:t>
          </a:r>
          <a:endParaRPr lang="nb-NO" sz="2000" dirty="0">
            <a:latin typeface="+mj-lt"/>
          </a:endParaRPr>
        </a:p>
      </dgm:t>
    </dgm:pt>
    <dgm:pt modelId="{FD460004-F29E-451C-BE5E-37DA053A92C0}" type="parTrans" cxnId="{399366E6-9D8F-4968-B99F-2600D13C2C44}">
      <dgm:prSet/>
      <dgm:spPr/>
      <dgm:t>
        <a:bodyPr/>
        <a:lstStyle/>
        <a:p>
          <a:endParaRPr lang="nb-NO"/>
        </a:p>
      </dgm:t>
    </dgm:pt>
    <dgm:pt modelId="{09513B95-C334-4229-96A7-541963FB044C}" type="sibTrans" cxnId="{399366E6-9D8F-4968-B99F-2600D13C2C44}">
      <dgm:prSet/>
      <dgm:spPr/>
      <dgm:t>
        <a:bodyPr/>
        <a:lstStyle/>
        <a:p>
          <a:endParaRPr lang="nb-NO"/>
        </a:p>
      </dgm:t>
    </dgm:pt>
    <dgm:pt modelId="{C0C5DAA0-2F80-41FD-B41B-76078DADC059}" type="pres">
      <dgm:prSet presAssocID="{36E78136-5C38-458B-A4F7-08C3113F84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BF8D5E7-3185-4B65-BC9E-886167804CCF}" type="pres">
      <dgm:prSet presAssocID="{EFDF1F28-B092-4EC2-80EC-F93481136266}" presName="parentLin" presStyleCnt="0"/>
      <dgm:spPr/>
    </dgm:pt>
    <dgm:pt modelId="{131361BC-F80D-40D3-B834-55E2D85C1447}" type="pres">
      <dgm:prSet presAssocID="{EFDF1F28-B092-4EC2-80EC-F93481136266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78044D65-99B1-477F-B0EA-6D28E42FE340}" type="pres">
      <dgm:prSet presAssocID="{EFDF1F28-B092-4EC2-80EC-F934811362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20761D-9B22-4B8A-9DD8-7781BE157364}" type="pres">
      <dgm:prSet presAssocID="{EFDF1F28-B092-4EC2-80EC-F93481136266}" presName="negativeSpace" presStyleCnt="0"/>
      <dgm:spPr/>
    </dgm:pt>
    <dgm:pt modelId="{1EB5D331-EDEC-4BC6-B496-758B1FF814A8}" type="pres">
      <dgm:prSet presAssocID="{EFDF1F28-B092-4EC2-80EC-F93481136266}" presName="childText" presStyleLbl="conFgAcc1" presStyleIdx="0" presStyleCnt="4">
        <dgm:presLayoutVars>
          <dgm:bulletEnabled val="1"/>
        </dgm:presLayoutVars>
      </dgm:prSet>
      <dgm:spPr/>
    </dgm:pt>
    <dgm:pt modelId="{0C226923-C4B0-43F4-ABE6-3A5DB0BDEAB6}" type="pres">
      <dgm:prSet presAssocID="{93D3D272-8198-417A-8D4D-60A7F7A551D6}" presName="spaceBetweenRectangles" presStyleCnt="0"/>
      <dgm:spPr/>
    </dgm:pt>
    <dgm:pt modelId="{C7E2FFA1-BB3B-40F5-9AEE-CAA4FD1AC7E5}" type="pres">
      <dgm:prSet presAssocID="{59F411BE-66D8-482C-A322-00C0DCABF26C}" presName="parentLin" presStyleCnt="0"/>
      <dgm:spPr/>
    </dgm:pt>
    <dgm:pt modelId="{5CFED25A-3362-429A-9D24-F471E362C2E3}" type="pres">
      <dgm:prSet presAssocID="{59F411BE-66D8-482C-A322-00C0DCABF26C}" presName="parentLeftMargin" presStyleLbl="node1" presStyleIdx="0" presStyleCnt="4"/>
      <dgm:spPr/>
      <dgm:t>
        <a:bodyPr/>
        <a:lstStyle/>
        <a:p>
          <a:endParaRPr lang="nb-NO"/>
        </a:p>
      </dgm:t>
    </dgm:pt>
    <dgm:pt modelId="{1314FDC9-5B85-4D29-8A99-4BE56F44B539}" type="pres">
      <dgm:prSet presAssocID="{59F411BE-66D8-482C-A322-00C0DCABF2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16C289D-3668-4E50-AE32-9903555C5F3E}" type="pres">
      <dgm:prSet presAssocID="{59F411BE-66D8-482C-A322-00C0DCABF26C}" presName="negativeSpace" presStyleCnt="0"/>
      <dgm:spPr/>
    </dgm:pt>
    <dgm:pt modelId="{8E69B2E9-6B33-4ADA-A9D9-617842D36C13}" type="pres">
      <dgm:prSet presAssocID="{59F411BE-66D8-482C-A322-00C0DCABF26C}" presName="childText" presStyleLbl="conFgAcc1" presStyleIdx="1" presStyleCnt="4">
        <dgm:presLayoutVars>
          <dgm:bulletEnabled val="1"/>
        </dgm:presLayoutVars>
      </dgm:prSet>
      <dgm:spPr/>
    </dgm:pt>
    <dgm:pt modelId="{9991A008-0445-49C8-9B98-2B4C991AFE6A}" type="pres">
      <dgm:prSet presAssocID="{8A6F987B-995E-4985-86B6-7CDD9A9C9308}" presName="spaceBetweenRectangles" presStyleCnt="0"/>
      <dgm:spPr/>
    </dgm:pt>
    <dgm:pt modelId="{FD852406-21F6-40DC-9F97-1AE1B487F1C1}" type="pres">
      <dgm:prSet presAssocID="{5B1DD704-4145-4C9B-9660-47576AA07F6E}" presName="parentLin" presStyleCnt="0"/>
      <dgm:spPr/>
    </dgm:pt>
    <dgm:pt modelId="{72087DDF-D20C-4E6A-AC67-393687FD7D38}" type="pres">
      <dgm:prSet presAssocID="{5B1DD704-4145-4C9B-9660-47576AA07F6E}" presName="parentLeftMargin" presStyleLbl="node1" presStyleIdx="1" presStyleCnt="4"/>
      <dgm:spPr/>
      <dgm:t>
        <a:bodyPr/>
        <a:lstStyle/>
        <a:p>
          <a:endParaRPr lang="nb-NO"/>
        </a:p>
      </dgm:t>
    </dgm:pt>
    <dgm:pt modelId="{43603212-B04C-4FCF-A3E4-B8A0D2C34B74}" type="pres">
      <dgm:prSet presAssocID="{5B1DD704-4145-4C9B-9660-47576AA07F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B2D84B-1716-4CBE-BF88-C5A47798C62D}" type="pres">
      <dgm:prSet presAssocID="{5B1DD704-4145-4C9B-9660-47576AA07F6E}" presName="negativeSpace" presStyleCnt="0"/>
      <dgm:spPr/>
    </dgm:pt>
    <dgm:pt modelId="{AE8E8182-1E45-42D4-858D-E6560C29506C}" type="pres">
      <dgm:prSet presAssocID="{5B1DD704-4145-4C9B-9660-47576AA07F6E}" presName="childText" presStyleLbl="conFgAcc1" presStyleIdx="2" presStyleCnt="4">
        <dgm:presLayoutVars>
          <dgm:bulletEnabled val="1"/>
        </dgm:presLayoutVars>
      </dgm:prSet>
      <dgm:spPr/>
    </dgm:pt>
    <dgm:pt modelId="{87B2138C-FB72-4B5A-B244-BC7BE8BFAECC}" type="pres">
      <dgm:prSet presAssocID="{74EBEEE6-C5C2-4903-AEBE-3A093FCD0B46}" presName="spaceBetweenRectangles" presStyleCnt="0"/>
      <dgm:spPr/>
    </dgm:pt>
    <dgm:pt modelId="{55BB0B5D-8371-4615-BE8E-9F3B5661F93F}" type="pres">
      <dgm:prSet presAssocID="{02569080-F533-49CB-9EE5-F12DDC833199}" presName="parentLin" presStyleCnt="0"/>
      <dgm:spPr/>
    </dgm:pt>
    <dgm:pt modelId="{D4B2899E-C4B7-47E9-A628-D347BD81528D}" type="pres">
      <dgm:prSet presAssocID="{02569080-F533-49CB-9EE5-F12DDC833199}" presName="parentLeftMargin" presStyleLbl="node1" presStyleIdx="2" presStyleCnt="4"/>
      <dgm:spPr/>
      <dgm:t>
        <a:bodyPr/>
        <a:lstStyle/>
        <a:p>
          <a:endParaRPr lang="nb-NO"/>
        </a:p>
      </dgm:t>
    </dgm:pt>
    <dgm:pt modelId="{88B8869E-3616-4D85-931F-E4A68C6EC37F}" type="pres">
      <dgm:prSet presAssocID="{02569080-F533-49CB-9EE5-F12DDC8331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D10C16-64A1-4DF7-8FEE-BD8A6BA1A3CC}" type="pres">
      <dgm:prSet presAssocID="{02569080-F533-49CB-9EE5-F12DDC833199}" presName="negativeSpace" presStyleCnt="0"/>
      <dgm:spPr/>
    </dgm:pt>
    <dgm:pt modelId="{6646E0C9-C6EC-4396-A676-A8C890AA0F06}" type="pres">
      <dgm:prSet presAssocID="{02569080-F533-49CB-9EE5-F12DDC83319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0205DB-1F73-4E09-B456-63132B6CB175}" srcId="{36E78136-5C38-458B-A4F7-08C3113F84BA}" destId="{EFDF1F28-B092-4EC2-80EC-F93481136266}" srcOrd="0" destOrd="0" parTransId="{68558DE1-7F01-44E3-B1D1-1FDD65E4B595}" sibTransId="{93D3D272-8198-417A-8D4D-60A7F7A551D6}"/>
    <dgm:cxn modelId="{F6B28C79-A33A-4C7C-B305-768BA1260218}" type="presOf" srcId="{59F411BE-66D8-482C-A322-00C0DCABF26C}" destId="{5CFED25A-3362-429A-9D24-F471E362C2E3}" srcOrd="0" destOrd="0" presId="urn:microsoft.com/office/officeart/2005/8/layout/list1"/>
    <dgm:cxn modelId="{517199A3-ABC1-44CD-9148-2CCB6574DC72}" srcId="{36E78136-5C38-458B-A4F7-08C3113F84BA}" destId="{59F411BE-66D8-482C-A322-00C0DCABF26C}" srcOrd="1" destOrd="0" parTransId="{9B626EBA-60BF-46A4-A4DC-AD6927948E4E}" sibTransId="{8A6F987B-995E-4985-86B6-7CDD9A9C9308}"/>
    <dgm:cxn modelId="{8CE6D041-2F14-4F8E-82E5-0249FDBC14C7}" type="presOf" srcId="{02569080-F533-49CB-9EE5-F12DDC833199}" destId="{D4B2899E-C4B7-47E9-A628-D347BD81528D}" srcOrd="0" destOrd="0" presId="urn:microsoft.com/office/officeart/2005/8/layout/list1"/>
    <dgm:cxn modelId="{8A665A9C-9E15-43CE-9CD8-831D837BE350}" type="presOf" srcId="{59F411BE-66D8-482C-A322-00C0DCABF26C}" destId="{1314FDC9-5B85-4D29-8A99-4BE56F44B539}" srcOrd="1" destOrd="0" presId="urn:microsoft.com/office/officeart/2005/8/layout/list1"/>
    <dgm:cxn modelId="{470361CF-30E8-4CBF-B8EF-4CF45859C7C1}" type="presOf" srcId="{36E78136-5C38-458B-A4F7-08C3113F84BA}" destId="{C0C5DAA0-2F80-41FD-B41B-76078DADC059}" srcOrd="0" destOrd="0" presId="urn:microsoft.com/office/officeart/2005/8/layout/list1"/>
    <dgm:cxn modelId="{399366E6-9D8F-4968-B99F-2600D13C2C44}" srcId="{36E78136-5C38-458B-A4F7-08C3113F84BA}" destId="{02569080-F533-49CB-9EE5-F12DDC833199}" srcOrd="3" destOrd="0" parTransId="{FD460004-F29E-451C-BE5E-37DA053A92C0}" sibTransId="{09513B95-C334-4229-96A7-541963FB044C}"/>
    <dgm:cxn modelId="{D70F9C72-3D70-486D-B680-26DAA4825BCE}" type="presOf" srcId="{5B1DD704-4145-4C9B-9660-47576AA07F6E}" destId="{43603212-B04C-4FCF-A3E4-B8A0D2C34B74}" srcOrd="1" destOrd="0" presId="urn:microsoft.com/office/officeart/2005/8/layout/list1"/>
    <dgm:cxn modelId="{7D5F5863-A853-4771-936D-E0ABEAC5C509}" type="presOf" srcId="{5B1DD704-4145-4C9B-9660-47576AA07F6E}" destId="{72087DDF-D20C-4E6A-AC67-393687FD7D38}" srcOrd="0" destOrd="0" presId="urn:microsoft.com/office/officeart/2005/8/layout/list1"/>
    <dgm:cxn modelId="{F576B3A1-BBD6-470B-8DCD-95832EEDF6EF}" srcId="{36E78136-5C38-458B-A4F7-08C3113F84BA}" destId="{5B1DD704-4145-4C9B-9660-47576AA07F6E}" srcOrd="2" destOrd="0" parTransId="{C196F8E0-2C61-4B5C-AC62-DF6235AF0DFD}" sibTransId="{74EBEEE6-C5C2-4903-AEBE-3A093FCD0B46}"/>
    <dgm:cxn modelId="{F6FF35E7-2557-4CDC-AD3F-FC0857AF0FB3}" type="presOf" srcId="{EFDF1F28-B092-4EC2-80EC-F93481136266}" destId="{78044D65-99B1-477F-B0EA-6D28E42FE340}" srcOrd="1" destOrd="0" presId="urn:microsoft.com/office/officeart/2005/8/layout/list1"/>
    <dgm:cxn modelId="{537E6188-3433-4F2B-BA6E-C47C448E9F65}" type="presOf" srcId="{02569080-F533-49CB-9EE5-F12DDC833199}" destId="{88B8869E-3616-4D85-931F-E4A68C6EC37F}" srcOrd="1" destOrd="0" presId="urn:microsoft.com/office/officeart/2005/8/layout/list1"/>
    <dgm:cxn modelId="{93D0855D-FC16-44F3-837F-1B0C4A7FFE73}" type="presOf" srcId="{EFDF1F28-B092-4EC2-80EC-F93481136266}" destId="{131361BC-F80D-40D3-B834-55E2D85C1447}" srcOrd="0" destOrd="0" presId="urn:microsoft.com/office/officeart/2005/8/layout/list1"/>
    <dgm:cxn modelId="{5B586EEB-C461-4A6E-909A-68941BDB1A14}" type="presParOf" srcId="{C0C5DAA0-2F80-41FD-B41B-76078DADC059}" destId="{DBF8D5E7-3185-4B65-BC9E-886167804CCF}" srcOrd="0" destOrd="0" presId="urn:microsoft.com/office/officeart/2005/8/layout/list1"/>
    <dgm:cxn modelId="{B35FBBFD-E7B4-4F2E-8E71-34A821E1558B}" type="presParOf" srcId="{DBF8D5E7-3185-4B65-BC9E-886167804CCF}" destId="{131361BC-F80D-40D3-B834-55E2D85C1447}" srcOrd="0" destOrd="0" presId="urn:microsoft.com/office/officeart/2005/8/layout/list1"/>
    <dgm:cxn modelId="{F9783FD8-8A85-4889-8A13-39CA1E70D158}" type="presParOf" srcId="{DBF8D5E7-3185-4B65-BC9E-886167804CCF}" destId="{78044D65-99B1-477F-B0EA-6D28E42FE340}" srcOrd="1" destOrd="0" presId="urn:microsoft.com/office/officeart/2005/8/layout/list1"/>
    <dgm:cxn modelId="{42F9BDEC-5595-462F-887A-FEC82BF1F579}" type="presParOf" srcId="{C0C5DAA0-2F80-41FD-B41B-76078DADC059}" destId="{C320761D-9B22-4B8A-9DD8-7781BE157364}" srcOrd="1" destOrd="0" presId="urn:microsoft.com/office/officeart/2005/8/layout/list1"/>
    <dgm:cxn modelId="{5B83C05E-3534-4E69-B29A-008CE8353238}" type="presParOf" srcId="{C0C5DAA0-2F80-41FD-B41B-76078DADC059}" destId="{1EB5D331-EDEC-4BC6-B496-758B1FF814A8}" srcOrd="2" destOrd="0" presId="urn:microsoft.com/office/officeart/2005/8/layout/list1"/>
    <dgm:cxn modelId="{FC655285-011F-4F9C-A418-367A719A81C5}" type="presParOf" srcId="{C0C5DAA0-2F80-41FD-B41B-76078DADC059}" destId="{0C226923-C4B0-43F4-ABE6-3A5DB0BDEAB6}" srcOrd="3" destOrd="0" presId="urn:microsoft.com/office/officeart/2005/8/layout/list1"/>
    <dgm:cxn modelId="{0168DDEE-E5A2-44BA-9390-DE5928BBE7B5}" type="presParOf" srcId="{C0C5DAA0-2F80-41FD-B41B-76078DADC059}" destId="{C7E2FFA1-BB3B-40F5-9AEE-CAA4FD1AC7E5}" srcOrd="4" destOrd="0" presId="urn:microsoft.com/office/officeart/2005/8/layout/list1"/>
    <dgm:cxn modelId="{F367CD20-558D-47E9-814C-5096BF70225E}" type="presParOf" srcId="{C7E2FFA1-BB3B-40F5-9AEE-CAA4FD1AC7E5}" destId="{5CFED25A-3362-429A-9D24-F471E362C2E3}" srcOrd="0" destOrd="0" presId="urn:microsoft.com/office/officeart/2005/8/layout/list1"/>
    <dgm:cxn modelId="{AC211DEE-9957-41EE-B81E-29FFF1FFCC32}" type="presParOf" srcId="{C7E2FFA1-BB3B-40F5-9AEE-CAA4FD1AC7E5}" destId="{1314FDC9-5B85-4D29-8A99-4BE56F44B539}" srcOrd="1" destOrd="0" presId="urn:microsoft.com/office/officeart/2005/8/layout/list1"/>
    <dgm:cxn modelId="{618BD23B-3C92-4659-BC99-16C041184A87}" type="presParOf" srcId="{C0C5DAA0-2F80-41FD-B41B-76078DADC059}" destId="{F16C289D-3668-4E50-AE32-9903555C5F3E}" srcOrd="5" destOrd="0" presId="urn:microsoft.com/office/officeart/2005/8/layout/list1"/>
    <dgm:cxn modelId="{591CE521-111F-4CBD-B197-6E448C0B0924}" type="presParOf" srcId="{C0C5DAA0-2F80-41FD-B41B-76078DADC059}" destId="{8E69B2E9-6B33-4ADA-A9D9-617842D36C13}" srcOrd="6" destOrd="0" presId="urn:microsoft.com/office/officeart/2005/8/layout/list1"/>
    <dgm:cxn modelId="{60C28E3F-4B90-42FA-8ABC-27671946779C}" type="presParOf" srcId="{C0C5DAA0-2F80-41FD-B41B-76078DADC059}" destId="{9991A008-0445-49C8-9B98-2B4C991AFE6A}" srcOrd="7" destOrd="0" presId="urn:microsoft.com/office/officeart/2005/8/layout/list1"/>
    <dgm:cxn modelId="{DEF59A37-C778-4C6D-A3B4-2C62829F9E53}" type="presParOf" srcId="{C0C5DAA0-2F80-41FD-B41B-76078DADC059}" destId="{FD852406-21F6-40DC-9F97-1AE1B487F1C1}" srcOrd="8" destOrd="0" presId="urn:microsoft.com/office/officeart/2005/8/layout/list1"/>
    <dgm:cxn modelId="{8D45B402-94BF-4F27-9BDB-A511E1C9DB18}" type="presParOf" srcId="{FD852406-21F6-40DC-9F97-1AE1B487F1C1}" destId="{72087DDF-D20C-4E6A-AC67-393687FD7D38}" srcOrd="0" destOrd="0" presId="urn:microsoft.com/office/officeart/2005/8/layout/list1"/>
    <dgm:cxn modelId="{0540FD4B-385E-4DFC-8620-5A667C133A60}" type="presParOf" srcId="{FD852406-21F6-40DC-9F97-1AE1B487F1C1}" destId="{43603212-B04C-4FCF-A3E4-B8A0D2C34B74}" srcOrd="1" destOrd="0" presId="urn:microsoft.com/office/officeart/2005/8/layout/list1"/>
    <dgm:cxn modelId="{6BC44107-1832-46A0-8CDF-99063205C9CE}" type="presParOf" srcId="{C0C5DAA0-2F80-41FD-B41B-76078DADC059}" destId="{16B2D84B-1716-4CBE-BF88-C5A47798C62D}" srcOrd="9" destOrd="0" presId="urn:microsoft.com/office/officeart/2005/8/layout/list1"/>
    <dgm:cxn modelId="{4F54FD24-6660-4BEC-9B53-FD9EADE3008C}" type="presParOf" srcId="{C0C5DAA0-2F80-41FD-B41B-76078DADC059}" destId="{AE8E8182-1E45-42D4-858D-E6560C29506C}" srcOrd="10" destOrd="0" presId="urn:microsoft.com/office/officeart/2005/8/layout/list1"/>
    <dgm:cxn modelId="{313C6E17-118C-4063-AA26-B83B1FB66478}" type="presParOf" srcId="{C0C5DAA0-2F80-41FD-B41B-76078DADC059}" destId="{87B2138C-FB72-4B5A-B244-BC7BE8BFAECC}" srcOrd="11" destOrd="0" presId="urn:microsoft.com/office/officeart/2005/8/layout/list1"/>
    <dgm:cxn modelId="{9E3D8D04-296E-4445-B24A-B225946CCC21}" type="presParOf" srcId="{C0C5DAA0-2F80-41FD-B41B-76078DADC059}" destId="{55BB0B5D-8371-4615-BE8E-9F3B5661F93F}" srcOrd="12" destOrd="0" presId="urn:microsoft.com/office/officeart/2005/8/layout/list1"/>
    <dgm:cxn modelId="{65F264ED-E1F4-48AA-BEA0-2E2FBD1D49BD}" type="presParOf" srcId="{55BB0B5D-8371-4615-BE8E-9F3B5661F93F}" destId="{D4B2899E-C4B7-47E9-A628-D347BD81528D}" srcOrd="0" destOrd="0" presId="urn:microsoft.com/office/officeart/2005/8/layout/list1"/>
    <dgm:cxn modelId="{A0DA007D-78E6-40E9-AE49-B7EC940F6BDB}" type="presParOf" srcId="{55BB0B5D-8371-4615-BE8E-9F3B5661F93F}" destId="{88B8869E-3616-4D85-931F-E4A68C6EC37F}" srcOrd="1" destOrd="0" presId="urn:microsoft.com/office/officeart/2005/8/layout/list1"/>
    <dgm:cxn modelId="{64578F1E-2B36-4B99-A76C-2D97FAEE0387}" type="presParOf" srcId="{C0C5DAA0-2F80-41FD-B41B-76078DADC059}" destId="{09D10C16-64A1-4DF7-8FEE-BD8A6BA1A3CC}" srcOrd="13" destOrd="0" presId="urn:microsoft.com/office/officeart/2005/8/layout/list1"/>
    <dgm:cxn modelId="{49046211-98EF-488D-86C6-B065C5F37D39}" type="presParOf" srcId="{C0C5DAA0-2F80-41FD-B41B-76078DADC059}" destId="{6646E0C9-C6EC-4396-A676-A8C890AA0F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elementer i rammeverk for fosterhjem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tx2"/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097CE32B-4BD7-4D14-80D0-BCF28AAC066D}" type="presOf" srcId="{C47AB309-744E-47AA-92FF-B0C479012001}" destId="{3C25D4D4-BDF2-4F52-B10D-7C0DC616A0A9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57C25BFC-C485-4596-9B81-A66689D37AA1}" type="presOf" srcId="{FD4907F5-AA67-4C13-9AA8-FC88946D5EC6}" destId="{D06502B1-7380-4397-A167-738114074089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0187B067-D6B9-4B25-A21A-366C9A9C5F32}" type="presOf" srcId="{9AD3C0F2-1D86-4382-A74E-C923814C75D0}" destId="{CF47BEC2-3BA5-4182-9153-BAA6AFDE05DA}" srcOrd="0" destOrd="0" presId="urn:microsoft.com/office/officeart/2008/layout/VerticalCurvedList"/>
    <dgm:cxn modelId="{92A27255-93D6-40BB-BD44-90D2BB56440E}" type="presOf" srcId="{71BB9438-E96F-49F9-BCC8-C4DE810E5D03}" destId="{11255308-22A7-4B3F-81D4-4FC0497FC929}" srcOrd="0" destOrd="0" presId="urn:microsoft.com/office/officeart/2008/layout/VerticalCurvedList"/>
    <dgm:cxn modelId="{91805FB2-054D-4C5E-9DA2-07F1AB45322D}" type="presOf" srcId="{5368FC07-D5E4-467D-B0E6-8A5687D625E1}" destId="{D080BCD7-5661-42A9-8B36-F3C3C6360F51}" srcOrd="0" destOrd="0" presId="urn:microsoft.com/office/officeart/2008/layout/VerticalCurvedList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ECCF5AC5-084A-4CBD-A7F8-CC83B00DE491}" type="presOf" srcId="{A7D49BD4-ECB5-4229-90E5-E017BCF8397F}" destId="{6D7378ED-5464-44EB-904A-EF1FEFE7E9D6}" srcOrd="0" destOrd="0" presId="urn:microsoft.com/office/officeart/2008/layout/VerticalCurvedList"/>
    <dgm:cxn modelId="{E1794398-5AD4-4715-BA44-B1EE57B4CFC8}" type="presOf" srcId="{83B89433-AEBD-477A-89A9-3E470A3F7DD2}" destId="{5566CBD6-8A71-4DAB-870E-2A70465ECAF2}" srcOrd="0" destOrd="0" presId="urn:microsoft.com/office/officeart/2008/layout/VerticalCurvedList"/>
    <dgm:cxn modelId="{A8FD01C9-0158-453F-9F68-CFDBEFC6C407}" type="presOf" srcId="{973F8C3A-313A-47A7-8E85-06F976C90A55}" destId="{FCA5D7B8-5D82-4D27-8C6A-C8035B7FD989}" srcOrd="0" destOrd="0" presId="urn:microsoft.com/office/officeart/2008/layout/VerticalCurvedList"/>
    <dgm:cxn modelId="{2E9E4920-0AFA-40C7-BFAD-4F9CB6C8E8C0}" type="presParOf" srcId="{D080BCD7-5661-42A9-8B36-F3C3C6360F51}" destId="{7EE03260-6F38-470F-96DA-94DD3232EC35}" srcOrd="0" destOrd="0" presId="urn:microsoft.com/office/officeart/2008/layout/VerticalCurvedList"/>
    <dgm:cxn modelId="{067BEFA0-B2B8-415E-98FC-F816B1F7F006}" type="presParOf" srcId="{7EE03260-6F38-470F-96DA-94DD3232EC35}" destId="{86E1AA03-4E88-4AD5-9413-D1467889AC18}" srcOrd="0" destOrd="0" presId="urn:microsoft.com/office/officeart/2008/layout/VerticalCurvedList"/>
    <dgm:cxn modelId="{4ED6C774-A265-4925-AFE1-3B205154961A}" type="presParOf" srcId="{86E1AA03-4E88-4AD5-9413-D1467889AC18}" destId="{115669CF-0E3E-4BC4-8914-944068274FA0}" srcOrd="0" destOrd="0" presId="urn:microsoft.com/office/officeart/2008/layout/VerticalCurvedList"/>
    <dgm:cxn modelId="{F8789786-16BB-44FB-97DC-F06FB660D943}" type="presParOf" srcId="{86E1AA03-4E88-4AD5-9413-D1467889AC18}" destId="{5566CBD6-8A71-4DAB-870E-2A70465ECAF2}" srcOrd="1" destOrd="0" presId="urn:microsoft.com/office/officeart/2008/layout/VerticalCurvedList"/>
    <dgm:cxn modelId="{729F6ABE-BF38-4C89-87BD-348761FD5CF3}" type="presParOf" srcId="{86E1AA03-4E88-4AD5-9413-D1467889AC18}" destId="{C1410947-ABEC-48A9-A686-BFCA8F330084}" srcOrd="2" destOrd="0" presId="urn:microsoft.com/office/officeart/2008/layout/VerticalCurvedList"/>
    <dgm:cxn modelId="{638D1EC2-2EDB-4245-805B-4C34A6FEE293}" type="presParOf" srcId="{86E1AA03-4E88-4AD5-9413-D1467889AC18}" destId="{7B5EE160-1ECC-4B6B-9C0A-FB7224434B61}" srcOrd="3" destOrd="0" presId="urn:microsoft.com/office/officeart/2008/layout/VerticalCurvedList"/>
    <dgm:cxn modelId="{DC53B66B-7F1C-49EF-B818-7DFF28E1C0E1}" type="presParOf" srcId="{7EE03260-6F38-470F-96DA-94DD3232EC35}" destId="{CF47BEC2-3BA5-4182-9153-BAA6AFDE05DA}" srcOrd="1" destOrd="0" presId="urn:microsoft.com/office/officeart/2008/layout/VerticalCurvedList"/>
    <dgm:cxn modelId="{23626AC0-DBF3-46EF-BC97-12C23E9BE540}" type="presParOf" srcId="{7EE03260-6F38-470F-96DA-94DD3232EC35}" destId="{6E5B674D-19FD-45A8-9D91-78EBD22ACECD}" srcOrd="2" destOrd="0" presId="urn:microsoft.com/office/officeart/2008/layout/VerticalCurvedList"/>
    <dgm:cxn modelId="{706BA885-4621-444C-BE73-940D5F0C764D}" type="presParOf" srcId="{6E5B674D-19FD-45A8-9D91-78EBD22ACECD}" destId="{7EE94A78-0722-4898-8222-4E54C44E44EA}" srcOrd="0" destOrd="0" presId="urn:microsoft.com/office/officeart/2008/layout/VerticalCurvedList"/>
    <dgm:cxn modelId="{3684A308-1602-4551-A941-7ABE548A93BC}" type="presParOf" srcId="{7EE03260-6F38-470F-96DA-94DD3232EC35}" destId="{D06502B1-7380-4397-A167-738114074089}" srcOrd="3" destOrd="0" presId="urn:microsoft.com/office/officeart/2008/layout/VerticalCurvedList"/>
    <dgm:cxn modelId="{E3E0BE06-6F3E-4F35-9DF3-ADCFAACB0993}" type="presParOf" srcId="{7EE03260-6F38-470F-96DA-94DD3232EC35}" destId="{E359A74B-CCFB-4160-BCE5-C26E21E4E81E}" srcOrd="4" destOrd="0" presId="urn:microsoft.com/office/officeart/2008/layout/VerticalCurvedList"/>
    <dgm:cxn modelId="{B1D869AC-EC90-41C4-89A6-B40F1F0DB28D}" type="presParOf" srcId="{E359A74B-CCFB-4160-BCE5-C26E21E4E81E}" destId="{E5CE7749-25AF-4CE9-B90F-14B6395D35F7}" srcOrd="0" destOrd="0" presId="urn:microsoft.com/office/officeart/2008/layout/VerticalCurvedList"/>
    <dgm:cxn modelId="{AAF85F13-DA2E-4D11-9FDC-AC6F524CD51B}" type="presParOf" srcId="{7EE03260-6F38-470F-96DA-94DD3232EC35}" destId="{3C25D4D4-BDF2-4F52-B10D-7C0DC616A0A9}" srcOrd="5" destOrd="0" presId="urn:microsoft.com/office/officeart/2008/layout/VerticalCurvedList"/>
    <dgm:cxn modelId="{2DEFEBA8-2AD7-4AF9-9F2B-1FF683384C15}" type="presParOf" srcId="{7EE03260-6F38-470F-96DA-94DD3232EC35}" destId="{99694435-E106-418D-A53A-7893232C36D7}" srcOrd="6" destOrd="0" presId="urn:microsoft.com/office/officeart/2008/layout/VerticalCurvedList"/>
    <dgm:cxn modelId="{802998F8-881A-49E7-8F66-05221A835B6E}" type="presParOf" srcId="{99694435-E106-418D-A53A-7893232C36D7}" destId="{4713DDC0-4B84-4001-AF19-B70D29466BD9}" srcOrd="0" destOrd="0" presId="urn:microsoft.com/office/officeart/2008/layout/VerticalCurvedList"/>
    <dgm:cxn modelId="{D347CC4B-7041-441D-BB04-D44B72AFB0C3}" type="presParOf" srcId="{7EE03260-6F38-470F-96DA-94DD3232EC35}" destId="{FCA5D7B8-5D82-4D27-8C6A-C8035B7FD989}" srcOrd="7" destOrd="0" presId="urn:microsoft.com/office/officeart/2008/layout/VerticalCurvedList"/>
    <dgm:cxn modelId="{F5424B81-D5BF-4C33-8ECD-CE913C5C844C}" type="presParOf" srcId="{7EE03260-6F38-470F-96DA-94DD3232EC35}" destId="{47546048-0494-4F04-905D-85DE46EBBB5C}" srcOrd="8" destOrd="0" presId="urn:microsoft.com/office/officeart/2008/layout/VerticalCurvedList"/>
    <dgm:cxn modelId="{3697A062-177C-444F-984A-DA0B0EFB8F0C}" type="presParOf" srcId="{47546048-0494-4F04-905D-85DE46EBBB5C}" destId="{03FC3F12-A22C-45A9-9F00-A5A578C77F0D}" srcOrd="0" destOrd="0" presId="urn:microsoft.com/office/officeart/2008/layout/VerticalCurvedList"/>
    <dgm:cxn modelId="{CF8E806F-EFAF-4758-8DC3-AF67CB3D1B3E}" type="presParOf" srcId="{7EE03260-6F38-470F-96DA-94DD3232EC35}" destId="{6D7378ED-5464-44EB-904A-EF1FEFE7E9D6}" srcOrd="9" destOrd="0" presId="urn:microsoft.com/office/officeart/2008/layout/VerticalCurvedList"/>
    <dgm:cxn modelId="{162D4152-EEC5-4C2B-94EA-77C63507247A}" type="presParOf" srcId="{7EE03260-6F38-470F-96DA-94DD3232EC35}" destId="{A7C00EE4-0D0C-4A78-B079-5EE68A247670}" srcOrd="10" destOrd="0" presId="urn:microsoft.com/office/officeart/2008/layout/VerticalCurvedList"/>
    <dgm:cxn modelId="{A4CBE55C-70A3-4641-8EE5-33955833D4C2}" type="presParOf" srcId="{A7C00EE4-0D0C-4A78-B079-5EE68A247670}" destId="{B8BC4F1B-4FF5-4161-BB1F-2A12571BD0C9}" srcOrd="0" destOrd="0" presId="urn:microsoft.com/office/officeart/2008/layout/VerticalCurvedList"/>
    <dgm:cxn modelId="{EC3168B2-C2BA-4DAE-B39A-6200ED861D5A}" type="presParOf" srcId="{7EE03260-6F38-470F-96DA-94DD3232EC35}" destId="{11255308-22A7-4B3F-81D4-4FC0497FC929}" srcOrd="11" destOrd="0" presId="urn:microsoft.com/office/officeart/2008/layout/VerticalCurvedList"/>
    <dgm:cxn modelId="{A877C486-687A-4A52-AA67-B2EABFFFFDEC}" type="presParOf" srcId="{7EE03260-6F38-470F-96DA-94DD3232EC35}" destId="{2E2078D7-98E0-4919-8653-210B0A5848E0}" srcOrd="12" destOrd="0" presId="urn:microsoft.com/office/officeart/2008/layout/VerticalCurvedList"/>
    <dgm:cxn modelId="{571D3DDB-E1B5-40BA-82C4-4FC3EEDEA752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elementer i rammeverk for fosterhjem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7F79C294-6E48-45DB-B175-A46F03D48F53}" type="presOf" srcId="{5368FC07-D5E4-467D-B0E6-8A5687D625E1}" destId="{D080BCD7-5661-42A9-8B36-F3C3C6360F51}" srcOrd="0" destOrd="0" presId="urn:microsoft.com/office/officeart/2008/layout/VerticalCurvedList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4059FF21-AC74-4DAB-9099-F44AAA41FCDD}" type="presOf" srcId="{A7D49BD4-ECB5-4229-90E5-E017BCF8397F}" destId="{6D7378ED-5464-44EB-904A-EF1FEFE7E9D6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7D260361-2A38-4957-8C30-16D4BA7D31E6}" type="presOf" srcId="{973F8C3A-313A-47A7-8E85-06F976C90A55}" destId="{FCA5D7B8-5D82-4D27-8C6A-C8035B7FD989}" srcOrd="0" destOrd="0" presId="urn:microsoft.com/office/officeart/2008/layout/VerticalCurvedList"/>
    <dgm:cxn modelId="{99B59830-26EC-404C-961D-97EF88CF5FD1}" type="presOf" srcId="{83B89433-AEBD-477A-89A9-3E470A3F7DD2}" destId="{5566CBD6-8A71-4DAB-870E-2A70465ECAF2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A2E9EC59-88AD-4726-A611-04BCB6F9E720}" type="presOf" srcId="{9AD3C0F2-1D86-4382-A74E-C923814C75D0}" destId="{CF47BEC2-3BA5-4182-9153-BAA6AFDE05DA}" srcOrd="0" destOrd="0" presId="urn:microsoft.com/office/officeart/2008/layout/VerticalCurvedList"/>
    <dgm:cxn modelId="{448363A0-229A-49AD-BD11-B5ACAAFB4CF4}" type="presOf" srcId="{71BB9438-E96F-49F9-BCC8-C4DE810E5D03}" destId="{11255308-22A7-4B3F-81D4-4FC0497FC929}" srcOrd="0" destOrd="0" presId="urn:microsoft.com/office/officeart/2008/layout/VerticalCurvedList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C3A8E051-46FB-43A8-ADE7-FE0D227A7B9D}" type="presOf" srcId="{FD4907F5-AA67-4C13-9AA8-FC88946D5EC6}" destId="{D06502B1-7380-4397-A167-738114074089}" srcOrd="0" destOrd="0" presId="urn:microsoft.com/office/officeart/2008/layout/VerticalCurvedList"/>
    <dgm:cxn modelId="{5DA3C9E5-355E-4F81-84E8-25FCA13573E1}" type="presOf" srcId="{C47AB309-744E-47AA-92FF-B0C479012001}" destId="{3C25D4D4-BDF2-4F52-B10D-7C0DC616A0A9}" srcOrd="0" destOrd="0" presId="urn:microsoft.com/office/officeart/2008/layout/VerticalCurvedList"/>
    <dgm:cxn modelId="{EA59CE5B-9FEB-4C88-8FDF-DCEC4338E3B3}" type="presParOf" srcId="{D080BCD7-5661-42A9-8B36-F3C3C6360F51}" destId="{7EE03260-6F38-470F-96DA-94DD3232EC35}" srcOrd="0" destOrd="0" presId="urn:microsoft.com/office/officeart/2008/layout/VerticalCurvedList"/>
    <dgm:cxn modelId="{073C5610-0A67-495B-8C1C-879E9F513C20}" type="presParOf" srcId="{7EE03260-6F38-470F-96DA-94DD3232EC35}" destId="{86E1AA03-4E88-4AD5-9413-D1467889AC18}" srcOrd="0" destOrd="0" presId="urn:microsoft.com/office/officeart/2008/layout/VerticalCurvedList"/>
    <dgm:cxn modelId="{2C885DF8-8D24-4CB4-8A3C-BD603CD642AD}" type="presParOf" srcId="{86E1AA03-4E88-4AD5-9413-D1467889AC18}" destId="{115669CF-0E3E-4BC4-8914-944068274FA0}" srcOrd="0" destOrd="0" presId="urn:microsoft.com/office/officeart/2008/layout/VerticalCurvedList"/>
    <dgm:cxn modelId="{227B890F-6438-4120-886A-AB79B165B90B}" type="presParOf" srcId="{86E1AA03-4E88-4AD5-9413-D1467889AC18}" destId="{5566CBD6-8A71-4DAB-870E-2A70465ECAF2}" srcOrd="1" destOrd="0" presId="urn:microsoft.com/office/officeart/2008/layout/VerticalCurvedList"/>
    <dgm:cxn modelId="{0281C84D-6B53-4A4E-ACC5-F01623B4EFBF}" type="presParOf" srcId="{86E1AA03-4E88-4AD5-9413-D1467889AC18}" destId="{C1410947-ABEC-48A9-A686-BFCA8F330084}" srcOrd="2" destOrd="0" presId="urn:microsoft.com/office/officeart/2008/layout/VerticalCurvedList"/>
    <dgm:cxn modelId="{746A3624-9E86-46F3-AEBF-03F97D08E506}" type="presParOf" srcId="{86E1AA03-4E88-4AD5-9413-D1467889AC18}" destId="{7B5EE160-1ECC-4B6B-9C0A-FB7224434B61}" srcOrd="3" destOrd="0" presId="urn:microsoft.com/office/officeart/2008/layout/VerticalCurvedList"/>
    <dgm:cxn modelId="{335F5ED6-5839-4865-BFB4-E20F0CC82303}" type="presParOf" srcId="{7EE03260-6F38-470F-96DA-94DD3232EC35}" destId="{CF47BEC2-3BA5-4182-9153-BAA6AFDE05DA}" srcOrd="1" destOrd="0" presId="urn:microsoft.com/office/officeart/2008/layout/VerticalCurvedList"/>
    <dgm:cxn modelId="{707AEB50-7DC3-45DA-8144-5AA67891006D}" type="presParOf" srcId="{7EE03260-6F38-470F-96DA-94DD3232EC35}" destId="{6E5B674D-19FD-45A8-9D91-78EBD22ACECD}" srcOrd="2" destOrd="0" presId="urn:microsoft.com/office/officeart/2008/layout/VerticalCurvedList"/>
    <dgm:cxn modelId="{89B5F2DC-0EB7-4ADB-81F9-BEB9CFBB036C}" type="presParOf" srcId="{6E5B674D-19FD-45A8-9D91-78EBD22ACECD}" destId="{7EE94A78-0722-4898-8222-4E54C44E44EA}" srcOrd="0" destOrd="0" presId="urn:microsoft.com/office/officeart/2008/layout/VerticalCurvedList"/>
    <dgm:cxn modelId="{8A3155F0-5E70-48F2-A001-C67DA4E2710D}" type="presParOf" srcId="{7EE03260-6F38-470F-96DA-94DD3232EC35}" destId="{D06502B1-7380-4397-A167-738114074089}" srcOrd="3" destOrd="0" presId="urn:microsoft.com/office/officeart/2008/layout/VerticalCurvedList"/>
    <dgm:cxn modelId="{C5680701-C210-4CE3-97AE-DBD7BBC54AD0}" type="presParOf" srcId="{7EE03260-6F38-470F-96DA-94DD3232EC35}" destId="{E359A74B-CCFB-4160-BCE5-C26E21E4E81E}" srcOrd="4" destOrd="0" presId="urn:microsoft.com/office/officeart/2008/layout/VerticalCurvedList"/>
    <dgm:cxn modelId="{6A4216AD-E48C-437A-8C76-4B29B76B7AFB}" type="presParOf" srcId="{E359A74B-CCFB-4160-BCE5-C26E21E4E81E}" destId="{E5CE7749-25AF-4CE9-B90F-14B6395D35F7}" srcOrd="0" destOrd="0" presId="urn:microsoft.com/office/officeart/2008/layout/VerticalCurvedList"/>
    <dgm:cxn modelId="{CB054C1B-7554-4471-9ACA-252BA9CE2172}" type="presParOf" srcId="{7EE03260-6F38-470F-96DA-94DD3232EC35}" destId="{3C25D4D4-BDF2-4F52-B10D-7C0DC616A0A9}" srcOrd="5" destOrd="0" presId="urn:microsoft.com/office/officeart/2008/layout/VerticalCurvedList"/>
    <dgm:cxn modelId="{C930CB7B-5572-40EF-98B3-FAF0C427F1F7}" type="presParOf" srcId="{7EE03260-6F38-470F-96DA-94DD3232EC35}" destId="{99694435-E106-418D-A53A-7893232C36D7}" srcOrd="6" destOrd="0" presId="urn:microsoft.com/office/officeart/2008/layout/VerticalCurvedList"/>
    <dgm:cxn modelId="{559531F8-42F8-42D3-BA1C-5DACC181B0BF}" type="presParOf" srcId="{99694435-E106-418D-A53A-7893232C36D7}" destId="{4713DDC0-4B84-4001-AF19-B70D29466BD9}" srcOrd="0" destOrd="0" presId="urn:microsoft.com/office/officeart/2008/layout/VerticalCurvedList"/>
    <dgm:cxn modelId="{6D31DC78-04B4-4246-93F5-E1512BCAACE3}" type="presParOf" srcId="{7EE03260-6F38-470F-96DA-94DD3232EC35}" destId="{FCA5D7B8-5D82-4D27-8C6A-C8035B7FD989}" srcOrd="7" destOrd="0" presId="urn:microsoft.com/office/officeart/2008/layout/VerticalCurvedList"/>
    <dgm:cxn modelId="{B4008D89-0535-4A3C-B04B-02812C69EADF}" type="presParOf" srcId="{7EE03260-6F38-470F-96DA-94DD3232EC35}" destId="{47546048-0494-4F04-905D-85DE46EBBB5C}" srcOrd="8" destOrd="0" presId="urn:microsoft.com/office/officeart/2008/layout/VerticalCurvedList"/>
    <dgm:cxn modelId="{4443D8F0-6239-4674-9020-9F25F16BE2FB}" type="presParOf" srcId="{47546048-0494-4F04-905D-85DE46EBBB5C}" destId="{03FC3F12-A22C-45A9-9F00-A5A578C77F0D}" srcOrd="0" destOrd="0" presId="urn:microsoft.com/office/officeart/2008/layout/VerticalCurvedList"/>
    <dgm:cxn modelId="{D23D12B7-5733-4578-B824-4CD5AC6D148F}" type="presParOf" srcId="{7EE03260-6F38-470F-96DA-94DD3232EC35}" destId="{6D7378ED-5464-44EB-904A-EF1FEFE7E9D6}" srcOrd="9" destOrd="0" presId="urn:microsoft.com/office/officeart/2008/layout/VerticalCurvedList"/>
    <dgm:cxn modelId="{399A58F7-9BD0-402E-A15F-A026A3AFAE27}" type="presParOf" srcId="{7EE03260-6F38-470F-96DA-94DD3232EC35}" destId="{A7C00EE4-0D0C-4A78-B079-5EE68A247670}" srcOrd="10" destOrd="0" presId="urn:microsoft.com/office/officeart/2008/layout/VerticalCurvedList"/>
    <dgm:cxn modelId="{583EA7C4-BDAD-4B33-8CD7-5E97E5571776}" type="presParOf" srcId="{A7C00EE4-0D0C-4A78-B079-5EE68A247670}" destId="{B8BC4F1B-4FF5-4161-BB1F-2A12571BD0C9}" srcOrd="0" destOrd="0" presId="urn:microsoft.com/office/officeart/2008/layout/VerticalCurvedList"/>
    <dgm:cxn modelId="{05C55257-D797-45D2-BC42-C01D26D97294}" type="presParOf" srcId="{7EE03260-6F38-470F-96DA-94DD3232EC35}" destId="{11255308-22A7-4B3F-81D4-4FC0497FC929}" srcOrd="11" destOrd="0" presId="urn:microsoft.com/office/officeart/2008/layout/VerticalCurvedList"/>
    <dgm:cxn modelId="{3E6B2FF1-10D5-4F28-8685-7B8B1620283B}" type="presParOf" srcId="{7EE03260-6F38-470F-96DA-94DD3232EC35}" destId="{2E2078D7-98E0-4919-8653-210B0A5848E0}" srcOrd="12" destOrd="0" presId="urn:microsoft.com/office/officeart/2008/layout/VerticalCurvedList"/>
    <dgm:cxn modelId="{84359056-1BD6-4D9A-935B-D7256F2ACD60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68FC07-D5E4-467D-B0E6-8A5687D625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AD3C0F2-1D86-4382-A74E-C923814C75D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b="0" noProof="0" dirty="0" smtClean="0">
              <a:latin typeface="+mj-lt"/>
            </a:rPr>
            <a:t>Formål med oppdraget</a:t>
          </a:r>
        </a:p>
      </dgm:t>
    </dgm:pt>
    <dgm:pt modelId="{BCBF9140-4A51-41D1-9BBB-C7F1313527A4}" type="par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3B89433-AEBD-477A-89A9-3E470A3F7DD2}" type="sibTrans" cxnId="{3576F996-F423-40BC-B96D-5A56C433F2F0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FD4907F5-AA67-4C13-9AA8-FC88946D5E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Metodisk gjennomføring</a:t>
          </a:r>
          <a:endParaRPr lang="nb-NO" sz="1600" b="0" noProof="0" dirty="0" smtClean="0">
            <a:latin typeface="+mj-lt"/>
          </a:endParaRPr>
        </a:p>
      </dgm:t>
    </dgm:pt>
    <dgm:pt modelId="{B1662925-E877-4943-9DAA-AE038B275E3A}" type="par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1D8F772-7CE8-4C31-88F7-EEA49FEC4B03}" type="sibTrans" cxnId="{032461AE-DA6F-4A86-B473-2C520C3176F4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C47AB309-744E-47AA-92FF-B0C47901200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Gjennomgang av ulike elementer i rammeverk for fosterhjem</a:t>
          </a:r>
          <a:endParaRPr lang="en-US" sz="1600" noProof="0" dirty="0" smtClean="0">
            <a:latin typeface="+mj-lt"/>
          </a:endParaRPr>
        </a:p>
      </dgm:t>
    </dgm:pt>
    <dgm:pt modelId="{00F8A2CC-BA6D-4AE1-A68A-7D1838B82ED3}" type="par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8DB12F05-7498-42DC-8759-7D22C8589203}" type="sibTrans" cxnId="{49F6B790-37BD-44AC-AB3B-7E26AED90359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A7D49BD4-ECB5-4229-90E5-E017BCF83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Styrking av veilednings- og oppfølgingstilbudet</a:t>
          </a:r>
          <a:endParaRPr lang="nb-NO" sz="1600" noProof="0" dirty="0">
            <a:latin typeface="+mj-lt"/>
          </a:endParaRPr>
        </a:p>
      </dgm:t>
    </dgm:pt>
    <dgm:pt modelId="{B1673518-6CD5-46F8-B00A-A4E0231A2C86}" type="par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DAE031C0-477C-404F-933B-C872A8870AA9}" type="sibTrans" cxnId="{2E807DFA-CCF3-47D8-8B0C-68458E08DBFC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71BB9438-E96F-49F9-BCC8-C4DE810E5D03}">
      <dgm:prSet custT="1"/>
      <dgm:spPr>
        <a:solidFill>
          <a:schemeClr val="tx2"/>
        </a:solidFill>
      </dgm:spPr>
      <dgm:t>
        <a:bodyPr/>
        <a:lstStyle/>
        <a:p>
          <a:r>
            <a:rPr lang="nb-NO" sz="1600" noProof="0" dirty="0" smtClean="0">
              <a:latin typeface="+mj-lt"/>
            </a:rPr>
            <a:t>Økonomiske og administrative konsekvenser</a:t>
          </a:r>
          <a:endParaRPr lang="nb-NO" sz="1600" noProof="0" dirty="0">
            <a:latin typeface="+mj-lt"/>
          </a:endParaRPr>
        </a:p>
      </dgm:t>
    </dgm:pt>
    <dgm:pt modelId="{87106CA8-F278-4C30-BD86-6456EBA32573}" type="sib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BEBBC17C-7C87-4699-B9C9-C5DC3EB53E7B}" type="parTrans" cxnId="{14EB0CD6-B81F-489E-9705-7BCAFDEF4B61}">
      <dgm:prSet/>
      <dgm:spPr/>
      <dgm:t>
        <a:bodyPr/>
        <a:lstStyle/>
        <a:p>
          <a:endParaRPr lang="nb-NO" sz="1600" noProof="0" dirty="0">
            <a:latin typeface="+mj-lt"/>
          </a:endParaRPr>
        </a:p>
      </dgm:t>
    </dgm:pt>
    <dgm:pt modelId="{973F8C3A-313A-47A7-8E85-06F976C90A5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sz="1600" dirty="0" smtClean="0">
              <a:latin typeface="+mj-lt"/>
            </a:rPr>
            <a:t>Vårt forslag til økonomisk rammeverk</a:t>
          </a:r>
          <a:endParaRPr lang="nb-NO" sz="1600" dirty="0">
            <a:latin typeface="+mj-lt"/>
          </a:endParaRPr>
        </a:p>
      </dgm:t>
    </dgm:pt>
    <dgm:pt modelId="{7B06B39D-BFA4-4E34-942F-C7B2B4AFDC8F}" type="parTrans" cxnId="{5FC96F7B-61E8-407B-8495-292DC531DF95}">
      <dgm:prSet/>
      <dgm:spPr/>
      <dgm:t>
        <a:bodyPr/>
        <a:lstStyle/>
        <a:p>
          <a:endParaRPr lang="nb-NO"/>
        </a:p>
      </dgm:t>
    </dgm:pt>
    <dgm:pt modelId="{23902F7B-FBED-4884-9508-E97D7C0FC861}" type="sibTrans" cxnId="{5FC96F7B-61E8-407B-8495-292DC531DF95}">
      <dgm:prSet/>
      <dgm:spPr/>
      <dgm:t>
        <a:bodyPr/>
        <a:lstStyle/>
        <a:p>
          <a:endParaRPr lang="nb-NO"/>
        </a:p>
      </dgm:t>
    </dgm:pt>
    <dgm:pt modelId="{D080BCD7-5661-42A9-8B36-F3C3C6360F51}" type="pres">
      <dgm:prSet presAssocID="{5368FC07-D5E4-467D-B0E6-8A5687D625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EE03260-6F38-470F-96DA-94DD3232EC35}" type="pres">
      <dgm:prSet presAssocID="{5368FC07-D5E4-467D-B0E6-8A5687D625E1}" presName="Name1" presStyleCnt="0"/>
      <dgm:spPr/>
    </dgm:pt>
    <dgm:pt modelId="{86E1AA03-4E88-4AD5-9413-D1467889AC18}" type="pres">
      <dgm:prSet presAssocID="{5368FC07-D5E4-467D-B0E6-8A5687D625E1}" presName="cycle" presStyleCnt="0"/>
      <dgm:spPr/>
    </dgm:pt>
    <dgm:pt modelId="{115669CF-0E3E-4BC4-8914-944068274FA0}" type="pres">
      <dgm:prSet presAssocID="{5368FC07-D5E4-467D-B0E6-8A5687D625E1}" presName="srcNode" presStyleLbl="node1" presStyleIdx="0" presStyleCnt="6"/>
      <dgm:spPr/>
    </dgm:pt>
    <dgm:pt modelId="{5566CBD6-8A71-4DAB-870E-2A70465ECAF2}" type="pres">
      <dgm:prSet presAssocID="{5368FC07-D5E4-467D-B0E6-8A5687D625E1}" presName="conn" presStyleLbl="parChTrans1D2" presStyleIdx="0" presStyleCnt="1"/>
      <dgm:spPr/>
      <dgm:t>
        <a:bodyPr/>
        <a:lstStyle/>
        <a:p>
          <a:endParaRPr lang="en-GB"/>
        </a:p>
      </dgm:t>
    </dgm:pt>
    <dgm:pt modelId="{C1410947-ABEC-48A9-A686-BFCA8F330084}" type="pres">
      <dgm:prSet presAssocID="{5368FC07-D5E4-467D-B0E6-8A5687D625E1}" presName="extraNode" presStyleLbl="node1" presStyleIdx="0" presStyleCnt="6"/>
      <dgm:spPr/>
    </dgm:pt>
    <dgm:pt modelId="{7B5EE160-1ECC-4B6B-9C0A-FB7224434B61}" type="pres">
      <dgm:prSet presAssocID="{5368FC07-D5E4-467D-B0E6-8A5687D625E1}" presName="dstNode" presStyleLbl="node1" presStyleIdx="0" presStyleCnt="6"/>
      <dgm:spPr/>
    </dgm:pt>
    <dgm:pt modelId="{CF47BEC2-3BA5-4182-9153-BAA6AFDE05DA}" type="pres">
      <dgm:prSet presAssocID="{9AD3C0F2-1D86-4382-A74E-C923814C75D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B674D-19FD-45A8-9D91-78EBD22ACECD}" type="pres">
      <dgm:prSet presAssocID="{9AD3C0F2-1D86-4382-A74E-C923814C75D0}" presName="accent_1" presStyleCnt="0"/>
      <dgm:spPr/>
    </dgm:pt>
    <dgm:pt modelId="{7EE94A78-0722-4898-8222-4E54C44E44EA}" type="pres">
      <dgm:prSet presAssocID="{9AD3C0F2-1D86-4382-A74E-C923814C75D0}" presName="accentRepeatNode" presStyleLbl="solidFgAcc1" presStyleIdx="0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D06502B1-7380-4397-A167-738114074089}" type="pres">
      <dgm:prSet presAssocID="{FD4907F5-AA67-4C13-9AA8-FC88946D5EC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9A74B-CCFB-4160-BCE5-C26E21E4E81E}" type="pres">
      <dgm:prSet presAssocID="{FD4907F5-AA67-4C13-9AA8-FC88946D5EC6}" presName="accent_2" presStyleCnt="0"/>
      <dgm:spPr/>
    </dgm:pt>
    <dgm:pt modelId="{E5CE7749-25AF-4CE9-B90F-14B6395D35F7}" type="pres">
      <dgm:prSet presAssocID="{FD4907F5-AA67-4C13-9AA8-FC88946D5EC6}" presName="accentRepeatNode" presStyleLbl="solidFgAcc1" presStyleIdx="1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3C25D4D4-BDF2-4F52-B10D-7C0DC616A0A9}" type="pres">
      <dgm:prSet presAssocID="{C47AB309-744E-47AA-92FF-B0C47901200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694435-E106-418D-A53A-7893232C36D7}" type="pres">
      <dgm:prSet presAssocID="{C47AB309-744E-47AA-92FF-B0C479012001}" presName="accent_3" presStyleCnt="0"/>
      <dgm:spPr/>
    </dgm:pt>
    <dgm:pt modelId="{4713DDC0-4B84-4001-AF19-B70D29466BD9}" type="pres">
      <dgm:prSet presAssocID="{C47AB309-744E-47AA-92FF-B0C479012001}" presName="accentRepeatNode" presStyleLbl="solidFgAcc1" presStyleIdx="2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FCA5D7B8-5D82-4D27-8C6A-C8035B7FD989}" type="pres">
      <dgm:prSet presAssocID="{973F8C3A-313A-47A7-8E85-06F976C90A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7546048-0494-4F04-905D-85DE46EBBB5C}" type="pres">
      <dgm:prSet presAssocID="{973F8C3A-313A-47A7-8E85-06F976C90A55}" presName="accent_4" presStyleCnt="0"/>
      <dgm:spPr/>
    </dgm:pt>
    <dgm:pt modelId="{03FC3F12-A22C-45A9-9F00-A5A578C77F0D}" type="pres">
      <dgm:prSet presAssocID="{973F8C3A-313A-47A7-8E85-06F976C90A55}" presName="accentRepeatNode" presStyleLbl="solidFgAcc1" presStyleIdx="3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6D7378ED-5464-44EB-904A-EF1FEFE7E9D6}" type="pres">
      <dgm:prSet presAssocID="{A7D49BD4-ECB5-4229-90E5-E017BCF8397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7C00EE4-0D0C-4A78-B079-5EE68A247670}" type="pres">
      <dgm:prSet presAssocID="{A7D49BD4-ECB5-4229-90E5-E017BCF8397F}" presName="accent_5" presStyleCnt="0"/>
      <dgm:spPr/>
    </dgm:pt>
    <dgm:pt modelId="{B8BC4F1B-4FF5-4161-BB1F-2A12571BD0C9}" type="pres">
      <dgm:prSet presAssocID="{A7D49BD4-ECB5-4229-90E5-E017BCF8397F}" presName="accentRepeatNode" presStyleLbl="solidFgAcc1" presStyleIdx="4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  <dgm:pt modelId="{11255308-22A7-4B3F-81D4-4FC0497FC929}" type="pres">
      <dgm:prSet presAssocID="{71BB9438-E96F-49F9-BCC8-C4DE810E5D0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E2078D7-98E0-4919-8653-210B0A5848E0}" type="pres">
      <dgm:prSet presAssocID="{71BB9438-E96F-49F9-BCC8-C4DE810E5D03}" presName="accent_6" presStyleCnt="0"/>
      <dgm:spPr/>
    </dgm:pt>
    <dgm:pt modelId="{FD8F446D-F740-4164-945E-B9F026C32818}" type="pres">
      <dgm:prSet presAssocID="{71BB9438-E96F-49F9-BCC8-C4DE810E5D03}" presName="accentRepeatNode" presStyleLbl="solidFgAcc1" presStyleIdx="5" presStyleCnt="6"/>
      <dgm:spPr>
        <a:ln>
          <a:solidFill>
            <a:schemeClr val="tx2"/>
          </a:solidFill>
        </a:ln>
      </dgm:spPr>
      <dgm:t>
        <a:bodyPr/>
        <a:lstStyle/>
        <a:p>
          <a:endParaRPr lang="nb-NO"/>
        </a:p>
      </dgm:t>
    </dgm:pt>
  </dgm:ptLst>
  <dgm:cxnLst>
    <dgm:cxn modelId="{3576F996-F423-40BC-B96D-5A56C433F2F0}" srcId="{5368FC07-D5E4-467D-B0E6-8A5687D625E1}" destId="{9AD3C0F2-1D86-4382-A74E-C923814C75D0}" srcOrd="0" destOrd="0" parTransId="{BCBF9140-4A51-41D1-9BBB-C7F1313527A4}" sibTransId="{83B89433-AEBD-477A-89A9-3E470A3F7DD2}"/>
    <dgm:cxn modelId="{49F6B790-37BD-44AC-AB3B-7E26AED90359}" srcId="{5368FC07-D5E4-467D-B0E6-8A5687D625E1}" destId="{C47AB309-744E-47AA-92FF-B0C479012001}" srcOrd="2" destOrd="0" parTransId="{00F8A2CC-BA6D-4AE1-A68A-7D1838B82ED3}" sibTransId="{8DB12F05-7498-42DC-8759-7D22C8589203}"/>
    <dgm:cxn modelId="{DED223F1-FAF0-4072-A3AB-536A4BACEE97}" type="presOf" srcId="{973F8C3A-313A-47A7-8E85-06F976C90A55}" destId="{FCA5D7B8-5D82-4D27-8C6A-C8035B7FD989}" srcOrd="0" destOrd="0" presId="urn:microsoft.com/office/officeart/2008/layout/VerticalCurvedList"/>
    <dgm:cxn modelId="{59EDE7EE-10F7-437F-B017-BA1D9B09C95C}" type="presOf" srcId="{C47AB309-744E-47AA-92FF-B0C479012001}" destId="{3C25D4D4-BDF2-4F52-B10D-7C0DC616A0A9}" srcOrd="0" destOrd="0" presId="urn:microsoft.com/office/officeart/2008/layout/VerticalCurvedList"/>
    <dgm:cxn modelId="{032461AE-DA6F-4A86-B473-2C520C3176F4}" srcId="{5368FC07-D5E4-467D-B0E6-8A5687D625E1}" destId="{FD4907F5-AA67-4C13-9AA8-FC88946D5EC6}" srcOrd="1" destOrd="0" parTransId="{B1662925-E877-4943-9DAA-AE038B275E3A}" sibTransId="{B1D8F772-7CE8-4C31-88F7-EEA49FEC4B03}"/>
    <dgm:cxn modelId="{A55CE1D4-3923-4D10-90CC-5A7263BC5F1D}" type="presOf" srcId="{FD4907F5-AA67-4C13-9AA8-FC88946D5EC6}" destId="{D06502B1-7380-4397-A167-738114074089}" srcOrd="0" destOrd="0" presId="urn:microsoft.com/office/officeart/2008/layout/VerticalCurvedList"/>
    <dgm:cxn modelId="{2E807DFA-CCF3-47D8-8B0C-68458E08DBFC}" srcId="{5368FC07-D5E4-467D-B0E6-8A5687D625E1}" destId="{A7D49BD4-ECB5-4229-90E5-E017BCF8397F}" srcOrd="4" destOrd="0" parTransId="{B1673518-6CD5-46F8-B00A-A4E0231A2C86}" sibTransId="{DAE031C0-477C-404F-933B-C872A8870AA9}"/>
    <dgm:cxn modelId="{8B16F5C4-96E1-4DD6-AE2E-4F291E9C021C}" type="presOf" srcId="{5368FC07-D5E4-467D-B0E6-8A5687D625E1}" destId="{D080BCD7-5661-42A9-8B36-F3C3C6360F51}" srcOrd="0" destOrd="0" presId="urn:microsoft.com/office/officeart/2008/layout/VerticalCurvedList"/>
    <dgm:cxn modelId="{1D1FC6DD-7157-472D-B6A3-B92F3B254D0C}" type="presOf" srcId="{9AD3C0F2-1D86-4382-A74E-C923814C75D0}" destId="{CF47BEC2-3BA5-4182-9153-BAA6AFDE05DA}" srcOrd="0" destOrd="0" presId="urn:microsoft.com/office/officeart/2008/layout/VerticalCurvedList"/>
    <dgm:cxn modelId="{14EB0CD6-B81F-489E-9705-7BCAFDEF4B61}" srcId="{5368FC07-D5E4-467D-B0E6-8A5687D625E1}" destId="{71BB9438-E96F-49F9-BCC8-C4DE810E5D03}" srcOrd="5" destOrd="0" parTransId="{BEBBC17C-7C87-4699-B9C9-C5DC3EB53E7B}" sibTransId="{87106CA8-F278-4C30-BD86-6456EBA32573}"/>
    <dgm:cxn modelId="{5FC96F7B-61E8-407B-8495-292DC531DF95}" srcId="{5368FC07-D5E4-467D-B0E6-8A5687D625E1}" destId="{973F8C3A-313A-47A7-8E85-06F976C90A55}" srcOrd="3" destOrd="0" parTransId="{7B06B39D-BFA4-4E34-942F-C7B2B4AFDC8F}" sibTransId="{23902F7B-FBED-4884-9508-E97D7C0FC861}"/>
    <dgm:cxn modelId="{E79BFC84-9E8E-48C8-87C0-0DAFFDBF8915}" type="presOf" srcId="{71BB9438-E96F-49F9-BCC8-C4DE810E5D03}" destId="{11255308-22A7-4B3F-81D4-4FC0497FC929}" srcOrd="0" destOrd="0" presId="urn:microsoft.com/office/officeart/2008/layout/VerticalCurvedList"/>
    <dgm:cxn modelId="{FEE569F2-2813-469B-809C-86421614F9E0}" type="presOf" srcId="{A7D49BD4-ECB5-4229-90E5-E017BCF8397F}" destId="{6D7378ED-5464-44EB-904A-EF1FEFE7E9D6}" srcOrd="0" destOrd="0" presId="urn:microsoft.com/office/officeart/2008/layout/VerticalCurvedList"/>
    <dgm:cxn modelId="{09FFCAB3-9491-436E-929F-6929EE017C70}" type="presOf" srcId="{83B89433-AEBD-477A-89A9-3E470A3F7DD2}" destId="{5566CBD6-8A71-4DAB-870E-2A70465ECAF2}" srcOrd="0" destOrd="0" presId="urn:microsoft.com/office/officeart/2008/layout/VerticalCurvedList"/>
    <dgm:cxn modelId="{EEC2BD2F-C82A-4C27-87CC-8EBE0D5EC699}" type="presParOf" srcId="{D080BCD7-5661-42A9-8B36-F3C3C6360F51}" destId="{7EE03260-6F38-470F-96DA-94DD3232EC35}" srcOrd="0" destOrd="0" presId="urn:microsoft.com/office/officeart/2008/layout/VerticalCurvedList"/>
    <dgm:cxn modelId="{2C3B66C1-EB84-40D1-B3D3-10363C9CB4A8}" type="presParOf" srcId="{7EE03260-6F38-470F-96DA-94DD3232EC35}" destId="{86E1AA03-4E88-4AD5-9413-D1467889AC18}" srcOrd="0" destOrd="0" presId="urn:microsoft.com/office/officeart/2008/layout/VerticalCurvedList"/>
    <dgm:cxn modelId="{2F56E288-956A-42CE-957D-2352DA9BD0CC}" type="presParOf" srcId="{86E1AA03-4E88-4AD5-9413-D1467889AC18}" destId="{115669CF-0E3E-4BC4-8914-944068274FA0}" srcOrd="0" destOrd="0" presId="urn:microsoft.com/office/officeart/2008/layout/VerticalCurvedList"/>
    <dgm:cxn modelId="{6E03B15F-685D-4B61-A792-FB395734C635}" type="presParOf" srcId="{86E1AA03-4E88-4AD5-9413-D1467889AC18}" destId="{5566CBD6-8A71-4DAB-870E-2A70465ECAF2}" srcOrd="1" destOrd="0" presId="urn:microsoft.com/office/officeart/2008/layout/VerticalCurvedList"/>
    <dgm:cxn modelId="{48FDF1CB-A0B2-4DA4-97F3-6224FBCEEF56}" type="presParOf" srcId="{86E1AA03-4E88-4AD5-9413-D1467889AC18}" destId="{C1410947-ABEC-48A9-A686-BFCA8F330084}" srcOrd="2" destOrd="0" presId="urn:microsoft.com/office/officeart/2008/layout/VerticalCurvedList"/>
    <dgm:cxn modelId="{536C982C-BA3C-45EB-B8D9-FDE70303CDFA}" type="presParOf" srcId="{86E1AA03-4E88-4AD5-9413-D1467889AC18}" destId="{7B5EE160-1ECC-4B6B-9C0A-FB7224434B61}" srcOrd="3" destOrd="0" presId="urn:microsoft.com/office/officeart/2008/layout/VerticalCurvedList"/>
    <dgm:cxn modelId="{E3054488-5731-4480-9427-ED1EF226F744}" type="presParOf" srcId="{7EE03260-6F38-470F-96DA-94DD3232EC35}" destId="{CF47BEC2-3BA5-4182-9153-BAA6AFDE05DA}" srcOrd="1" destOrd="0" presId="urn:microsoft.com/office/officeart/2008/layout/VerticalCurvedList"/>
    <dgm:cxn modelId="{CBC015E9-02A0-4636-A401-1BF1BCA00470}" type="presParOf" srcId="{7EE03260-6F38-470F-96DA-94DD3232EC35}" destId="{6E5B674D-19FD-45A8-9D91-78EBD22ACECD}" srcOrd="2" destOrd="0" presId="urn:microsoft.com/office/officeart/2008/layout/VerticalCurvedList"/>
    <dgm:cxn modelId="{C82F5C66-5C78-41FD-BA53-00D328BEACB6}" type="presParOf" srcId="{6E5B674D-19FD-45A8-9D91-78EBD22ACECD}" destId="{7EE94A78-0722-4898-8222-4E54C44E44EA}" srcOrd="0" destOrd="0" presId="urn:microsoft.com/office/officeart/2008/layout/VerticalCurvedList"/>
    <dgm:cxn modelId="{05B7EAED-FA3E-4402-97BC-F2EF67F91523}" type="presParOf" srcId="{7EE03260-6F38-470F-96DA-94DD3232EC35}" destId="{D06502B1-7380-4397-A167-738114074089}" srcOrd="3" destOrd="0" presId="urn:microsoft.com/office/officeart/2008/layout/VerticalCurvedList"/>
    <dgm:cxn modelId="{3577EC9B-0ACB-4572-8846-AF3605D0F12D}" type="presParOf" srcId="{7EE03260-6F38-470F-96DA-94DD3232EC35}" destId="{E359A74B-CCFB-4160-BCE5-C26E21E4E81E}" srcOrd="4" destOrd="0" presId="urn:microsoft.com/office/officeart/2008/layout/VerticalCurvedList"/>
    <dgm:cxn modelId="{8C5FA235-5A45-4CC4-B277-D0947A373099}" type="presParOf" srcId="{E359A74B-CCFB-4160-BCE5-C26E21E4E81E}" destId="{E5CE7749-25AF-4CE9-B90F-14B6395D35F7}" srcOrd="0" destOrd="0" presId="urn:microsoft.com/office/officeart/2008/layout/VerticalCurvedList"/>
    <dgm:cxn modelId="{C5097A25-7F4A-4086-91A5-18AE132A5F9B}" type="presParOf" srcId="{7EE03260-6F38-470F-96DA-94DD3232EC35}" destId="{3C25D4D4-BDF2-4F52-B10D-7C0DC616A0A9}" srcOrd="5" destOrd="0" presId="urn:microsoft.com/office/officeart/2008/layout/VerticalCurvedList"/>
    <dgm:cxn modelId="{0F6E5BFE-BF52-4E95-A6F9-9DFBFD01DA66}" type="presParOf" srcId="{7EE03260-6F38-470F-96DA-94DD3232EC35}" destId="{99694435-E106-418D-A53A-7893232C36D7}" srcOrd="6" destOrd="0" presId="urn:microsoft.com/office/officeart/2008/layout/VerticalCurvedList"/>
    <dgm:cxn modelId="{ACD5C377-5825-4827-9BB7-A901882E18A7}" type="presParOf" srcId="{99694435-E106-418D-A53A-7893232C36D7}" destId="{4713DDC0-4B84-4001-AF19-B70D29466BD9}" srcOrd="0" destOrd="0" presId="urn:microsoft.com/office/officeart/2008/layout/VerticalCurvedList"/>
    <dgm:cxn modelId="{4F97A312-AF2B-4D84-B6E9-C7ED83860250}" type="presParOf" srcId="{7EE03260-6F38-470F-96DA-94DD3232EC35}" destId="{FCA5D7B8-5D82-4D27-8C6A-C8035B7FD989}" srcOrd="7" destOrd="0" presId="urn:microsoft.com/office/officeart/2008/layout/VerticalCurvedList"/>
    <dgm:cxn modelId="{415E850B-38CA-4842-9E71-01A8F0BEF113}" type="presParOf" srcId="{7EE03260-6F38-470F-96DA-94DD3232EC35}" destId="{47546048-0494-4F04-905D-85DE46EBBB5C}" srcOrd="8" destOrd="0" presId="urn:microsoft.com/office/officeart/2008/layout/VerticalCurvedList"/>
    <dgm:cxn modelId="{17AD71CC-E8F9-4F6D-829A-859242BB4EDC}" type="presParOf" srcId="{47546048-0494-4F04-905D-85DE46EBBB5C}" destId="{03FC3F12-A22C-45A9-9F00-A5A578C77F0D}" srcOrd="0" destOrd="0" presId="urn:microsoft.com/office/officeart/2008/layout/VerticalCurvedList"/>
    <dgm:cxn modelId="{3BB0DEDA-EEF3-4D69-9FFC-199945941EF3}" type="presParOf" srcId="{7EE03260-6F38-470F-96DA-94DD3232EC35}" destId="{6D7378ED-5464-44EB-904A-EF1FEFE7E9D6}" srcOrd="9" destOrd="0" presId="urn:microsoft.com/office/officeart/2008/layout/VerticalCurvedList"/>
    <dgm:cxn modelId="{69CF434F-5C90-44A5-AC28-E25DA5B29C19}" type="presParOf" srcId="{7EE03260-6F38-470F-96DA-94DD3232EC35}" destId="{A7C00EE4-0D0C-4A78-B079-5EE68A247670}" srcOrd="10" destOrd="0" presId="urn:microsoft.com/office/officeart/2008/layout/VerticalCurvedList"/>
    <dgm:cxn modelId="{A30729C8-B5A5-4143-8660-CE88FF3EE01D}" type="presParOf" srcId="{A7C00EE4-0D0C-4A78-B079-5EE68A247670}" destId="{B8BC4F1B-4FF5-4161-BB1F-2A12571BD0C9}" srcOrd="0" destOrd="0" presId="urn:microsoft.com/office/officeart/2008/layout/VerticalCurvedList"/>
    <dgm:cxn modelId="{C836704C-1902-41BC-9DF1-C278484051C6}" type="presParOf" srcId="{7EE03260-6F38-470F-96DA-94DD3232EC35}" destId="{11255308-22A7-4B3F-81D4-4FC0497FC929}" srcOrd="11" destOrd="0" presId="urn:microsoft.com/office/officeart/2008/layout/VerticalCurvedList"/>
    <dgm:cxn modelId="{834917EA-0AFD-4D1F-B193-409BBEE64226}" type="presParOf" srcId="{7EE03260-6F38-470F-96DA-94DD3232EC35}" destId="{2E2078D7-98E0-4919-8653-210B0A5848E0}" srcOrd="12" destOrd="0" presId="urn:microsoft.com/office/officeart/2008/layout/VerticalCurvedList"/>
    <dgm:cxn modelId="{984658B0-FFD6-47AE-A4C4-D145C15F8518}" type="presParOf" srcId="{2E2078D7-98E0-4919-8653-210B0A5848E0}" destId="{FD8F446D-F740-4164-945E-B9F026C32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CBD6-8A71-4DAB-870E-2A70465ECAF2}">
      <dsp:nvSpPr>
        <dsp:cNvPr id="0" name=""/>
        <dsp:cNvSpPr/>
      </dsp:nvSpPr>
      <dsp:spPr>
        <a:xfrm>
          <a:off x="-4654205" y="-713509"/>
          <a:ext cx="5543936" cy="5543936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7BEC2-3BA5-4182-9153-BAA6AFDE05DA}">
      <dsp:nvSpPr>
        <dsp:cNvPr id="0" name=""/>
        <dsp:cNvSpPr/>
      </dsp:nvSpPr>
      <dsp:spPr>
        <a:xfrm>
          <a:off x="332202" y="216796"/>
          <a:ext cx="8653441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noProof="0" dirty="0" smtClean="0">
              <a:latin typeface="+mj-lt"/>
            </a:rPr>
            <a:t>Formål med oppdraget</a:t>
          </a:r>
        </a:p>
      </dsp:txBody>
      <dsp:txXfrm>
        <a:off x="332202" y="216796"/>
        <a:ext cx="8653441" cy="433429"/>
      </dsp:txXfrm>
    </dsp:sp>
    <dsp:sp modelId="{7EE94A78-0722-4898-8222-4E54C44E44EA}">
      <dsp:nvSpPr>
        <dsp:cNvPr id="0" name=""/>
        <dsp:cNvSpPr/>
      </dsp:nvSpPr>
      <dsp:spPr>
        <a:xfrm>
          <a:off x="61309" y="162618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502B1-7380-4397-A167-738114074089}">
      <dsp:nvSpPr>
        <dsp:cNvPr id="0" name=""/>
        <dsp:cNvSpPr/>
      </dsp:nvSpPr>
      <dsp:spPr>
        <a:xfrm>
          <a:off x="688727" y="866858"/>
          <a:ext cx="8296916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Metodisk gjennomføring</a:t>
          </a:r>
          <a:endParaRPr lang="nb-NO" sz="1600" b="0" kern="1200" noProof="0" dirty="0" smtClean="0">
            <a:latin typeface="+mj-lt"/>
          </a:endParaRPr>
        </a:p>
      </dsp:txBody>
      <dsp:txXfrm>
        <a:off x="688727" y="866858"/>
        <a:ext cx="8296916" cy="433429"/>
      </dsp:txXfrm>
    </dsp:sp>
    <dsp:sp modelId="{E5CE7749-25AF-4CE9-B90F-14B6395D35F7}">
      <dsp:nvSpPr>
        <dsp:cNvPr id="0" name=""/>
        <dsp:cNvSpPr/>
      </dsp:nvSpPr>
      <dsp:spPr>
        <a:xfrm>
          <a:off x="417834" y="812679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D4D4-BDF2-4F52-B10D-7C0DC616A0A9}">
      <dsp:nvSpPr>
        <dsp:cNvPr id="0" name=""/>
        <dsp:cNvSpPr/>
      </dsp:nvSpPr>
      <dsp:spPr>
        <a:xfrm>
          <a:off x="851757" y="1516919"/>
          <a:ext cx="8133886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Gjennomgang av ulike modeller</a:t>
          </a:r>
          <a:endParaRPr lang="en-US" sz="1600" kern="1200" noProof="0" dirty="0" smtClean="0">
            <a:latin typeface="+mj-lt"/>
          </a:endParaRPr>
        </a:p>
      </dsp:txBody>
      <dsp:txXfrm>
        <a:off x="851757" y="1516919"/>
        <a:ext cx="8133886" cy="433429"/>
      </dsp:txXfrm>
    </dsp:sp>
    <dsp:sp modelId="{4713DDC0-4B84-4001-AF19-B70D29466BD9}">
      <dsp:nvSpPr>
        <dsp:cNvPr id="0" name=""/>
        <dsp:cNvSpPr/>
      </dsp:nvSpPr>
      <dsp:spPr>
        <a:xfrm>
          <a:off x="580864" y="1462740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5D7B8-5D82-4D27-8C6A-C8035B7FD989}">
      <dsp:nvSpPr>
        <dsp:cNvPr id="0" name=""/>
        <dsp:cNvSpPr/>
      </dsp:nvSpPr>
      <dsp:spPr>
        <a:xfrm>
          <a:off x="851757" y="2166568"/>
          <a:ext cx="8133886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latin typeface="+mj-lt"/>
            </a:rPr>
            <a:t>Vårt forslag til økonomisk rammeverk</a:t>
          </a:r>
          <a:endParaRPr lang="nb-NO" sz="1600" kern="1200" dirty="0">
            <a:latin typeface="+mj-lt"/>
          </a:endParaRPr>
        </a:p>
      </dsp:txBody>
      <dsp:txXfrm>
        <a:off x="851757" y="2166568"/>
        <a:ext cx="8133886" cy="433429"/>
      </dsp:txXfrm>
    </dsp:sp>
    <dsp:sp modelId="{03FC3F12-A22C-45A9-9F00-A5A578C77F0D}">
      <dsp:nvSpPr>
        <dsp:cNvPr id="0" name=""/>
        <dsp:cNvSpPr/>
      </dsp:nvSpPr>
      <dsp:spPr>
        <a:xfrm>
          <a:off x="580864" y="2112390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378ED-5464-44EB-904A-EF1FEFE7E9D6}">
      <dsp:nvSpPr>
        <dsp:cNvPr id="0" name=""/>
        <dsp:cNvSpPr/>
      </dsp:nvSpPr>
      <dsp:spPr>
        <a:xfrm>
          <a:off x="688727" y="2816629"/>
          <a:ext cx="8296916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Styrking av veilednings- og oppfølgingstilbudet</a:t>
          </a:r>
          <a:endParaRPr lang="nb-NO" sz="1600" kern="1200" noProof="0" dirty="0">
            <a:latin typeface="+mj-lt"/>
          </a:endParaRPr>
        </a:p>
      </dsp:txBody>
      <dsp:txXfrm>
        <a:off x="688727" y="2816629"/>
        <a:ext cx="8296916" cy="433429"/>
      </dsp:txXfrm>
    </dsp:sp>
    <dsp:sp modelId="{B8BC4F1B-4FF5-4161-BB1F-2A12571BD0C9}">
      <dsp:nvSpPr>
        <dsp:cNvPr id="0" name=""/>
        <dsp:cNvSpPr/>
      </dsp:nvSpPr>
      <dsp:spPr>
        <a:xfrm>
          <a:off x="417834" y="2762451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55308-22A7-4B3F-81D4-4FC0497FC929}">
      <dsp:nvSpPr>
        <dsp:cNvPr id="0" name=""/>
        <dsp:cNvSpPr/>
      </dsp:nvSpPr>
      <dsp:spPr>
        <a:xfrm>
          <a:off x="332202" y="3466691"/>
          <a:ext cx="8653441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Økonomiske og administrative konsekvenser</a:t>
          </a:r>
          <a:endParaRPr lang="nb-NO" sz="1600" kern="1200" noProof="0" dirty="0">
            <a:latin typeface="+mj-lt"/>
          </a:endParaRPr>
        </a:p>
      </dsp:txBody>
      <dsp:txXfrm>
        <a:off x="332202" y="3466691"/>
        <a:ext cx="8653441" cy="433429"/>
      </dsp:txXfrm>
    </dsp:sp>
    <dsp:sp modelId="{FD8F446D-F740-4164-945E-B9F026C32818}">
      <dsp:nvSpPr>
        <dsp:cNvPr id="0" name=""/>
        <dsp:cNvSpPr/>
      </dsp:nvSpPr>
      <dsp:spPr>
        <a:xfrm>
          <a:off x="61309" y="3412512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CBD6-8A71-4DAB-870E-2A70465ECAF2}">
      <dsp:nvSpPr>
        <dsp:cNvPr id="0" name=""/>
        <dsp:cNvSpPr/>
      </dsp:nvSpPr>
      <dsp:spPr>
        <a:xfrm>
          <a:off x="-4654205" y="-713509"/>
          <a:ext cx="5543936" cy="5543936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7BEC2-3BA5-4182-9153-BAA6AFDE05DA}">
      <dsp:nvSpPr>
        <dsp:cNvPr id="0" name=""/>
        <dsp:cNvSpPr/>
      </dsp:nvSpPr>
      <dsp:spPr>
        <a:xfrm>
          <a:off x="332202" y="216796"/>
          <a:ext cx="8653441" cy="43342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noProof="0" dirty="0" smtClean="0">
              <a:latin typeface="+mj-lt"/>
            </a:rPr>
            <a:t>Formål med oppdraget</a:t>
          </a:r>
        </a:p>
      </dsp:txBody>
      <dsp:txXfrm>
        <a:off x="332202" y="216796"/>
        <a:ext cx="8653441" cy="433429"/>
      </dsp:txXfrm>
    </dsp:sp>
    <dsp:sp modelId="{7EE94A78-0722-4898-8222-4E54C44E44EA}">
      <dsp:nvSpPr>
        <dsp:cNvPr id="0" name=""/>
        <dsp:cNvSpPr/>
      </dsp:nvSpPr>
      <dsp:spPr>
        <a:xfrm>
          <a:off x="61309" y="162618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502B1-7380-4397-A167-738114074089}">
      <dsp:nvSpPr>
        <dsp:cNvPr id="0" name=""/>
        <dsp:cNvSpPr/>
      </dsp:nvSpPr>
      <dsp:spPr>
        <a:xfrm>
          <a:off x="688727" y="866858"/>
          <a:ext cx="8296916" cy="4334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Metodisk gjennomføring</a:t>
          </a:r>
          <a:endParaRPr lang="nb-NO" sz="1600" b="0" kern="1200" noProof="0" dirty="0" smtClean="0">
            <a:latin typeface="+mj-lt"/>
          </a:endParaRPr>
        </a:p>
      </dsp:txBody>
      <dsp:txXfrm>
        <a:off x="688727" y="866858"/>
        <a:ext cx="8296916" cy="433429"/>
      </dsp:txXfrm>
    </dsp:sp>
    <dsp:sp modelId="{E5CE7749-25AF-4CE9-B90F-14B6395D35F7}">
      <dsp:nvSpPr>
        <dsp:cNvPr id="0" name=""/>
        <dsp:cNvSpPr/>
      </dsp:nvSpPr>
      <dsp:spPr>
        <a:xfrm>
          <a:off x="417834" y="812679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D4D4-BDF2-4F52-B10D-7C0DC616A0A9}">
      <dsp:nvSpPr>
        <dsp:cNvPr id="0" name=""/>
        <dsp:cNvSpPr/>
      </dsp:nvSpPr>
      <dsp:spPr>
        <a:xfrm>
          <a:off x="851757" y="1516919"/>
          <a:ext cx="8133886" cy="4334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Gjennomgang av ulike modeller</a:t>
          </a:r>
          <a:endParaRPr lang="en-US" sz="1600" kern="1200" noProof="0" dirty="0" smtClean="0">
            <a:latin typeface="+mj-lt"/>
          </a:endParaRPr>
        </a:p>
      </dsp:txBody>
      <dsp:txXfrm>
        <a:off x="851757" y="1516919"/>
        <a:ext cx="8133886" cy="433429"/>
      </dsp:txXfrm>
    </dsp:sp>
    <dsp:sp modelId="{4713DDC0-4B84-4001-AF19-B70D29466BD9}">
      <dsp:nvSpPr>
        <dsp:cNvPr id="0" name=""/>
        <dsp:cNvSpPr/>
      </dsp:nvSpPr>
      <dsp:spPr>
        <a:xfrm>
          <a:off x="580864" y="1462740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5D7B8-5D82-4D27-8C6A-C8035B7FD989}">
      <dsp:nvSpPr>
        <dsp:cNvPr id="0" name=""/>
        <dsp:cNvSpPr/>
      </dsp:nvSpPr>
      <dsp:spPr>
        <a:xfrm>
          <a:off x="851757" y="2166568"/>
          <a:ext cx="8133886" cy="4334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latin typeface="+mj-lt"/>
            </a:rPr>
            <a:t>Vårt forslag til økonomisk rammeverk</a:t>
          </a:r>
          <a:endParaRPr lang="nb-NO" sz="1600" kern="1200" dirty="0">
            <a:latin typeface="+mj-lt"/>
          </a:endParaRPr>
        </a:p>
      </dsp:txBody>
      <dsp:txXfrm>
        <a:off x="851757" y="2166568"/>
        <a:ext cx="8133886" cy="433429"/>
      </dsp:txXfrm>
    </dsp:sp>
    <dsp:sp modelId="{03FC3F12-A22C-45A9-9F00-A5A578C77F0D}">
      <dsp:nvSpPr>
        <dsp:cNvPr id="0" name=""/>
        <dsp:cNvSpPr/>
      </dsp:nvSpPr>
      <dsp:spPr>
        <a:xfrm>
          <a:off x="580864" y="2112390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378ED-5464-44EB-904A-EF1FEFE7E9D6}">
      <dsp:nvSpPr>
        <dsp:cNvPr id="0" name=""/>
        <dsp:cNvSpPr/>
      </dsp:nvSpPr>
      <dsp:spPr>
        <a:xfrm>
          <a:off x="688727" y="2816629"/>
          <a:ext cx="8296916" cy="4334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Styrking av veilednings- og oppfølgingstilbudet</a:t>
          </a:r>
          <a:endParaRPr lang="nb-NO" sz="1600" kern="1200" noProof="0" dirty="0">
            <a:latin typeface="+mj-lt"/>
          </a:endParaRPr>
        </a:p>
      </dsp:txBody>
      <dsp:txXfrm>
        <a:off x="688727" y="2816629"/>
        <a:ext cx="8296916" cy="433429"/>
      </dsp:txXfrm>
    </dsp:sp>
    <dsp:sp modelId="{B8BC4F1B-4FF5-4161-BB1F-2A12571BD0C9}">
      <dsp:nvSpPr>
        <dsp:cNvPr id="0" name=""/>
        <dsp:cNvSpPr/>
      </dsp:nvSpPr>
      <dsp:spPr>
        <a:xfrm>
          <a:off x="417834" y="2762451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55308-22A7-4B3F-81D4-4FC0497FC929}">
      <dsp:nvSpPr>
        <dsp:cNvPr id="0" name=""/>
        <dsp:cNvSpPr/>
      </dsp:nvSpPr>
      <dsp:spPr>
        <a:xfrm>
          <a:off x="332202" y="3466691"/>
          <a:ext cx="8653441" cy="4334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3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noProof="0" dirty="0" smtClean="0">
              <a:latin typeface="+mj-lt"/>
            </a:rPr>
            <a:t>Økonomiske og administrative konsekvenser</a:t>
          </a:r>
          <a:endParaRPr lang="nb-NO" sz="1600" kern="1200" noProof="0" dirty="0">
            <a:latin typeface="+mj-lt"/>
          </a:endParaRPr>
        </a:p>
      </dsp:txBody>
      <dsp:txXfrm>
        <a:off x="332202" y="3466691"/>
        <a:ext cx="8653441" cy="433429"/>
      </dsp:txXfrm>
    </dsp:sp>
    <dsp:sp modelId="{FD8F446D-F740-4164-945E-B9F026C32818}">
      <dsp:nvSpPr>
        <dsp:cNvPr id="0" name=""/>
        <dsp:cNvSpPr/>
      </dsp:nvSpPr>
      <dsp:spPr>
        <a:xfrm>
          <a:off x="61309" y="3412512"/>
          <a:ext cx="541786" cy="5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/>
          <a:lstStyle>
            <a:lvl1pPr algn="r">
              <a:defRPr sz="1300"/>
            </a:lvl1pPr>
          </a:lstStyle>
          <a:p>
            <a:fld id="{5DC50901-8E11-48E8-8A3E-8E8C700D774B}" type="datetimeFigureOut">
              <a:rPr lang="nb-NO" smtClean="0"/>
              <a:pPr/>
              <a:t>07.07.2017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 anchor="b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 anchor="b"/>
          <a:lstStyle>
            <a:lvl1pPr algn="r">
              <a:defRPr sz="1300"/>
            </a:lvl1pPr>
          </a:lstStyle>
          <a:p>
            <a:fld id="{3D1D34EA-CEC2-4B14-B703-18C36C66D17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922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/>
          <a:lstStyle>
            <a:lvl1pPr algn="r">
              <a:defRPr sz="1300"/>
            </a:lvl1pPr>
          </a:lstStyle>
          <a:p>
            <a:fld id="{5EFB8DA3-BCA9-4B7D-B50D-14F47506B614}" type="datetimeFigureOut">
              <a:rPr lang="nb-NO" smtClean="0"/>
              <a:pPr/>
              <a:t>07.07.2017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44538"/>
            <a:ext cx="48133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0" tIns="47330" rIns="94660" bIns="4733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4660" tIns="47330" rIns="94660" bIns="4733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 anchor="b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4660" tIns="47330" rIns="94660" bIns="47330" rtlCol="0" anchor="b"/>
          <a:lstStyle>
            <a:lvl1pPr algn="r">
              <a:defRPr sz="1300"/>
            </a:lvl1pPr>
          </a:lstStyle>
          <a:p>
            <a:fld id="{F07B8F03-BC93-4120-96CA-A36DF640BE2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88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420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95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4527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75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9357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8500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247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9258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5485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6886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089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0480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542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514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89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619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290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770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5041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4232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7847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701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87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3377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84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095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232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3990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301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62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57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0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970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314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36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32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10" Type="http://schemas.openxmlformats.org/officeDocument/2006/relationships/tags" Target="../tags/tag198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91.xml"/><Relationship Id="rId9" Type="http://schemas.openxmlformats.org/officeDocument/2006/relationships/tags" Target="../tags/tag29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7.xml"/><Relationship Id="rId9" Type="http://schemas.openxmlformats.org/officeDocument/2006/relationships/tags" Target="../tags/tag31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9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914400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)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nb-NO" sz="2200" dirty="0" smtClean="0">
              <a:latin typeface="Georgia" pitchFamily="18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4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nb-NO" sz="1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nb-NO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 bwMode="white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5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1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/>
              <a:t>Slide Tags</a:t>
            </a:r>
            <a:endParaRPr lang="nb-NO" dirty="0"/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Section</a:t>
            </a:r>
            <a:r>
              <a:rPr lang="nb-NO" noProof="0" dirty="0" smtClean="0"/>
              <a:t> Divider style</a:t>
            </a: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Appendix</a:t>
            </a:r>
            <a:r>
              <a:rPr lang="nb-NO" noProof="0" dirty="0" smtClean="0"/>
              <a:t> Divider style</a:t>
            </a:r>
          </a:p>
        </p:txBody>
      </p:sp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Appendix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/>
              <a:t>Slide Tags</a:t>
            </a:r>
            <a:endParaRPr lang="nb-NO" dirty="0"/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legal and copyright </a:t>
            </a:r>
            <a:r>
              <a:rPr lang="nb-NO" noProof="0" dirty="0" err="1" smtClean="0"/>
              <a:t>disclaimers</a:t>
            </a:r>
            <a:r>
              <a:rPr lang="nb-NO" noProof="0" dirty="0" smtClean="0"/>
              <a:t> </a:t>
            </a:r>
            <a:r>
              <a:rPr lang="nb-NO" noProof="0" dirty="0" err="1" smtClean="0"/>
              <a:t>here</a:t>
            </a:r>
            <a:r>
              <a:rPr lang="nb-NO" noProof="0" dirty="0" smtClean="0"/>
              <a:t>.</a:t>
            </a:r>
            <a:endParaRPr lang="nb-NO" noProof="0" dirty="0"/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 err="1" smtClean="0"/>
              <a:t>Closing</a:t>
            </a:r>
            <a:r>
              <a:rPr lang="nb-NO" dirty="0" smtClean="0"/>
              <a:t> statement </a:t>
            </a:r>
            <a:r>
              <a:rPr lang="nb-NO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/>
              <a:t>Slide Tags</a:t>
            </a:r>
            <a:endParaRPr lang="nb-NO" dirty="0"/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4" name="PwC Text"/>
          <p:cNvSpPr txBox="1"/>
          <p:nvPr userDrawn="1">
            <p:custDataLst>
              <p:tags r:id="rId5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9" name="Big Number"/>
          <p:cNvSpPr txBox="1"/>
          <p:nvPr userDrawn="1">
            <p:custDataLst>
              <p:tags r:id="rId6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nb-NO" sz="27900" b="1" i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36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nb-NO" sz="1100" noProof="0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/>
              <a:t>Slide Tags</a:t>
            </a:r>
            <a:endParaRPr lang="nb-NO" dirty="0"/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chemeClr val="bg1"/>
                </a:solidFill>
                <a:latin typeface="+mn-lt"/>
              </a:rPr>
              <a:t>PwC</a:t>
            </a:r>
          </a:p>
        </p:txBody>
      </p:sp>
      <p:sp>
        <p:nvSpPr>
          <p:cNvPr id="12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nb-NO" sz="27900" b="1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>
              <a:solidFill>
                <a:schemeClr val="bg1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chemeClr val="bg1"/>
                </a:solidFill>
                <a:latin typeface="+mn-lt"/>
              </a:rPr>
              <a:t>21. mai 2015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914400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)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25" name="Descriptor"/>
          <p:cNvSpPr txBox="1"/>
          <p:nvPr userDrawn="1">
            <p:custDataLst>
              <p:tags r:id="rId3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nb-NO" sz="1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nb-NO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white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nb-NO" sz="2200" dirty="0" smtClean="0">
              <a:latin typeface="Georgia" pitchFamily="18" charset="0"/>
            </a:endParaRPr>
          </a:p>
        </p:txBody>
      </p:sp>
      <p:cxnSp>
        <p:nvCxnSpPr>
          <p:cNvPr id="32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cxnSp>
        <p:nvCxnSpPr>
          <p:cNvPr id="28" name="Frame Line"/>
          <p:cNvCxnSpPr/>
          <p:nvPr/>
        </p:nvCxnSpPr>
        <p:spPr>
          <a:xfrm flipV="1">
            <a:off x="1905000" y="1069848"/>
            <a:ext cx="7620000" cy="176102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escriptor"/>
          <p:cNvSpPr txBox="1"/>
          <p:nvPr>
            <p:custDataLst>
              <p:tags r:id="rId3"/>
            </p:custDataLst>
          </p:nvPr>
        </p:nvSpPr>
        <p:spPr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nb-NO" sz="1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nb-NO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3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nb-NO" sz="1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nb-NO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0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white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914400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)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nb-NO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4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r>
              <a:rPr lang="nb-NO" sz="1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6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 bwMode="white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b-NO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98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30352" y="2212848"/>
            <a:ext cx="8997696" cy="4416552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3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7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30352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663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4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9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30" name="Page Number"/>
          <p:cNvSpPr txBox="1"/>
          <p:nvPr userDrawn="1">
            <p:custDataLst>
              <p:tags r:id="rId10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301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0355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773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57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530352" y="2212848"/>
            <a:ext cx="4425696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102351" y="2212848"/>
            <a:ext cx="4425696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4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9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0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9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30" name="Page Number"/>
          <p:cNvSpPr txBox="1"/>
          <p:nvPr userDrawn="1">
            <p:custDataLst>
              <p:tags r:id="rId10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9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3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500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168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8997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2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1813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1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8997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4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530351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579685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629399" y="2212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530351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579685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629399" y="4498848"/>
            <a:ext cx="2898648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33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3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689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solidFill>
                  <a:srgbClr val="000000"/>
                </a:solidFill>
              </a:rPr>
              <a:t>20.05.2015 C:\Users\NO006912\Desktop\Presentasjon av utredning av rammeverk for fosterhjem.pptx</a:t>
            </a:r>
          </a:p>
        </p:txBody>
      </p:sp>
      <p:sp>
        <p:nvSpPr>
          <p:cNvPr id="2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5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2249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09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578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663151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Slide Tags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>
            <p:custDataLst>
              <p:tags r:id="rId4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Section</a:t>
            </a:r>
            <a:r>
              <a:rPr lang="nb-NO" noProof="0" dirty="0" smtClean="0"/>
              <a:t> Divider style</a:t>
            </a: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9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8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2" y="2212848"/>
            <a:ext cx="5946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5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</a:defRPr>
            </a:lvl1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</a:t>
            </a:r>
            <a:r>
              <a:rPr lang="nb-NO" noProof="0" dirty="0" err="1" smtClean="0"/>
              <a:t>Appendix</a:t>
            </a:r>
            <a:r>
              <a:rPr lang="nb-NO" noProof="0" dirty="0" smtClean="0"/>
              <a:t> Divider style</a:t>
            </a:r>
          </a:p>
        </p:txBody>
      </p:sp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530352" y="1664208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 </a:t>
            </a:r>
            <a:r>
              <a:rPr lang="nb-NO" noProof="0" dirty="0" err="1" smtClean="0"/>
              <a:t>Appendix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Slide Tags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5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3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0352" y="6629400"/>
            <a:ext cx="5280660" cy="762000"/>
          </a:xfrm>
        </p:spPr>
        <p:txBody>
          <a:bodyPr anchor="b"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 noProof="0" dirty="0" err="1" smtClean="0"/>
              <a:t>Add</a:t>
            </a:r>
            <a:r>
              <a:rPr lang="nb-NO" noProof="0" dirty="0" smtClean="0"/>
              <a:t> legal and copyright </a:t>
            </a:r>
            <a:r>
              <a:rPr lang="nb-NO" noProof="0" dirty="0" err="1" smtClean="0"/>
              <a:t>disclaimers</a:t>
            </a:r>
            <a:r>
              <a:rPr lang="nb-NO" noProof="0" dirty="0" smtClean="0"/>
              <a:t> </a:t>
            </a:r>
            <a:r>
              <a:rPr lang="nb-NO" noProof="0" dirty="0" err="1" smtClean="0"/>
              <a:t>here</a:t>
            </a:r>
            <a:r>
              <a:rPr lang="nb-NO" noProof="0" dirty="0" smtClean="0"/>
              <a:t>.</a:t>
            </a:r>
            <a:endParaRPr lang="nb-NO" noProof="0" dirty="0"/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 err="1" smtClean="0"/>
              <a:t>Closing</a:t>
            </a:r>
            <a:r>
              <a:rPr lang="nb-NO" dirty="0" smtClean="0"/>
              <a:t> statement </a:t>
            </a:r>
            <a:r>
              <a:rPr lang="nb-NO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833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1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Slide Tags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>
            <p:custDataLst>
              <p:tags r:id="rId3"/>
            </p:custDataLst>
          </p:nvPr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 userDrawn="1">
            <p:custDataLst>
              <p:tags r:id="rId5"/>
            </p:custDataLst>
          </p:nvPr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" name="Big Number"/>
          <p:cNvSpPr txBox="1"/>
          <p:nvPr userDrawn="1">
            <p:custDataLst>
              <p:tags r:id="rId6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nb-NO" sz="27900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000000"/>
                </a:solidFill>
              </a:rPr>
              <a:t>21. mai 2015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9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6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530352" y="1143000"/>
            <a:ext cx="8997696" cy="51816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Section</a:t>
            </a:r>
            <a:r>
              <a:rPr lang="nb-NO" noProof="0" dirty="0" smtClean="0"/>
              <a:t> Divider </a:t>
            </a:r>
            <a:r>
              <a:rPr lang="nb-NO" noProof="0" dirty="0" err="1" smtClean="0"/>
              <a:t>Title</a:t>
            </a:r>
            <a:endParaRPr lang="nb-NO" noProof="0" dirty="0" smtClean="0"/>
          </a:p>
        </p:txBody>
      </p:sp>
      <p:sp>
        <p:nvSpPr>
          <p:cNvPr id="1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59080"/>
            <a:ext cx="1760220" cy="41857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Slide Tags</a:t>
            </a:r>
            <a:endParaRPr lang="nb-NO" dirty="0">
              <a:solidFill>
                <a:srgbClr val="000000"/>
              </a:solidFill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531977" y="708930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solidFill>
                <a:srgbClr val="FFFFFF"/>
              </a:solidFill>
            </a:endParaRPr>
          </a:p>
        </p:txBody>
      </p:sp>
      <p:sp>
        <p:nvSpPr>
          <p:cNvPr id="15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solidFill>
                  <a:srgbClr val="FFFFFF"/>
                </a:solidFill>
              </a:rPr>
              <a:t>PwC</a:t>
            </a:r>
          </a:p>
        </p:txBody>
      </p:sp>
      <p:sp>
        <p:nvSpPr>
          <p:cNvPr id="12" name="Big Number"/>
          <p:cNvSpPr txBox="1"/>
          <p:nvPr userDrawn="1">
            <p:custDataLst>
              <p:tags r:id="rId4"/>
            </p:custDataLst>
          </p:nvPr>
        </p:nvSpPr>
        <p:spPr>
          <a:xfrm>
            <a:off x="9509760" y="2414016"/>
            <a:ext cx="65" cy="42934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/>
            <a:endParaRPr lang="nb-NO" sz="27900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nb-NO" sz="1100" dirty="0" smtClean="0">
              <a:solidFill>
                <a:srgbClr val="FFFFFF"/>
              </a:solidFill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solidFill>
                  <a:srgbClr val="FFFFFF"/>
                </a:solidFill>
              </a:rPr>
              <a:t>21. mai 2015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3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129337" y="-4762"/>
            <a:ext cx="8931444" cy="7311219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914400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add</a:t>
            </a:r>
            <a:r>
              <a:rPr lang="nb-NO" noProof="0" dirty="0" smtClean="0"/>
              <a:t>)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marR="0" indent="0" algn="l" defTabSz="10188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25" name="Descriptor"/>
          <p:cNvSpPr txBox="1"/>
          <p:nvPr userDrawn="1">
            <p:custDataLst>
              <p:tags r:id="rId3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r>
              <a:rPr lang="nb-NO" sz="1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white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b-NO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530352" y="4645152"/>
            <a:ext cx="1222248" cy="1293689"/>
          </a:xfrm>
        </p:spPr>
        <p:txBody>
          <a:bodyPr anchor="t" anchorCtr="0">
            <a:noAutofit/>
          </a:bodyPr>
          <a:lstStyle>
            <a:lvl1pPr>
              <a:defRPr sz="1000" i="1" baseline="0"/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endParaRPr lang="nb-NO" dirty="0"/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904333" y="3570926"/>
            <a:ext cx="6739128" cy="320954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endParaRPr lang="nb-NO" sz="2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32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01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129337" y="6381260"/>
            <a:ext cx="1217986" cy="925197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 bwMode="black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black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cxnSp>
        <p:nvCxnSpPr>
          <p:cNvPr id="28" name="Frame Line"/>
          <p:cNvCxnSpPr/>
          <p:nvPr/>
        </p:nvCxnSpPr>
        <p:spPr>
          <a:xfrm flipV="1">
            <a:off x="1905000" y="1069848"/>
            <a:ext cx="7620000" cy="176102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escriptor"/>
          <p:cNvSpPr txBox="1"/>
          <p:nvPr>
            <p:custDataLst>
              <p:tags r:id="rId3"/>
            </p:custDataLst>
          </p:nvPr>
        </p:nvSpPr>
        <p:spPr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r>
              <a:rPr lang="nb-NO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b-NO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103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129337" y="1"/>
            <a:ext cx="8929063" cy="7306456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1"/>
            </p:custDataLst>
          </p:nvPr>
        </p:nvSpPr>
        <p:spPr bwMode="white">
          <a:xfrm>
            <a:off x="2057400" y="1219200"/>
            <a:ext cx="5943600" cy="457048"/>
          </a:xfr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 sz="3300" b="1" i="1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Presentation </a:t>
            </a:r>
            <a:r>
              <a:rPr lang="nb-NO" noProof="0" dirty="0" err="1" smtClean="0"/>
              <a:t>Title</a:t>
            </a:r>
            <a:endParaRPr lang="nb-NO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2"/>
            </p:custDataLst>
          </p:nvPr>
        </p:nvSpPr>
        <p:spPr bwMode="white">
          <a:xfrm>
            <a:off x="2057400" y="2133600"/>
            <a:ext cx="5943600" cy="914096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3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2pPr>
            <a:lvl3pPr marL="509412" indent="0" algn="l">
              <a:buNone/>
              <a:defRPr sz="2000">
                <a:solidFill>
                  <a:schemeClr val="bg1"/>
                </a:solidFill>
                <a:latin typeface="+mj-lt"/>
              </a:defRPr>
            </a:lvl3pPr>
            <a:lvl4pPr marL="1018824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528237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  <a:lvl6pPr marL="2037649" indent="0" algn="l">
              <a:buNone/>
              <a:defRPr sz="2000">
                <a:solidFill>
                  <a:schemeClr val="bg1"/>
                </a:solidFill>
                <a:latin typeface="+mj-lt"/>
              </a:defRPr>
            </a:lvl6pPr>
            <a:lvl7pPr marL="2547061" indent="0" algn="l">
              <a:buNone/>
              <a:defRPr sz="2000">
                <a:solidFill>
                  <a:schemeClr val="bg1"/>
                </a:solidFill>
                <a:latin typeface="+mj-lt"/>
              </a:defRPr>
            </a:lvl7pPr>
            <a:lvl8pPr marL="3056473" indent="0" algn="l">
              <a:buNone/>
              <a:defRPr sz="2000">
                <a:solidFill>
                  <a:schemeClr val="bg1"/>
                </a:solidFill>
                <a:latin typeface="+mj-lt"/>
              </a:defRPr>
            </a:lvl8pPr>
            <a:lvl9pPr marL="3565886" indent="0" algn="l">
              <a:buNone/>
              <a:defRPr sz="20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 noProof="0" dirty="0" err="1" smtClean="0"/>
              <a:t>Subtitle</a:t>
            </a:r>
            <a:r>
              <a:rPr lang="nb-NO" noProof="0" dirty="0" smtClean="0"/>
              <a:t> (</a:t>
            </a:r>
            <a:r>
              <a:rPr lang="nb-NO" noProof="0" dirty="0" err="1" smtClean="0"/>
              <a:t>move</a:t>
            </a:r>
            <a:r>
              <a:rPr lang="nb-NO" noProof="0" dirty="0" smtClean="0"/>
              <a:t> </a:t>
            </a:r>
            <a:r>
              <a:rPr lang="nb-NO" noProof="0" dirty="0" err="1" smtClean="0"/>
              <a:t>higher</a:t>
            </a:r>
            <a:r>
              <a:rPr lang="nb-NO" noProof="0" dirty="0" smtClean="0"/>
              <a:t> </a:t>
            </a:r>
            <a:r>
              <a:rPr lang="nb-NO" noProof="0" dirty="0" err="1" smtClean="0"/>
              <a:t>if</a:t>
            </a:r>
            <a:r>
              <a:rPr lang="nb-NO" noProof="0" dirty="0" smtClean="0"/>
              <a:t>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is </a:t>
            </a:r>
            <a:r>
              <a:rPr lang="nb-NO" noProof="0" dirty="0" err="1" smtClean="0"/>
              <a:t>only</a:t>
            </a:r>
            <a:r>
              <a:rPr lang="nb-NO" noProof="0" dirty="0" smtClean="0"/>
              <a:t> </a:t>
            </a:r>
            <a:r>
              <a:rPr lang="nb-NO" noProof="0" dirty="0" err="1" smtClean="0"/>
              <a:t>one</a:t>
            </a:r>
            <a:r>
              <a:rPr lang="nb-NO" noProof="0" dirty="0" smtClean="0"/>
              <a:t> line)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3"/>
            </p:custDataLst>
          </p:nvPr>
        </p:nvSpPr>
        <p:spPr bwMode="white">
          <a:xfrm>
            <a:off x="2057400" y="841248"/>
            <a:ext cx="3526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/>
            <a:r>
              <a:rPr lang="nb-NO" sz="10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530352" y="4041648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5"/>
            </p:custDataLst>
          </p:nvPr>
        </p:nvSpPr>
        <p:spPr>
          <a:xfrm>
            <a:off x="530351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0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white">
          <a:xfrm>
            <a:off x="530351" y="4343400"/>
            <a:ext cx="1222249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nb-NO" sz="10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81000" y="3575844"/>
            <a:ext cx="1371600" cy="15478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7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530351" y="2212848"/>
            <a:ext cx="2898648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582513" y="2212848"/>
            <a:ext cx="5943600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3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8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0351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2" y="2212848"/>
            <a:ext cx="4425696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7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9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1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4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531813" y="2212848"/>
            <a:ext cx="4425696" cy="4416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5102351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23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6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8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30352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584447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629400" y="2212848"/>
            <a:ext cx="2898648" cy="4416552"/>
          </a:xfrm>
        </p:spPr>
        <p:txBody>
          <a:bodyPr/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36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0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11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530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5102352" y="2212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530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5102352" y="4498848"/>
            <a:ext cx="4425696" cy="2130552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81000" y="1066800"/>
            <a:ext cx="9144002" cy="17373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521208" y="850392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2"/>
            </p:custDataLst>
          </p:nvPr>
        </p:nvSpPr>
        <p:spPr>
          <a:xfrm>
            <a:off x="9159384" y="826101"/>
            <a:ext cx="36227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3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30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746041" y="530352"/>
            <a:ext cx="577562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000" noProof="1" smtClean="0">
                <a:latin typeface="+mn-lt"/>
              </a:rPr>
              <a:t>20.05.2015 C:\Users\NO006912\Desktop\Presentasjon av utredning av rammeverk for fosterhjem.pptx</a:t>
            </a:r>
          </a:p>
        </p:txBody>
      </p:sp>
      <p:sp>
        <p:nvSpPr>
          <p:cNvPr id="32" name="PwC Text"/>
          <p:cNvSpPr txBox="1"/>
          <p:nvPr userDrawn="1"/>
        </p:nvSpPr>
        <p:spPr>
          <a:xfrm>
            <a:off x="531977" y="7262027"/>
            <a:ext cx="301752" cy="1727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PwC</a:t>
            </a: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531977" y="6928122"/>
            <a:ext cx="8884920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1100" dirty="0" smtClean="0"/>
          </a:p>
        </p:txBody>
      </p:sp>
      <p:sp>
        <p:nvSpPr>
          <p:cNvPr id="2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531977" y="7094069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5102352" y="7261640"/>
            <a:ext cx="3017520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nb-NO" sz="1100" noProof="0" dirty="0" smtClean="0"/>
          </a:p>
        </p:txBody>
      </p:sp>
      <p:sp>
        <p:nvSpPr>
          <p:cNvPr id="26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238744" y="7096508"/>
            <a:ext cx="12835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21. mai 2015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8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ags" Target="../tags/tag17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ags" Target="../tags/tag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305176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id" hidden="1"/>
          <p:cNvGrpSpPr/>
          <p:nvPr>
            <p:custDataLst>
              <p:tags r:id="rId27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55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56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7" name="Group 600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0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1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2" name="Content block 603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3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4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58" name="Group 500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4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5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6" name="Content block 503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7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8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5" name="Group 400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8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9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0" name="Content block 403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1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2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6" name="Group 300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2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3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4" name="Content block 303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5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6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7" name="Group 200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6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7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8" name="Content block 203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9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0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8" name="Group 100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0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1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2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3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4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2" r:id="rId2"/>
    <p:sldLayoutId id="2147483653" r:id="rId3"/>
    <p:sldLayoutId id="2147483681" r:id="rId4"/>
    <p:sldLayoutId id="2147483682" r:id="rId5"/>
    <p:sldLayoutId id="2147483691" r:id="rId6"/>
    <p:sldLayoutId id="2147483702" r:id="rId7"/>
    <p:sldLayoutId id="2147483654" r:id="rId8"/>
    <p:sldLayoutId id="2147483683" r:id="rId9"/>
    <p:sldLayoutId id="2147483703" r:id="rId10"/>
    <p:sldLayoutId id="2147483704" r:id="rId11"/>
    <p:sldLayoutId id="2147483684" r:id="rId12"/>
    <p:sldLayoutId id="2147483685" r:id="rId13"/>
    <p:sldLayoutId id="2147483661" r:id="rId14"/>
    <p:sldLayoutId id="2147483686" r:id="rId15"/>
    <p:sldLayoutId id="2147483687" r:id="rId16"/>
    <p:sldLayoutId id="2147483688" r:id="rId17"/>
    <p:sldLayoutId id="2147483671" r:id="rId18"/>
    <p:sldLayoutId id="2147483689" r:id="rId19"/>
    <p:sldLayoutId id="2147483690" r:id="rId20"/>
    <p:sldLayoutId id="2147483701" r:id="rId21"/>
    <p:sldLayoutId id="2147483698" r:id="rId22"/>
    <p:sldLayoutId id="2147483700" r:id="rId23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id" hidden="1"/>
          <p:cNvGrpSpPr/>
          <p:nvPr>
            <p:custDataLst>
              <p:tags r:id="rId27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4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>
                <a:solidFill>
                  <a:srgbClr val="000000"/>
                </a:solidFill>
              </a:endParaRPr>
            </a:p>
          </p:txBody>
        </p:sp>
        <p:sp>
          <p:nvSpPr>
            <p:cNvPr id="55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>
                <a:solidFill>
                  <a:srgbClr val="000000"/>
                </a:solidFill>
              </a:endParaRPr>
            </a:p>
          </p:txBody>
        </p:sp>
        <p:sp>
          <p:nvSpPr>
            <p:cNvPr id="56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7" name="Group 600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Content block 603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500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Content block 503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400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Content block 403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300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Content block 303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200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Content block 203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Group 100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8997696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6652" y="7059304"/>
            <a:ext cx="2638348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9EBD5762-3BDC-484D-9503-7EA6D5A9A8CE}" type="slidenum">
              <a:rPr lang="nb-NO" smtClean="0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7059304"/>
            <a:ext cx="2585009" cy="34198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038" y="7059304"/>
            <a:ext cx="3500323" cy="34198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</p:sldLayoutIdLst>
  <p:hf hdr="0"/>
  <p:txStyles>
    <p:titleStyle>
      <a:lvl1pPr algn="l" defTabSz="1018824" rtl="0" eaLnBrk="1" latinLnBrk="0" hangingPunct="1">
        <a:lnSpc>
          <a:spcPct val="100000"/>
        </a:lnSpc>
        <a:spcBef>
          <a:spcPct val="0"/>
        </a:spcBef>
        <a:buNone/>
        <a:defRPr sz="2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05647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222589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305647" marR="0" indent="-305647" algn="l" defTabSz="1018824" rtl="0" eaLnBrk="1" fontAlgn="auto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611295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916942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305647" algn="l" defTabSz="101882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365.xml"/><Relationship Id="rId117" Type="http://schemas.openxmlformats.org/officeDocument/2006/relationships/tags" Target="../tags/tag456.xml"/><Relationship Id="rId21" Type="http://schemas.openxmlformats.org/officeDocument/2006/relationships/tags" Target="../tags/tag360.xml"/><Relationship Id="rId42" Type="http://schemas.openxmlformats.org/officeDocument/2006/relationships/tags" Target="../tags/tag381.xml"/><Relationship Id="rId47" Type="http://schemas.openxmlformats.org/officeDocument/2006/relationships/tags" Target="../tags/tag386.xml"/><Relationship Id="rId63" Type="http://schemas.openxmlformats.org/officeDocument/2006/relationships/tags" Target="../tags/tag402.xml"/><Relationship Id="rId68" Type="http://schemas.openxmlformats.org/officeDocument/2006/relationships/tags" Target="../tags/tag407.xml"/><Relationship Id="rId84" Type="http://schemas.openxmlformats.org/officeDocument/2006/relationships/tags" Target="../tags/tag423.xml"/><Relationship Id="rId89" Type="http://schemas.openxmlformats.org/officeDocument/2006/relationships/tags" Target="../tags/tag428.xml"/><Relationship Id="rId112" Type="http://schemas.openxmlformats.org/officeDocument/2006/relationships/tags" Target="../tags/tag451.xml"/><Relationship Id="rId16" Type="http://schemas.openxmlformats.org/officeDocument/2006/relationships/tags" Target="../tags/tag355.xml"/><Relationship Id="rId107" Type="http://schemas.openxmlformats.org/officeDocument/2006/relationships/tags" Target="../tags/tag446.xml"/><Relationship Id="rId11" Type="http://schemas.openxmlformats.org/officeDocument/2006/relationships/tags" Target="../tags/tag350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53" Type="http://schemas.openxmlformats.org/officeDocument/2006/relationships/tags" Target="../tags/tag392.xml"/><Relationship Id="rId58" Type="http://schemas.openxmlformats.org/officeDocument/2006/relationships/tags" Target="../tags/tag397.xml"/><Relationship Id="rId74" Type="http://schemas.openxmlformats.org/officeDocument/2006/relationships/tags" Target="../tags/tag413.xml"/><Relationship Id="rId79" Type="http://schemas.openxmlformats.org/officeDocument/2006/relationships/tags" Target="../tags/tag418.xml"/><Relationship Id="rId102" Type="http://schemas.openxmlformats.org/officeDocument/2006/relationships/tags" Target="../tags/tag441.xml"/><Relationship Id="rId123" Type="http://schemas.openxmlformats.org/officeDocument/2006/relationships/slideLayout" Target="../slideLayouts/slideLayout1.xml"/><Relationship Id="rId5" Type="http://schemas.openxmlformats.org/officeDocument/2006/relationships/tags" Target="../tags/tag344.xml"/><Relationship Id="rId61" Type="http://schemas.openxmlformats.org/officeDocument/2006/relationships/tags" Target="../tags/tag400.xml"/><Relationship Id="rId82" Type="http://schemas.openxmlformats.org/officeDocument/2006/relationships/tags" Target="../tags/tag421.xml"/><Relationship Id="rId90" Type="http://schemas.openxmlformats.org/officeDocument/2006/relationships/tags" Target="../tags/tag429.xml"/><Relationship Id="rId95" Type="http://schemas.openxmlformats.org/officeDocument/2006/relationships/tags" Target="../tags/tag434.xml"/><Relationship Id="rId19" Type="http://schemas.openxmlformats.org/officeDocument/2006/relationships/tags" Target="../tags/tag35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tags" Target="../tags/tag382.xml"/><Relationship Id="rId48" Type="http://schemas.openxmlformats.org/officeDocument/2006/relationships/tags" Target="../tags/tag387.xml"/><Relationship Id="rId56" Type="http://schemas.openxmlformats.org/officeDocument/2006/relationships/tags" Target="../tags/tag395.xml"/><Relationship Id="rId64" Type="http://schemas.openxmlformats.org/officeDocument/2006/relationships/tags" Target="../tags/tag403.xml"/><Relationship Id="rId69" Type="http://schemas.openxmlformats.org/officeDocument/2006/relationships/tags" Target="../tags/tag408.xml"/><Relationship Id="rId77" Type="http://schemas.openxmlformats.org/officeDocument/2006/relationships/tags" Target="../tags/tag416.xml"/><Relationship Id="rId100" Type="http://schemas.openxmlformats.org/officeDocument/2006/relationships/tags" Target="../tags/tag439.xml"/><Relationship Id="rId105" Type="http://schemas.openxmlformats.org/officeDocument/2006/relationships/tags" Target="../tags/tag444.xml"/><Relationship Id="rId113" Type="http://schemas.openxmlformats.org/officeDocument/2006/relationships/tags" Target="../tags/tag452.xml"/><Relationship Id="rId118" Type="http://schemas.openxmlformats.org/officeDocument/2006/relationships/tags" Target="../tags/tag457.xml"/><Relationship Id="rId8" Type="http://schemas.openxmlformats.org/officeDocument/2006/relationships/tags" Target="../tags/tag347.xml"/><Relationship Id="rId51" Type="http://schemas.openxmlformats.org/officeDocument/2006/relationships/tags" Target="../tags/tag390.xml"/><Relationship Id="rId72" Type="http://schemas.openxmlformats.org/officeDocument/2006/relationships/tags" Target="../tags/tag411.xml"/><Relationship Id="rId80" Type="http://schemas.openxmlformats.org/officeDocument/2006/relationships/tags" Target="../tags/tag419.xml"/><Relationship Id="rId85" Type="http://schemas.openxmlformats.org/officeDocument/2006/relationships/tags" Target="../tags/tag424.xml"/><Relationship Id="rId93" Type="http://schemas.openxmlformats.org/officeDocument/2006/relationships/tags" Target="../tags/tag432.xml"/><Relationship Id="rId98" Type="http://schemas.openxmlformats.org/officeDocument/2006/relationships/tags" Target="../tags/tag437.xml"/><Relationship Id="rId121" Type="http://schemas.openxmlformats.org/officeDocument/2006/relationships/tags" Target="../tags/tag460.xml"/><Relationship Id="rId3" Type="http://schemas.openxmlformats.org/officeDocument/2006/relationships/tags" Target="../tags/tag342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46" Type="http://schemas.openxmlformats.org/officeDocument/2006/relationships/tags" Target="../tags/tag385.xml"/><Relationship Id="rId59" Type="http://schemas.openxmlformats.org/officeDocument/2006/relationships/tags" Target="../tags/tag398.xml"/><Relationship Id="rId67" Type="http://schemas.openxmlformats.org/officeDocument/2006/relationships/tags" Target="../tags/tag406.xml"/><Relationship Id="rId103" Type="http://schemas.openxmlformats.org/officeDocument/2006/relationships/tags" Target="../tags/tag442.xml"/><Relationship Id="rId108" Type="http://schemas.openxmlformats.org/officeDocument/2006/relationships/tags" Target="../tags/tag447.xml"/><Relationship Id="rId116" Type="http://schemas.openxmlformats.org/officeDocument/2006/relationships/tags" Target="../tags/tag455.xml"/><Relationship Id="rId124" Type="http://schemas.openxmlformats.org/officeDocument/2006/relationships/notesSlide" Target="../notesSlides/notesSlide1.xml"/><Relationship Id="rId20" Type="http://schemas.openxmlformats.org/officeDocument/2006/relationships/tags" Target="../tags/tag359.xml"/><Relationship Id="rId41" Type="http://schemas.openxmlformats.org/officeDocument/2006/relationships/tags" Target="../tags/tag380.xml"/><Relationship Id="rId54" Type="http://schemas.openxmlformats.org/officeDocument/2006/relationships/tags" Target="../tags/tag393.xml"/><Relationship Id="rId62" Type="http://schemas.openxmlformats.org/officeDocument/2006/relationships/tags" Target="../tags/tag401.xml"/><Relationship Id="rId70" Type="http://schemas.openxmlformats.org/officeDocument/2006/relationships/tags" Target="../tags/tag409.xml"/><Relationship Id="rId75" Type="http://schemas.openxmlformats.org/officeDocument/2006/relationships/tags" Target="../tags/tag414.xml"/><Relationship Id="rId83" Type="http://schemas.openxmlformats.org/officeDocument/2006/relationships/tags" Target="../tags/tag422.xml"/><Relationship Id="rId88" Type="http://schemas.openxmlformats.org/officeDocument/2006/relationships/tags" Target="../tags/tag427.xml"/><Relationship Id="rId91" Type="http://schemas.openxmlformats.org/officeDocument/2006/relationships/tags" Target="../tags/tag430.xml"/><Relationship Id="rId96" Type="http://schemas.openxmlformats.org/officeDocument/2006/relationships/tags" Target="../tags/tag435.xml"/><Relationship Id="rId111" Type="http://schemas.openxmlformats.org/officeDocument/2006/relationships/tags" Target="../tags/tag450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tags" Target="../tags/tag375.xml"/><Relationship Id="rId49" Type="http://schemas.openxmlformats.org/officeDocument/2006/relationships/tags" Target="../tags/tag388.xml"/><Relationship Id="rId57" Type="http://schemas.openxmlformats.org/officeDocument/2006/relationships/tags" Target="../tags/tag396.xml"/><Relationship Id="rId106" Type="http://schemas.openxmlformats.org/officeDocument/2006/relationships/tags" Target="../tags/tag445.xml"/><Relationship Id="rId114" Type="http://schemas.openxmlformats.org/officeDocument/2006/relationships/tags" Target="../tags/tag453.xml"/><Relationship Id="rId119" Type="http://schemas.openxmlformats.org/officeDocument/2006/relationships/tags" Target="../tags/tag458.xml"/><Relationship Id="rId10" Type="http://schemas.openxmlformats.org/officeDocument/2006/relationships/tags" Target="../tags/tag349.xml"/><Relationship Id="rId31" Type="http://schemas.openxmlformats.org/officeDocument/2006/relationships/tags" Target="../tags/tag370.xml"/><Relationship Id="rId44" Type="http://schemas.openxmlformats.org/officeDocument/2006/relationships/tags" Target="../tags/tag383.xml"/><Relationship Id="rId52" Type="http://schemas.openxmlformats.org/officeDocument/2006/relationships/tags" Target="../tags/tag391.xml"/><Relationship Id="rId60" Type="http://schemas.openxmlformats.org/officeDocument/2006/relationships/tags" Target="../tags/tag399.xml"/><Relationship Id="rId65" Type="http://schemas.openxmlformats.org/officeDocument/2006/relationships/tags" Target="../tags/tag404.xml"/><Relationship Id="rId73" Type="http://schemas.openxmlformats.org/officeDocument/2006/relationships/tags" Target="../tags/tag412.xml"/><Relationship Id="rId78" Type="http://schemas.openxmlformats.org/officeDocument/2006/relationships/tags" Target="../tags/tag417.xml"/><Relationship Id="rId81" Type="http://schemas.openxmlformats.org/officeDocument/2006/relationships/tags" Target="../tags/tag420.xml"/><Relationship Id="rId86" Type="http://schemas.openxmlformats.org/officeDocument/2006/relationships/tags" Target="../tags/tag425.xml"/><Relationship Id="rId94" Type="http://schemas.openxmlformats.org/officeDocument/2006/relationships/tags" Target="../tags/tag433.xml"/><Relationship Id="rId99" Type="http://schemas.openxmlformats.org/officeDocument/2006/relationships/tags" Target="../tags/tag438.xml"/><Relationship Id="rId101" Type="http://schemas.openxmlformats.org/officeDocument/2006/relationships/tags" Target="../tags/tag440.xml"/><Relationship Id="rId122" Type="http://schemas.openxmlformats.org/officeDocument/2006/relationships/tags" Target="../tags/tag461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9" Type="http://schemas.openxmlformats.org/officeDocument/2006/relationships/tags" Target="../tags/tag378.xml"/><Relationship Id="rId109" Type="http://schemas.openxmlformats.org/officeDocument/2006/relationships/tags" Target="../tags/tag448.xml"/><Relationship Id="rId34" Type="http://schemas.openxmlformats.org/officeDocument/2006/relationships/tags" Target="../tags/tag373.xml"/><Relationship Id="rId50" Type="http://schemas.openxmlformats.org/officeDocument/2006/relationships/tags" Target="../tags/tag389.xml"/><Relationship Id="rId55" Type="http://schemas.openxmlformats.org/officeDocument/2006/relationships/tags" Target="../tags/tag394.xml"/><Relationship Id="rId76" Type="http://schemas.openxmlformats.org/officeDocument/2006/relationships/tags" Target="../tags/tag415.xml"/><Relationship Id="rId97" Type="http://schemas.openxmlformats.org/officeDocument/2006/relationships/tags" Target="../tags/tag436.xml"/><Relationship Id="rId104" Type="http://schemas.openxmlformats.org/officeDocument/2006/relationships/tags" Target="../tags/tag443.xml"/><Relationship Id="rId120" Type="http://schemas.openxmlformats.org/officeDocument/2006/relationships/tags" Target="../tags/tag459.xml"/><Relationship Id="rId125" Type="http://schemas.openxmlformats.org/officeDocument/2006/relationships/image" Target="../media/image2.png"/><Relationship Id="rId7" Type="http://schemas.openxmlformats.org/officeDocument/2006/relationships/tags" Target="../tags/tag346.xml"/><Relationship Id="rId71" Type="http://schemas.openxmlformats.org/officeDocument/2006/relationships/tags" Target="../tags/tag410.xml"/><Relationship Id="rId92" Type="http://schemas.openxmlformats.org/officeDocument/2006/relationships/tags" Target="../tags/tag431.xml"/><Relationship Id="rId2" Type="http://schemas.openxmlformats.org/officeDocument/2006/relationships/tags" Target="../tags/tag341.xml"/><Relationship Id="rId29" Type="http://schemas.openxmlformats.org/officeDocument/2006/relationships/tags" Target="../tags/tag368.xml"/><Relationship Id="rId24" Type="http://schemas.openxmlformats.org/officeDocument/2006/relationships/tags" Target="../tags/tag363.xml"/><Relationship Id="rId40" Type="http://schemas.openxmlformats.org/officeDocument/2006/relationships/tags" Target="../tags/tag379.xml"/><Relationship Id="rId45" Type="http://schemas.openxmlformats.org/officeDocument/2006/relationships/tags" Target="../tags/tag384.xml"/><Relationship Id="rId66" Type="http://schemas.openxmlformats.org/officeDocument/2006/relationships/tags" Target="../tags/tag405.xml"/><Relationship Id="rId87" Type="http://schemas.openxmlformats.org/officeDocument/2006/relationships/tags" Target="../tags/tag426.xml"/><Relationship Id="rId110" Type="http://schemas.openxmlformats.org/officeDocument/2006/relationships/tags" Target="../tags/tag449.xml"/><Relationship Id="rId115" Type="http://schemas.openxmlformats.org/officeDocument/2006/relationships/tags" Target="../tags/tag45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9" Type="http://schemas.openxmlformats.org/officeDocument/2006/relationships/tags" Target="../tags/tag1044.xml"/><Relationship Id="rId21" Type="http://schemas.openxmlformats.org/officeDocument/2006/relationships/tags" Target="../tags/tag1026.xml"/><Relationship Id="rId34" Type="http://schemas.openxmlformats.org/officeDocument/2006/relationships/tags" Target="../tags/tag1039.xml"/><Relationship Id="rId42" Type="http://schemas.openxmlformats.org/officeDocument/2006/relationships/tags" Target="../tags/tag1047.xml"/><Relationship Id="rId47" Type="http://schemas.openxmlformats.org/officeDocument/2006/relationships/tags" Target="../tags/tag1052.xml"/><Relationship Id="rId50" Type="http://schemas.openxmlformats.org/officeDocument/2006/relationships/tags" Target="../tags/tag1055.xml"/><Relationship Id="rId55" Type="http://schemas.openxmlformats.org/officeDocument/2006/relationships/tags" Target="../tags/tag1060.xml"/><Relationship Id="rId63" Type="http://schemas.openxmlformats.org/officeDocument/2006/relationships/tags" Target="../tags/tag1068.xml"/><Relationship Id="rId68" Type="http://schemas.openxmlformats.org/officeDocument/2006/relationships/tags" Target="../tags/tag1073.xml"/><Relationship Id="rId76" Type="http://schemas.openxmlformats.org/officeDocument/2006/relationships/tags" Target="../tags/tag1081.xml"/><Relationship Id="rId84" Type="http://schemas.openxmlformats.org/officeDocument/2006/relationships/oleObject" Target="../embeddings/oleObject4.bin"/><Relationship Id="rId7" Type="http://schemas.openxmlformats.org/officeDocument/2006/relationships/tags" Target="../tags/tag1012.xml"/><Relationship Id="rId71" Type="http://schemas.openxmlformats.org/officeDocument/2006/relationships/tags" Target="../tags/tag1076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9" Type="http://schemas.openxmlformats.org/officeDocument/2006/relationships/tags" Target="../tags/tag1034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tags" Target="../tags/tag1037.xml"/><Relationship Id="rId37" Type="http://schemas.openxmlformats.org/officeDocument/2006/relationships/tags" Target="../tags/tag1042.xml"/><Relationship Id="rId40" Type="http://schemas.openxmlformats.org/officeDocument/2006/relationships/tags" Target="../tags/tag1045.xml"/><Relationship Id="rId45" Type="http://schemas.openxmlformats.org/officeDocument/2006/relationships/tags" Target="../tags/tag1050.xml"/><Relationship Id="rId53" Type="http://schemas.openxmlformats.org/officeDocument/2006/relationships/tags" Target="../tags/tag1058.xml"/><Relationship Id="rId58" Type="http://schemas.openxmlformats.org/officeDocument/2006/relationships/tags" Target="../tags/tag1063.xml"/><Relationship Id="rId66" Type="http://schemas.openxmlformats.org/officeDocument/2006/relationships/tags" Target="../tags/tag1071.xml"/><Relationship Id="rId74" Type="http://schemas.openxmlformats.org/officeDocument/2006/relationships/tags" Target="../tags/tag1079.xml"/><Relationship Id="rId79" Type="http://schemas.openxmlformats.org/officeDocument/2006/relationships/tags" Target="../tags/tag1084.xml"/><Relationship Id="rId5" Type="http://schemas.openxmlformats.org/officeDocument/2006/relationships/tags" Target="../tags/tag1010.xml"/><Relationship Id="rId61" Type="http://schemas.openxmlformats.org/officeDocument/2006/relationships/tags" Target="../tags/tag1066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1024.xml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tags" Target="../tags/tag1035.xml"/><Relationship Id="rId35" Type="http://schemas.openxmlformats.org/officeDocument/2006/relationships/tags" Target="../tags/tag1040.xml"/><Relationship Id="rId43" Type="http://schemas.openxmlformats.org/officeDocument/2006/relationships/tags" Target="../tags/tag1048.xml"/><Relationship Id="rId48" Type="http://schemas.openxmlformats.org/officeDocument/2006/relationships/tags" Target="../tags/tag1053.xml"/><Relationship Id="rId56" Type="http://schemas.openxmlformats.org/officeDocument/2006/relationships/tags" Target="../tags/tag1061.xml"/><Relationship Id="rId64" Type="http://schemas.openxmlformats.org/officeDocument/2006/relationships/tags" Target="../tags/tag1069.xml"/><Relationship Id="rId69" Type="http://schemas.openxmlformats.org/officeDocument/2006/relationships/tags" Target="../tags/tag1074.xml"/><Relationship Id="rId77" Type="http://schemas.openxmlformats.org/officeDocument/2006/relationships/tags" Target="../tags/tag1082.xml"/><Relationship Id="rId8" Type="http://schemas.openxmlformats.org/officeDocument/2006/relationships/tags" Target="../tags/tag1013.xml"/><Relationship Id="rId51" Type="http://schemas.openxmlformats.org/officeDocument/2006/relationships/tags" Target="../tags/tag1056.xml"/><Relationship Id="rId72" Type="http://schemas.openxmlformats.org/officeDocument/2006/relationships/tags" Target="../tags/tag1077.xml"/><Relationship Id="rId80" Type="http://schemas.openxmlformats.org/officeDocument/2006/relationships/tags" Target="../tags/tag1085.xml"/><Relationship Id="rId85" Type="http://schemas.openxmlformats.org/officeDocument/2006/relationships/image" Target="../media/image1.emf"/><Relationship Id="rId3" Type="http://schemas.openxmlformats.org/officeDocument/2006/relationships/tags" Target="../tags/tag1008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tags" Target="../tags/tag1038.xml"/><Relationship Id="rId38" Type="http://schemas.openxmlformats.org/officeDocument/2006/relationships/tags" Target="../tags/tag1043.xml"/><Relationship Id="rId46" Type="http://schemas.openxmlformats.org/officeDocument/2006/relationships/tags" Target="../tags/tag1051.xml"/><Relationship Id="rId59" Type="http://schemas.openxmlformats.org/officeDocument/2006/relationships/tags" Target="../tags/tag1064.xml"/><Relationship Id="rId67" Type="http://schemas.openxmlformats.org/officeDocument/2006/relationships/tags" Target="../tags/tag1072.xml"/><Relationship Id="rId20" Type="http://schemas.openxmlformats.org/officeDocument/2006/relationships/tags" Target="../tags/tag1025.xml"/><Relationship Id="rId41" Type="http://schemas.openxmlformats.org/officeDocument/2006/relationships/tags" Target="../tags/tag1046.xml"/><Relationship Id="rId54" Type="http://schemas.openxmlformats.org/officeDocument/2006/relationships/tags" Target="../tags/tag1059.xml"/><Relationship Id="rId62" Type="http://schemas.openxmlformats.org/officeDocument/2006/relationships/tags" Target="../tags/tag1067.xml"/><Relationship Id="rId70" Type="http://schemas.openxmlformats.org/officeDocument/2006/relationships/tags" Target="../tags/tag1075.xml"/><Relationship Id="rId75" Type="http://schemas.openxmlformats.org/officeDocument/2006/relationships/tags" Target="../tags/tag1080.xml"/><Relationship Id="rId83" Type="http://schemas.openxmlformats.org/officeDocument/2006/relationships/notesSlide" Target="../notesSlides/notesSlide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011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36" Type="http://schemas.openxmlformats.org/officeDocument/2006/relationships/tags" Target="../tags/tag1041.xml"/><Relationship Id="rId49" Type="http://schemas.openxmlformats.org/officeDocument/2006/relationships/tags" Target="../tags/tag1054.xml"/><Relationship Id="rId57" Type="http://schemas.openxmlformats.org/officeDocument/2006/relationships/tags" Target="../tags/tag1062.xml"/><Relationship Id="rId10" Type="http://schemas.openxmlformats.org/officeDocument/2006/relationships/tags" Target="../tags/tag1015.xml"/><Relationship Id="rId31" Type="http://schemas.openxmlformats.org/officeDocument/2006/relationships/tags" Target="../tags/tag1036.xml"/><Relationship Id="rId44" Type="http://schemas.openxmlformats.org/officeDocument/2006/relationships/tags" Target="../tags/tag1049.xml"/><Relationship Id="rId52" Type="http://schemas.openxmlformats.org/officeDocument/2006/relationships/tags" Target="../tags/tag1057.xml"/><Relationship Id="rId60" Type="http://schemas.openxmlformats.org/officeDocument/2006/relationships/tags" Target="../tags/tag1065.xml"/><Relationship Id="rId65" Type="http://schemas.openxmlformats.org/officeDocument/2006/relationships/tags" Target="../tags/tag1070.xml"/><Relationship Id="rId73" Type="http://schemas.openxmlformats.org/officeDocument/2006/relationships/tags" Target="../tags/tag1078.xml"/><Relationship Id="rId78" Type="http://schemas.openxmlformats.org/officeDocument/2006/relationships/tags" Target="../tags/tag1083.xml"/><Relationship Id="rId81" Type="http://schemas.openxmlformats.org/officeDocument/2006/relationships/tags" Target="../tags/tag108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099.xml"/><Relationship Id="rId18" Type="http://schemas.openxmlformats.org/officeDocument/2006/relationships/tags" Target="../tags/tag1104.xml"/><Relationship Id="rId26" Type="http://schemas.openxmlformats.org/officeDocument/2006/relationships/tags" Target="../tags/tag1112.xml"/><Relationship Id="rId39" Type="http://schemas.openxmlformats.org/officeDocument/2006/relationships/tags" Target="../tags/tag1125.xml"/><Relationship Id="rId21" Type="http://schemas.openxmlformats.org/officeDocument/2006/relationships/tags" Target="../tags/tag1107.xml"/><Relationship Id="rId34" Type="http://schemas.openxmlformats.org/officeDocument/2006/relationships/tags" Target="../tags/tag1120.xml"/><Relationship Id="rId42" Type="http://schemas.openxmlformats.org/officeDocument/2006/relationships/tags" Target="../tags/tag1128.xml"/><Relationship Id="rId47" Type="http://schemas.openxmlformats.org/officeDocument/2006/relationships/tags" Target="../tags/tag1133.xml"/><Relationship Id="rId50" Type="http://schemas.openxmlformats.org/officeDocument/2006/relationships/tags" Target="../tags/tag1136.xml"/><Relationship Id="rId55" Type="http://schemas.openxmlformats.org/officeDocument/2006/relationships/tags" Target="../tags/tag1141.xml"/><Relationship Id="rId63" Type="http://schemas.openxmlformats.org/officeDocument/2006/relationships/tags" Target="../tags/tag1149.xml"/><Relationship Id="rId68" Type="http://schemas.openxmlformats.org/officeDocument/2006/relationships/tags" Target="../tags/tag1154.xml"/><Relationship Id="rId76" Type="http://schemas.openxmlformats.org/officeDocument/2006/relationships/tags" Target="../tags/tag1162.xml"/><Relationship Id="rId7" Type="http://schemas.openxmlformats.org/officeDocument/2006/relationships/tags" Target="../tags/tag1093.xml"/><Relationship Id="rId71" Type="http://schemas.openxmlformats.org/officeDocument/2006/relationships/tags" Target="../tags/tag1157.xml"/><Relationship Id="rId2" Type="http://schemas.openxmlformats.org/officeDocument/2006/relationships/tags" Target="../tags/tag1088.xml"/><Relationship Id="rId16" Type="http://schemas.openxmlformats.org/officeDocument/2006/relationships/tags" Target="../tags/tag1102.xml"/><Relationship Id="rId29" Type="http://schemas.openxmlformats.org/officeDocument/2006/relationships/tags" Target="../tags/tag1115.xml"/><Relationship Id="rId11" Type="http://schemas.openxmlformats.org/officeDocument/2006/relationships/tags" Target="../tags/tag1097.xml"/><Relationship Id="rId24" Type="http://schemas.openxmlformats.org/officeDocument/2006/relationships/tags" Target="../tags/tag1110.xml"/><Relationship Id="rId32" Type="http://schemas.openxmlformats.org/officeDocument/2006/relationships/tags" Target="../tags/tag1118.xml"/><Relationship Id="rId37" Type="http://schemas.openxmlformats.org/officeDocument/2006/relationships/tags" Target="../tags/tag1123.xml"/><Relationship Id="rId40" Type="http://schemas.openxmlformats.org/officeDocument/2006/relationships/tags" Target="../tags/tag1126.xml"/><Relationship Id="rId45" Type="http://schemas.openxmlformats.org/officeDocument/2006/relationships/tags" Target="../tags/tag1131.xml"/><Relationship Id="rId53" Type="http://schemas.openxmlformats.org/officeDocument/2006/relationships/tags" Target="../tags/tag1139.xml"/><Relationship Id="rId58" Type="http://schemas.openxmlformats.org/officeDocument/2006/relationships/tags" Target="../tags/tag1144.xml"/><Relationship Id="rId66" Type="http://schemas.openxmlformats.org/officeDocument/2006/relationships/tags" Target="../tags/tag1152.xml"/><Relationship Id="rId74" Type="http://schemas.openxmlformats.org/officeDocument/2006/relationships/tags" Target="../tags/tag1160.xml"/><Relationship Id="rId79" Type="http://schemas.openxmlformats.org/officeDocument/2006/relationships/tags" Target="../tags/tag1165.xml"/><Relationship Id="rId5" Type="http://schemas.openxmlformats.org/officeDocument/2006/relationships/tags" Target="../tags/tag1091.xml"/><Relationship Id="rId61" Type="http://schemas.openxmlformats.org/officeDocument/2006/relationships/tags" Target="../tags/tag1147.xml"/><Relationship Id="rId10" Type="http://schemas.openxmlformats.org/officeDocument/2006/relationships/tags" Target="../tags/tag1096.xml"/><Relationship Id="rId19" Type="http://schemas.openxmlformats.org/officeDocument/2006/relationships/tags" Target="../tags/tag1105.xml"/><Relationship Id="rId31" Type="http://schemas.openxmlformats.org/officeDocument/2006/relationships/tags" Target="../tags/tag1117.xml"/><Relationship Id="rId44" Type="http://schemas.openxmlformats.org/officeDocument/2006/relationships/tags" Target="../tags/tag1130.xml"/><Relationship Id="rId52" Type="http://schemas.openxmlformats.org/officeDocument/2006/relationships/tags" Target="../tags/tag1138.xml"/><Relationship Id="rId60" Type="http://schemas.openxmlformats.org/officeDocument/2006/relationships/tags" Target="../tags/tag1146.xml"/><Relationship Id="rId65" Type="http://schemas.openxmlformats.org/officeDocument/2006/relationships/tags" Target="../tags/tag1151.xml"/><Relationship Id="rId73" Type="http://schemas.openxmlformats.org/officeDocument/2006/relationships/tags" Target="../tags/tag1159.xml"/><Relationship Id="rId78" Type="http://schemas.openxmlformats.org/officeDocument/2006/relationships/tags" Target="../tags/tag1164.xml"/><Relationship Id="rId81" Type="http://schemas.openxmlformats.org/officeDocument/2006/relationships/notesSlide" Target="../notesSlides/notesSlide11.xml"/><Relationship Id="rId4" Type="http://schemas.openxmlformats.org/officeDocument/2006/relationships/tags" Target="../tags/tag1090.xml"/><Relationship Id="rId9" Type="http://schemas.openxmlformats.org/officeDocument/2006/relationships/tags" Target="../tags/tag1095.xml"/><Relationship Id="rId14" Type="http://schemas.openxmlformats.org/officeDocument/2006/relationships/tags" Target="../tags/tag1100.xml"/><Relationship Id="rId22" Type="http://schemas.openxmlformats.org/officeDocument/2006/relationships/tags" Target="../tags/tag1108.xml"/><Relationship Id="rId27" Type="http://schemas.openxmlformats.org/officeDocument/2006/relationships/tags" Target="../tags/tag1113.xml"/><Relationship Id="rId30" Type="http://schemas.openxmlformats.org/officeDocument/2006/relationships/tags" Target="../tags/tag1116.xml"/><Relationship Id="rId35" Type="http://schemas.openxmlformats.org/officeDocument/2006/relationships/tags" Target="../tags/tag1121.xml"/><Relationship Id="rId43" Type="http://schemas.openxmlformats.org/officeDocument/2006/relationships/tags" Target="../tags/tag1129.xml"/><Relationship Id="rId48" Type="http://schemas.openxmlformats.org/officeDocument/2006/relationships/tags" Target="../tags/tag1134.xml"/><Relationship Id="rId56" Type="http://schemas.openxmlformats.org/officeDocument/2006/relationships/tags" Target="../tags/tag1142.xml"/><Relationship Id="rId64" Type="http://schemas.openxmlformats.org/officeDocument/2006/relationships/tags" Target="../tags/tag1150.xml"/><Relationship Id="rId69" Type="http://schemas.openxmlformats.org/officeDocument/2006/relationships/tags" Target="../tags/tag1155.xml"/><Relationship Id="rId77" Type="http://schemas.openxmlformats.org/officeDocument/2006/relationships/tags" Target="../tags/tag1163.xml"/><Relationship Id="rId8" Type="http://schemas.openxmlformats.org/officeDocument/2006/relationships/tags" Target="../tags/tag1094.xml"/><Relationship Id="rId51" Type="http://schemas.openxmlformats.org/officeDocument/2006/relationships/tags" Target="../tags/tag1137.xml"/><Relationship Id="rId72" Type="http://schemas.openxmlformats.org/officeDocument/2006/relationships/tags" Target="../tags/tag1158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089.xml"/><Relationship Id="rId12" Type="http://schemas.openxmlformats.org/officeDocument/2006/relationships/tags" Target="../tags/tag1098.xml"/><Relationship Id="rId17" Type="http://schemas.openxmlformats.org/officeDocument/2006/relationships/tags" Target="../tags/tag1103.xml"/><Relationship Id="rId25" Type="http://schemas.openxmlformats.org/officeDocument/2006/relationships/tags" Target="../tags/tag1111.xml"/><Relationship Id="rId33" Type="http://schemas.openxmlformats.org/officeDocument/2006/relationships/tags" Target="../tags/tag1119.xml"/><Relationship Id="rId38" Type="http://schemas.openxmlformats.org/officeDocument/2006/relationships/tags" Target="../tags/tag1124.xml"/><Relationship Id="rId46" Type="http://schemas.openxmlformats.org/officeDocument/2006/relationships/tags" Target="../tags/tag1132.xml"/><Relationship Id="rId59" Type="http://schemas.openxmlformats.org/officeDocument/2006/relationships/tags" Target="../tags/tag1145.xml"/><Relationship Id="rId67" Type="http://schemas.openxmlformats.org/officeDocument/2006/relationships/tags" Target="../tags/tag1153.xml"/><Relationship Id="rId20" Type="http://schemas.openxmlformats.org/officeDocument/2006/relationships/tags" Target="../tags/tag1106.xml"/><Relationship Id="rId41" Type="http://schemas.openxmlformats.org/officeDocument/2006/relationships/tags" Target="../tags/tag1127.xml"/><Relationship Id="rId54" Type="http://schemas.openxmlformats.org/officeDocument/2006/relationships/tags" Target="../tags/tag1140.xml"/><Relationship Id="rId62" Type="http://schemas.openxmlformats.org/officeDocument/2006/relationships/tags" Target="../tags/tag1148.xml"/><Relationship Id="rId70" Type="http://schemas.openxmlformats.org/officeDocument/2006/relationships/tags" Target="../tags/tag1156.xml"/><Relationship Id="rId75" Type="http://schemas.openxmlformats.org/officeDocument/2006/relationships/tags" Target="../tags/tag1161.xml"/><Relationship Id="rId1" Type="http://schemas.openxmlformats.org/officeDocument/2006/relationships/tags" Target="../tags/tag1087.xml"/><Relationship Id="rId6" Type="http://schemas.openxmlformats.org/officeDocument/2006/relationships/tags" Target="../tags/tag1092.xml"/><Relationship Id="rId15" Type="http://schemas.openxmlformats.org/officeDocument/2006/relationships/tags" Target="../tags/tag1101.xml"/><Relationship Id="rId23" Type="http://schemas.openxmlformats.org/officeDocument/2006/relationships/tags" Target="../tags/tag1109.xml"/><Relationship Id="rId28" Type="http://schemas.openxmlformats.org/officeDocument/2006/relationships/tags" Target="../tags/tag1114.xml"/><Relationship Id="rId36" Type="http://schemas.openxmlformats.org/officeDocument/2006/relationships/tags" Target="../tags/tag1122.xml"/><Relationship Id="rId49" Type="http://schemas.openxmlformats.org/officeDocument/2006/relationships/tags" Target="../tags/tag1135.xml"/><Relationship Id="rId57" Type="http://schemas.openxmlformats.org/officeDocument/2006/relationships/tags" Target="../tags/tag114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178.xml"/><Relationship Id="rId18" Type="http://schemas.openxmlformats.org/officeDocument/2006/relationships/tags" Target="../tags/tag1183.xml"/><Relationship Id="rId26" Type="http://schemas.openxmlformats.org/officeDocument/2006/relationships/tags" Target="../tags/tag1191.xml"/><Relationship Id="rId39" Type="http://schemas.openxmlformats.org/officeDocument/2006/relationships/tags" Target="../tags/tag1204.xml"/><Relationship Id="rId21" Type="http://schemas.openxmlformats.org/officeDocument/2006/relationships/tags" Target="../tags/tag1186.xml"/><Relationship Id="rId34" Type="http://schemas.openxmlformats.org/officeDocument/2006/relationships/tags" Target="../tags/tag1199.xml"/><Relationship Id="rId42" Type="http://schemas.openxmlformats.org/officeDocument/2006/relationships/tags" Target="../tags/tag1207.xml"/><Relationship Id="rId47" Type="http://schemas.openxmlformats.org/officeDocument/2006/relationships/tags" Target="../tags/tag1212.xml"/><Relationship Id="rId50" Type="http://schemas.openxmlformats.org/officeDocument/2006/relationships/tags" Target="../tags/tag1215.xml"/><Relationship Id="rId55" Type="http://schemas.openxmlformats.org/officeDocument/2006/relationships/tags" Target="../tags/tag1220.xml"/><Relationship Id="rId63" Type="http://schemas.openxmlformats.org/officeDocument/2006/relationships/tags" Target="../tags/tag1228.xml"/><Relationship Id="rId68" Type="http://schemas.openxmlformats.org/officeDocument/2006/relationships/tags" Target="../tags/tag1233.xml"/><Relationship Id="rId76" Type="http://schemas.openxmlformats.org/officeDocument/2006/relationships/tags" Target="../tags/tag1241.xml"/><Relationship Id="rId84" Type="http://schemas.openxmlformats.org/officeDocument/2006/relationships/notesSlide" Target="../notesSlides/notesSlide12.xml"/><Relationship Id="rId7" Type="http://schemas.openxmlformats.org/officeDocument/2006/relationships/tags" Target="../tags/tag1172.xml"/><Relationship Id="rId71" Type="http://schemas.openxmlformats.org/officeDocument/2006/relationships/tags" Target="../tags/tag1236.xml"/><Relationship Id="rId2" Type="http://schemas.openxmlformats.org/officeDocument/2006/relationships/tags" Target="../tags/tag1167.xml"/><Relationship Id="rId16" Type="http://schemas.openxmlformats.org/officeDocument/2006/relationships/tags" Target="../tags/tag1181.xml"/><Relationship Id="rId29" Type="http://schemas.openxmlformats.org/officeDocument/2006/relationships/tags" Target="../tags/tag1194.xml"/><Relationship Id="rId11" Type="http://schemas.openxmlformats.org/officeDocument/2006/relationships/tags" Target="../tags/tag1176.xml"/><Relationship Id="rId24" Type="http://schemas.openxmlformats.org/officeDocument/2006/relationships/tags" Target="../tags/tag1189.xml"/><Relationship Id="rId32" Type="http://schemas.openxmlformats.org/officeDocument/2006/relationships/tags" Target="../tags/tag1197.xml"/><Relationship Id="rId37" Type="http://schemas.openxmlformats.org/officeDocument/2006/relationships/tags" Target="../tags/tag1202.xml"/><Relationship Id="rId40" Type="http://schemas.openxmlformats.org/officeDocument/2006/relationships/tags" Target="../tags/tag1205.xml"/><Relationship Id="rId45" Type="http://schemas.openxmlformats.org/officeDocument/2006/relationships/tags" Target="../tags/tag1210.xml"/><Relationship Id="rId53" Type="http://schemas.openxmlformats.org/officeDocument/2006/relationships/tags" Target="../tags/tag1218.xml"/><Relationship Id="rId58" Type="http://schemas.openxmlformats.org/officeDocument/2006/relationships/tags" Target="../tags/tag1223.xml"/><Relationship Id="rId66" Type="http://schemas.openxmlformats.org/officeDocument/2006/relationships/tags" Target="../tags/tag1231.xml"/><Relationship Id="rId74" Type="http://schemas.openxmlformats.org/officeDocument/2006/relationships/tags" Target="../tags/tag1239.xml"/><Relationship Id="rId79" Type="http://schemas.openxmlformats.org/officeDocument/2006/relationships/tags" Target="../tags/tag1244.xml"/><Relationship Id="rId5" Type="http://schemas.openxmlformats.org/officeDocument/2006/relationships/tags" Target="../tags/tag1170.xml"/><Relationship Id="rId61" Type="http://schemas.openxmlformats.org/officeDocument/2006/relationships/tags" Target="../tags/tag1226.xml"/><Relationship Id="rId82" Type="http://schemas.openxmlformats.org/officeDocument/2006/relationships/tags" Target="../tags/tag1247.xml"/><Relationship Id="rId10" Type="http://schemas.openxmlformats.org/officeDocument/2006/relationships/tags" Target="../tags/tag1175.xml"/><Relationship Id="rId19" Type="http://schemas.openxmlformats.org/officeDocument/2006/relationships/tags" Target="../tags/tag1184.xml"/><Relationship Id="rId31" Type="http://schemas.openxmlformats.org/officeDocument/2006/relationships/tags" Target="../tags/tag1196.xml"/><Relationship Id="rId44" Type="http://schemas.openxmlformats.org/officeDocument/2006/relationships/tags" Target="../tags/tag1209.xml"/><Relationship Id="rId52" Type="http://schemas.openxmlformats.org/officeDocument/2006/relationships/tags" Target="../tags/tag1217.xml"/><Relationship Id="rId60" Type="http://schemas.openxmlformats.org/officeDocument/2006/relationships/tags" Target="../tags/tag1225.xml"/><Relationship Id="rId65" Type="http://schemas.openxmlformats.org/officeDocument/2006/relationships/tags" Target="../tags/tag1230.xml"/><Relationship Id="rId73" Type="http://schemas.openxmlformats.org/officeDocument/2006/relationships/tags" Target="../tags/tag1238.xml"/><Relationship Id="rId78" Type="http://schemas.openxmlformats.org/officeDocument/2006/relationships/tags" Target="../tags/tag1243.xml"/><Relationship Id="rId81" Type="http://schemas.openxmlformats.org/officeDocument/2006/relationships/tags" Target="../tags/tag1246.xml"/><Relationship Id="rId4" Type="http://schemas.openxmlformats.org/officeDocument/2006/relationships/tags" Target="../tags/tag1169.xml"/><Relationship Id="rId9" Type="http://schemas.openxmlformats.org/officeDocument/2006/relationships/tags" Target="../tags/tag1174.xml"/><Relationship Id="rId14" Type="http://schemas.openxmlformats.org/officeDocument/2006/relationships/tags" Target="../tags/tag1179.xml"/><Relationship Id="rId22" Type="http://schemas.openxmlformats.org/officeDocument/2006/relationships/tags" Target="../tags/tag1187.xml"/><Relationship Id="rId27" Type="http://schemas.openxmlformats.org/officeDocument/2006/relationships/tags" Target="../tags/tag1192.xml"/><Relationship Id="rId30" Type="http://schemas.openxmlformats.org/officeDocument/2006/relationships/tags" Target="../tags/tag1195.xml"/><Relationship Id="rId35" Type="http://schemas.openxmlformats.org/officeDocument/2006/relationships/tags" Target="../tags/tag1200.xml"/><Relationship Id="rId43" Type="http://schemas.openxmlformats.org/officeDocument/2006/relationships/tags" Target="../tags/tag1208.xml"/><Relationship Id="rId48" Type="http://schemas.openxmlformats.org/officeDocument/2006/relationships/tags" Target="../tags/tag1213.xml"/><Relationship Id="rId56" Type="http://schemas.openxmlformats.org/officeDocument/2006/relationships/tags" Target="../tags/tag1221.xml"/><Relationship Id="rId64" Type="http://schemas.openxmlformats.org/officeDocument/2006/relationships/tags" Target="../tags/tag1229.xml"/><Relationship Id="rId69" Type="http://schemas.openxmlformats.org/officeDocument/2006/relationships/tags" Target="../tags/tag1234.xml"/><Relationship Id="rId77" Type="http://schemas.openxmlformats.org/officeDocument/2006/relationships/tags" Target="../tags/tag1242.xml"/><Relationship Id="rId8" Type="http://schemas.openxmlformats.org/officeDocument/2006/relationships/tags" Target="../tags/tag1173.xml"/><Relationship Id="rId51" Type="http://schemas.openxmlformats.org/officeDocument/2006/relationships/tags" Target="../tags/tag1216.xml"/><Relationship Id="rId72" Type="http://schemas.openxmlformats.org/officeDocument/2006/relationships/tags" Target="../tags/tag1237.xml"/><Relationship Id="rId80" Type="http://schemas.openxmlformats.org/officeDocument/2006/relationships/tags" Target="../tags/tag1245.xml"/><Relationship Id="rId3" Type="http://schemas.openxmlformats.org/officeDocument/2006/relationships/tags" Target="../tags/tag1168.xml"/><Relationship Id="rId12" Type="http://schemas.openxmlformats.org/officeDocument/2006/relationships/tags" Target="../tags/tag1177.xml"/><Relationship Id="rId17" Type="http://schemas.openxmlformats.org/officeDocument/2006/relationships/tags" Target="../tags/tag1182.xml"/><Relationship Id="rId25" Type="http://schemas.openxmlformats.org/officeDocument/2006/relationships/tags" Target="../tags/tag1190.xml"/><Relationship Id="rId33" Type="http://schemas.openxmlformats.org/officeDocument/2006/relationships/tags" Target="../tags/tag1198.xml"/><Relationship Id="rId38" Type="http://schemas.openxmlformats.org/officeDocument/2006/relationships/tags" Target="../tags/tag1203.xml"/><Relationship Id="rId46" Type="http://schemas.openxmlformats.org/officeDocument/2006/relationships/tags" Target="../tags/tag1211.xml"/><Relationship Id="rId59" Type="http://schemas.openxmlformats.org/officeDocument/2006/relationships/tags" Target="../tags/tag1224.xml"/><Relationship Id="rId67" Type="http://schemas.openxmlformats.org/officeDocument/2006/relationships/tags" Target="../tags/tag1232.xml"/><Relationship Id="rId20" Type="http://schemas.openxmlformats.org/officeDocument/2006/relationships/tags" Target="../tags/tag1185.xml"/><Relationship Id="rId41" Type="http://schemas.openxmlformats.org/officeDocument/2006/relationships/tags" Target="../tags/tag1206.xml"/><Relationship Id="rId54" Type="http://schemas.openxmlformats.org/officeDocument/2006/relationships/tags" Target="../tags/tag1219.xml"/><Relationship Id="rId62" Type="http://schemas.openxmlformats.org/officeDocument/2006/relationships/tags" Target="../tags/tag1227.xml"/><Relationship Id="rId70" Type="http://schemas.openxmlformats.org/officeDocument/2006/relationships/tags" Target="../tags/tag1235.xml"/><Relationship Id="rId75" Type="http://schemas.openxmlformats.org/officeDocument/2006/relationships/tags" Target="../tags/tag1240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15" Type="http://schemas.openxmlformats.org/officeDocument/2006/relationships/tags" Target="../tags/tag1180.xml"/><Relationship Id="rId23" Type="http://schemas.openxmlformats.org/officeDocument/2006/relationships/tags" Target="../tags/tag1188.xml"/><Relationship Id="rId28" Type="http://schemas.openxmlformats.org/officeDocument/2006/relationships/tags" Target="../tags/tag1193.xml"/><Relationship Id="rId36" Type="http://schemas.openxmlformats.org/officeDocument/2006/relationships/tags" Target="../tags/tag1201.xml"/><Relationship Id="rId49" Type="http://schemas.openxmlformats.org/officeDocument/2006/relationships/tags" Target="../tags/tag1214.xml"/><Relationship Id="rId57" Type="http://schemas.openxmlformats.org/officeDocument/2006/relationships/tags" Target="../tags/tag122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260.xml"/><Relationship Id="rId18" Type="http://schemas.openxmlformats.org/officeDocument/2006/relationships/tags" Target="../tags/tag1265.xml"/><Relationship Id="rId26" Type="http://schemas.openxmlformats.org/officeDocument/2006/relationships/tags" Target="../tags/tag1273.xml"/><Relationship Id="rId39" Type="http://schemas.openxmlformats.org/officeDocument/2006/relationships/tags" Target="../tags/tag1286.xml"/><Relationship Id="rId21" Type="http://schemas.openxmlformats.org/officeDocument/2006/relationships/tags" Target="../tags/tag1268.xml"/><Relationship Id="rId34" Type="http://schemas.openxmlformats.org/officeDocument/2006/relationships/tags" Target="../tags/tag1281.xml"/><Relationship Id="rId42" Type="http://schemas.openxmlformats.org/officeDocument/2006/relationships/tags" Target="../tags/tag1289.xml"/><Relationship Id="rId47" Type="http://schemas.openxmlformats.org/officeDocument/2006/relationships/tags" Target="../tags/tag1294.xml"/><Relationship Id="rId50" Type="http://schemas.openxmlformats.org/officeDocument/2006/relationships/tags" Target="../tags/tag1297.xml"/><Relationship Id="rId55" Type="http://schemas.openxmlformats.org/officeDocument/2006/relationships/tags" Target="../tags/tag1302.xml"/><Relationship Id="rId63" Type="http://schemas.openxmlformats.org/officeDocument/2006/relationships/tags" Target="../tags/tag1310.xml"/><Relationship Id="rId68" Type="http://schemas.openxmlformats.org/officeDocument/2006/relationships/tags" Target="../tags/tag1315.xml"/><Relationship Id="rId76" Type="http://schemas.microsoft.com/office/2007/relationships/diagramDrawing" Target="../diagrams/drawing5.xml"/><Relationship Id="rId7" Type="http://schemas.openxmlformats.org/officeDocument/2006/relationships/tags" Target="../tags/tag1254.xml"/><Relationship Id="rId71" Type="http://schemas.openxmlformats.org/officeDocument/2006/relationships/notesSlide" Target="../notesSlides/notesSlide13.xml"/><Relationship Id="rId2" Type="http://schemas.openxmlformats.org/officeDocument/2006/relationships/tags" Target="../tags/tag1249.xml"/><Relationship Id="rId16" Type="http://schemas.openxmlformats.org/officeDocument/2006/relationships/tags" Target="../tags/tag1263.xml"/><Relationship Id="rId29" Type="http://schemas.openxmlformats.org/officeDocument/2006/relationships/tags" Target="../tags/tag1276.xml"/><Relationship Id="rId11" Type="http://schemas.openxmlformats.org/officeDocument/2006/relationships/tags" Target="../tags/tag1258.xml"/><Relationship Id="rId24" Type="http://schemas.openxmlformats.org/officeDocument/2006/relationships/tags" Target="../tags/tag1271.xml"/><Relationship Id="rId32" Type="http://schemas.openxmlformats.org/officeDocument/2006/relationships/tags" Target="../tags/tag1279.xml"/><Relationship Id="rId37" Type="http://schemas.openxmlformats.org/officeDocument/2006/relationships/tags" Target="../tags/tag1284.xml"/><Relationship Id="rId40" Type="http://schemas.openxmlformats.org/officeDocument/2006/relationships/tags" Target="../tags/tag1287.xml"/><Relationship Id="rId45" Type="http://schemas.openxmlformats.org/officeDocument/2006/relationships/tags" Target="../tags/tag1292.xml"/><Relationship Id="rId53" Type="http://schemas.openxmlformats.org/officeDocument/2006/relationships/tags" Target="../tags/tag1300.xml"/><Relationship Id="rId58" Type="http://schemas.openxmlformats.org/officeDocument/2006/relationships/tags" Target="../tags/tag1305.xml"/><Relationship Id="rId66" Type="http://schemas.openxmlformats.org/officeDocument/2006/relationships/tags" Target="../tags/tag1313.xml"/><Relationship Id="rId74" Type="http://schemas.openxmlformats.org/officeDocument/2006/relationships/diagramQuickStyle" Target="../diagrams/quickStyle5.xml"/><Relationship Id="rId5" Type="http://schemas.openxmlformats.org/officeDocument/2006/relationships/tags" Target="../tags/tag1252.xml"/><Relationship Id="rId15" Type="http://schemas.openxmlformats.org/officeDocument/2006/relationships/tags" Target="../tags/tag1262.xml"/><Relationship Id="rId23" Type="http://schemas.openxmlformats.org/officeDocument/2006/relationships/tags" Target="../tags/tag1270.xml"/><Relationship Id="rId28" Type="http://schemas.openxmlformats.org/officeDocument/2006/relationships/tags" Target="../tags/tag1275.xml"/><Relationship Id="rId36" Type="http://schemas.openxmlformats.org/officeDocument/2006/relationships/tags" Target="../tags/tag1283.xml"/><Relationship Id="rId49" Type="http://schemas.openxmlformats.org/officeDocument/2006/relationships/tags" Target="../tags/tag1296.xml"/><Relationship Id="rId57" Type="http://schemas.openxmlformats.org/officeDocument/2006/relationships/tags" Target="../tags/tag1304.xml"/><Relationship Id="rId61" Type="http://schemas.openxmlformats.org/officeDocument/2006/relationships/tags" Target="../tags/tag1308.xml"/><Relationship Id="rId10" Type="http://schemas.openxmlformats.org/officeDocument/2006/relationships/tags" Target="../tags/tag1257.xml"/><Relationship Id="rId19" Type="http://schemas.openxmlformats.org/officeDocument/2006/relationships/tags" Target="../tags/tag1266.xml"/><Relationship Id="rId31" Type="http://schemas.openxmlformats.org/officeDocument/2006/relationships/tags" Target="../tags/tag1278.xml"/><Relationship Id="rId44" Type="http://schemas.openxmlformats.org/officeDocument/2006/relationships/tags" Target="../tags/tag1291.xml"/><Relationship Id="rId52" Type="http://schemas.openxmlformats.org/officeDocument/2006/relationships/tags" Target="../tags/tag1299.xml"/><Relationship Id="rId60" Type="http://schemas.openxmlformats.org/officeDocument/2006/relationships/tags" Target="../tags/tag1307.xml"/><Relationship Id="rId65" Type="http://schemas.openxmlformats.org/officeDocument/2006/relationships/tags" Target="../tags/tag1312.xml"/><Relationship Id="rId73" Type="http://schemas.openxmlformats.org/officeDocument/2006/relationships/diagramLayout" Target="../diagrams/layout5.xml"/><Relationship Id="rId4" Type="http://schemas.openxmlformats.org/officeDocument/2006/relationships/tags" Target="../tags/tag1251.xml"/><Relationship Id="rId9" Type="http://schemas.openxmlformats.org/officeDocument/2006/relationships/tags" Target="../tags/tag1256.xml"/><Relationship Id="rId14" Type="http://schemas.openxmlformats.org/officeDocument/2006/relationships/tags" Target="../tags/tag1261.xml"/><Relationship Id="rId22" Type="http://schemas.openxmlformats.org/officeDocument/2006/relationships/tags" Target="../tags/tag1269.xml"/><Relationship Id="rId27" Type="http://schemas.openxmlformats.org/officeDocument/2006/relationships/tags" Target="../tags/tag1274.xml"/><Relationship Id="rId30" Type="http://schemas.openxmlformats.org/officeDocument/2006/relationships/tags" Target="../tags/tag1277.xml"/><Relationship Id="rId35" Type="http://schemas.openxmlformats.org/officeDocument/2006/relationships/tags" Target="../tags/tag1282.xml"/><Relationship Id="rId43" Type="http://schemas.openxmlformats.org/officeDocument/2006/relationships/tags" Target="../tags/tag1290.xml"/><Relationship Id="rId48" Type="http://schemas.openxmlformats.org/officeDocument/2006/relationships/tags" Target="../tags/tag1295.xml"/><Relationship Id="rId56" Type="http://schemas.openxmlformats.org/officeDocument/2006/relationships/tags" Target="../tags/tag1303.xml"/><Relationship Id="rId64" Type="http://schemas.openxmlformats.org/officeDocument/2006/relationships/tags" Target="../tags/tag1311.xml"/><Relationship Id="rId69" Type="http://schemas.openxmlformats.org/officeDocument/2006/relationships/tags" Target="../tags/tag1316.xml"/><Relationship Id="rId8" Type="http://schemas.openxmlformats.org/officeDocument/2006/relationships/tags" Target="../tags/tag1255.xml"/><Relationship Id="rId51" Type="http://schemas.openxmlformats.org/officeDocument/2006/relationships/tags" Target="../tags/tag1298.xml"/><Relationship Id="rId72" Type="http://schemas.openxmlformats.org/officeDocument/2006/relationships/diagramData" Target="../diagrams/data5.xml"/><Relationship Id="rId3" Type="http://schemas.openxmlformats.org/officeDocument/2006/relationships/tags" Target="../tags/tag1250.xml"/><Relationship Id="rId12" Type="http://schemas.openxmlformats.org/officeDocument/2006/relationships/tags" Target="../tags/tag1259.xml"/><Relationship Id="rId17" Type="http://schemas.openxmlformats.org/officeDocument/2006/relationships/tags" Target="../tags/tag1264.xml"/><Relationship Id="rId25" Type="http://schemas.openxmlformats.org/officeDocument/2006/relationships/tags" Target="../tags/tag1272.xml"/><Relationship Id="rId33" Type="http://schemas.openxmlformats.org/officeDocument/2006/relationships/tags" Target="../tags/tag1280.xml"/><Relationship Id="rId38" Type="http://schemas.openxmlformats.org/officeDocument/2006/relationships/tags" Target="../tags/tag1285.xml"/><Relationship Id="rId46" Type="http://schemas.openxmlformats.org/officeDocument/2006/relationships/tags" Target="../tags/tag1293.xml"/><Relationship Id="rId59" Type="http://schemas.openxmlformats.org/officeDocument/2006/relationships/tags" Target="../tags/tag1306.xml"/><Relationship Id="rId67" Type="http://schemas.openxmlformats.org/officeDocument/2006/relationships/tags" Target="../tags/tag1314.xml"/><Relationship Id="rId20" Type="http://schemas.openxmlformats.org/officeDocument/2006/relationships/tags" Target="../tags/tag1267.xml"/><Relationship Id="rId41" Type="http://schemas.openxmlformats.org/officeDocument/2006/relationships/tags" Target="../tags/tag1288.xml"/><Relationship Id="rId54" Type="http://schemas.openxmlformats.org/officeDocument/2006/relationships/tags" Target="../tags/tag1301.xml"/><Relationship Id="rId62" Type="http://schemas.openxmlformats.org/officeDocument/2006/relationships/tags" Target="../tags/tag1309.xml"/><Relationship Id="rId70" Type="http://schemas.openxmlformats.org/officeDocument/2006/relationships/slideLayout" Target="../slideLayouts/slideLayout2.xml"/><Relationship Id="rId75" Type="http://schemas.openxmlformats.org/officeDocument/2006/relationships/diagramColors" Target="../diagrams/colors5.xml"/><Relationship Id="rId1" Type="http://schemas.openxmlformats.org/officeDocument/2006/relationships/tags" Target="../tags/tag1248.xml"/><Relationship Id="rId6" Type="http://schemas.openxmlformats.org/officeDocument/2006/relationships/tags" Target="../tags/tag125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29.xml"/><Relationship Id="rId18" Type="http://schemas.openxmlformats.org/officeDocument/2006/relationships/tags" Target="../tags/tag1334.xml"/><Relationship Id="rId26" Type="http://schemas.openxmlformats.org/officeDocument/2006/relationships/tags" Target="../tags/tag1342.xml"/><Relationship Id="rId39" Type="http://schemas.openxmlformats.org/officeDocument/2006/relationships/tags" Target="../tags/tag1355.xml"/><Relationship Id="rId21" Type="http://schemas.openxmlformats.org/officeDocument/2006/relationships/tags" Target="../tags/tag1337.xml"/><Relationship Id="rId34" Type="http://schemas.openxmlformats.org/officeDocument/2006/relationships/tags" Target="../tags/tag1350.xml"/><Relationship Id="rId42" Type="http://schemas.openxmlformats.org/officeDocument/2006/relationships/tags" Target="../tags/tag1358.xml"/><Relationship Id="rId47" Type="http://schemas.openxmlformats.org/officeDocument/2006/relationships/tags" Target="../tags/tag1363.xml"/><Relationship Id="rId50" Type="http://schemas.openxmlformats.org/officeDocument/2006/relationships/tags" Target="../tags/tag1366.xml"/><Relationship Id="rId55" Type="http://schemas.openxmlformats.org/officeDocument/2006/relationships/tags" Target="../tags/tag1371.xml"/><Relationship Id="rId63" Type="http://schemas.openxmlformats.org/officeDocument/2006/relationships/tags" Target="../tags/tag1379.xml"/><Relationship Id="rId68" Type="http://schemas.openxmlformats.org/officeDocument/2006/relationships/tags" Target="../tags/tag1384.xml"/><Relationship Id="rId76" Type="http://schemas.openxmlformats.org/officeDocument/2006/relationships/tags" Target="../tags/tag1392.xml"/><Relationship Id="rId7" Type="http://schemas.openxmlformats.org/officeDocument/2006/relationships/tags" Target="../tags/tag1323.xml"/><Relationship Id="rId71" Type="http://schemas.openxmlformats.org/officeDocument/2006/relationships/tags" Target="../tags/tag1387.xml"/><Relationship Id="rId2" Type="http://schemas.openxmlformats.org/officeDocument/2006/relationships/tags" Target="../tags/tag1318.xml"/><Relationship Id="rId16" Type="http://schemas.openxmlformats.org/officeDocument/2006/relationships/tags" Target="../tags/tag1332.xml"/><Relationship Id="rId29" Type="http://schemas.openxmlformats.org/officeDocument/2006/relationships/tags" Target="../tags/tag1345.xml"/><Relationship Id="rId11" Type="http://schemas.openxmlformats.org/officeDocument/2006/relationships/tags" Target="../tags/tag1327.xml"/><Relationship Id="rId24" Type="http://schemas.openxmlformats.org/officeDocument/2006/relationships/tags" Target="../tags/tag1340.xml"/><Relationship Id="rId32" Type="http://schemas.openxmlformats.org/officeDocument/2006/relationships/tags" Target="../tags/tag1348.xml"/><Relationship Id="rId37" Type="http://schemas.openxmlformats.org/officeDocument/2006/relationships/tags" Target="../tags/tag1353.xml"/><Relationship Id="rId40" Type="http://schemas.openxmlformats.org/officeDocument/2006/relationships/tags" Target="../tags/tag1356.xml"/><Relationship Id="rId45" Type="http://schemas.openxmlformats.org/officeDocument/2006/relationships/tags" Target="../tags/tag1361.xml"/><Relationship Id="rId53" Type="http://schemas.openxmlformats.org/officeDocument/2006/relationships/tags" Target="../tags/tag1369.xml"/><Relationship Id="rId58" Type="http://schemas.openxmlformats.org/officeDocument/2006/relationships/tags" Target="../tags/tag1374.xml"/><Relationship Id="rId66" Type="http://schemas.openxmlformats.org/officeDocument/2006/relationships/tags" Target="../tags/tag1382.xml"/><Relationship Id="rId74" Type="http://schemas.openxmlformats.org/officeDocument/2006/relationships/tags" Target="../tags/tag1390.xml"/><Relationship Id="rId79" Type="http://schemas.openxmlformats.org/officeDocument/2006/relationships/tags" Target="../tags/tag1395.xml"/><Relationship Id="rId5" Type="http://schemas.openxmlformats.org/officeDocument/2006/relationships/tags" Target="../tags/tag1321.xml"/><Relationship Id="rId61" Type="http://schemas.openxmlformats.org/officeDocument/2006/relationships/tags" Target="../tags/tag1377.xml"/><Relationship Id="rId10" Type="http://schemas.openxmlformats.org/officeDocument/2006/relationships/tags" Target="../tags/tag1326.xml"/><Relationship Id="rId19" Type="http://schemas.openxmlformats.org/officeDocument/2006/relationships/tags" Target="../tags/tag1335.xml"/><Relationship Id="rId31" Type="http://schemas.openxmlformats.org/officeDocument/2006/relationships/tags" Target="../tags/tag1347.xml"/><Relationship Id="rId44" Type="http://schemas.openxmlformats.org/officeDocument/2006/relationships/tags" Target="../tags/tag1360.xml"/><Relationship Id="rId52" Type="http://schemas.openxmlformats.org/officeDocument/2006/relationships/tags" Target="../tags/tag1368.xml"/><Relationship Id="rId60" Type="http://schemas.openxmlformats.org/officeDocument/2006/relationships/tags" Target="../tags/tag1376.xml"/><Relationship Id="rId65" Type="http://schemas.openxmlformats.org/officeDocument/2006/relationships/tags" Target="../tags/tag1381.xml"/><Relationship Id="rId73" Type="http://schemas.openxmlformats.org/officeDocument/2006/relationships/tags" Target="../tags/tag1389.xml"/><Relationship Id="rId78" Type="http://schemas.openxmlformats.org/officeDocument/2006/relationships/tags" Target="../tags/tag1394.xml"/><Relationship Id="rId81" Type="http://schemas.openxmlformats.org/officeDocument/2006/relationships/notesSlide" Target="../notesSlides/notesSlide14.xml"/><Relationship Id="rId4" Type="http://schemas.openxmlformats.org/officeDocument/2006/relationships/tags" Target="../tags/tag1320.xml"/><Relationship Id="rId9" Type="http://schemas.openxmlformats.org/officeDocument/2006/relationships/tags" Target="../tags/tag1325.xml"/><Relationship Id="rId14" Type="http://schemas.openxmlformats.org/officeDocument/2006/relationships/tags" Target="../tags/tag1330.xml"/><Relationship Id="rId22" Type="http://schemas.openxmlformats.org/officeDocument/2006/relationships/tags" Target="../tags/tag1338.xml"/><Relationship Id="rId27" Type="http://schemas.openxmlformats.org/officeDocument/2006/relationships/tags" Target="../tags/tag1343.xml"/><Relationship Id="rId30" Type="http://schemas.openxmlformats.org/officeDocument/2006/relationships/tags" Target="../tags/tag1346.xml"/><Relationship Id="rId35" Type="http://schemas.openxmlformats.org/officeDocument/2006/relationships/tags" Target="../tags/tag1351.xml"/><Relationship Id="rId43" Type="http://schemas.openxmlformats.org/officeDocument/2006/relationships/tags" Target="../tags/tag1359.xml"/><Relationship Id="rId48" Type="http://schemas.openxmlformats.org/officeDocument/2006/relationships/tags" Target="../tags/tag1364.xml"/><Relationship Id="rId56" Type="http://schemas.openxmlformats.org/officeDocument/2006/relationships/tags" Target="../tags/tag1372.xml"/><Relationship Id="rId64" Type="http://schemas.openxmlformats.org/officeDocument/2006/relationships/tags" Target="../tags/tag1380.xml"/><Relationship Id="rId69" Type="http://schemas.openxmlformats.org/officeDocument/2006/relationships/tags" Target="../tags/tag1385.xml"/><Relationship Id="rId77" Type="http://schemas.openxmlformats.org/officeDocument/2006/relationships/tags" Target="../tags/tag1393.xml"/><Relationship Id="rId8" Type="http://schemas.openxmlformats.org/officeDocument/2006/relationships/tags" Target="../tags/tag1324.xml"/><Relationship Id="rId51" Type="http://schemas.openxmlformats.org/officeDocument/2006/relationships/tags" Target="../tags/tag1367.xml"/><Relationship Id="rId72" Type="http://schemas.openxmlformats.org/officeDocument/2006/relationships/tags" Target="../tags/tag1388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319.xml"/><Relationship Id="rId12" Type="http://schemas.openxmlformats.org/officeDocument/2006/relationships/tags" Target="../tags/tag1328.xml"/><Relationship Id="rId17" Type="http://schemas.openxmlformats.org/officeDocument/2006/relationships/tags" Target="../tags/tag1333.xml"/><Relationship Id="rId25" Type="http://schemas.openxmlformats.org/officeDocument/2006/relationships/tags" Target="../tags/tag1341.xml"/><Relationship Id="rId33" Type="http://schemas.openxmlformats.org/officeDocument/2006/relationships/tags" Target="../tags/tag1349.xml"/><Relationship Id="rId38" Type="http://schemas.openxmlformats.org/officeDocument/2006/relationships/tags" Target="../tags/tag1354.xml"/><Relationship Id="rId46" Type="http://schemas.openxmlformats.org/officeDocument/2006/relationships/tags" Target="../tags/tag1362.xml"/><Relationship Id="rId59" Type="http://schemas.openxmlformats.org/officeDocument/2006/relationships/tags" Target="../tags/tag1375.xml"/><Relationship Id="rId67" Type="http://schemas.openxmlformats.org/officeDocument/2006/relationships/tags" Target="../tags/tag1383.xml"/><Relationship Id="rId20" Type="http://schemas.openxmlformats.org/officeDocument/2006/relationships/tags" Target="../tags/tag1336.xml"/><Relationship Id="rId41" Type="http://schemas.openxmlformats.org/officeDocument/2006/relationships/tags" Target="../tags/tag1357.xml"/><Relationship Id="rId54" Type="http://schemas.openxmlformats.org/officeDocument/2006/relationships/tags" Target="../tags/tag1370.xml"/><Relationship Id="rId62" Type="http://schemas.openxmlformats.org/officeDocument/2006/relationships/tags" Target="../tags/tag1378.xml"/><Relationship Id="rId70" Type="http://schemas.openxmlformats.org/officeDocument/2006/relationships/tags" Target="../tags/tag1386.xml"/><Relationship Id="rId75" Type="http://schemas.openxmlformats.org/officeDocument/2006/relationships/tags" Target="../tags/tag1391.xml"/><Relationship Id="rId1" Type="http://schemas.openxmlformats.org/officeDocument/2006/relationships/tags" Target="../tags/tag1317.xml"/><Relationship Id="rId6" Type="http://schemas.openxmlformats.org/officeDocument/2006/relationships/tags" Target="../tags/tag1322.xml"/><Relationship Id="rId15" Type="http://schemas.openxmlformats.org/officeDocument/2006/relationships/tags" Target="../tags/tag1331.xml"/><Relationship Id="rId23" Type="http://schemas.openxmlformats.org/officeDocument/2006/relationships/tags" Target="../tags/tag1339.xml"/><Relationship Id="rId28" Type="http://schemas.openxmlformats.org/officeDocument/2006/relationships/tags" Target="../tags/tag1344.xml"/><Relationship Id="rId36" Type="http://schemas.openxmlformats.org/officeDocument/2006/relationships/tags" Target="../tags/tag1352.xml"/><Relationship Id="rId49" Type="http://schemas.openxmlformats.org/officeDocument/2006/relationships/tags" Target="../tags/tag1365.xml"/><Relationship Id="rId57" Type="http://schemas.openxmlformats.org/officeDocument/2006/relationships/tags" Target="../tags/tag137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408.xml"/><Relationship Id="rId18" Type="http://schemas.openxmlformats.org/officeDocument/2006/relationships/tags" Target="../tags/tag1413.xml"/><Relationship Id="rId26" Type="http://schemas.openxmlformats.org/officeDocument/2006/relationships/tags" Target="../tags/tag1421.xml"/><Relationship Id="rId39" Type="http://schemas.openxmlformats.org/officeDocument/2006/relationships/tags" Target="../tags/tag1434.xml"/><Relationship Id="rId21" Type="http://schemas.openxmlformats.org/officeDocument/2006/relationships/tags" Target="../tags/tag1416.xml"/><Relationship Id="rId34" Type="http://schemas.openxmlformats.org/officeDocument/2006/relationships/tags" Target="../tags/tag1429.xml"/><Relationship Id="rId42" Type="http://schemas.openxmlformats.org/officeDocument/2006/relationships/tags" Target="../tags/tag1437.xml"/><Relationship Id="rId47" Type="http://schemas.openxmlformats.org/officeDocument/2006/relationships/tags" Target="../tags/tag1442.xml"/><Relationship Id="rId50" Type="http://schemas.openxmlformats.org/officeDocument/2006/relationships/tags" Target="../tags/tag1445.xml"/><Relationship Id="rId55" Type="http://schemas.openxmlformats.org/officeDocument/2006/relationships/tags" Target="../tags/tag1450.xml"/><Relationship Id="rId63" Type="http://schemas.openxmlformats.org/officeDocument/2006/relationships/tags" Target="../tags/tag1458.xml"/><Relationship Id="rId68" Type="http://schemas.openxmlformats.org/officeDocument/2006/relationships/tags" Target="../tags/tag1463.xml"/><Relationship Id="rId76" Type="http://schemas.openxmlformats.org/officeDocument/2006/relationships/tags" Target="../tags/tag1471.xml"/><Relationship Id="rId84" Type="http://schemas.openxmlformats.org/officeDocument/2006/relationships/diagramQuickStyle" Target="../diagrams/quickStyle6.xml"/><Relationship Id="rId7" Type="http://schemas.openxmlformats.org/officeDocument/2006/relationships/tags" Target="../tags/tag1402.xml"/><Relationship Id="rId71" Type="http://schemas.openxmlformats.org/officeDocument/2006/relationships/tags" Target="../tags/tag1466.xml"/><Relationship Id="rId2" Type="http://schemas.openxmlformats.org/officeDocument/2006/relationships/tags" Target="../tags/tag1397.xml"/><Relationship Id="rId16" Type="http://schemas.openxmlformats.org/officeDocument/2006/relationships/tags" Target="../tags/tag1411.xml"/><Relationship Id="rId29" Type="http://schemas.openxmlformats.org/officeDocument/2006/relationships/tags" Target="../tags/tag1424.xml"/><Relationship Id="rId11" Type="http://schemas.openxmlformats.org/officeDocument/2006/relationships/tags" Target="../tags/tag1406.xml"/><Relationship Id="rId24" Type="http://schemas.openxmlformats.org/officeDocument/2006/relationships/tags" Target="../tags/tag1419.xml"/><Relationship Id="rId32" Type="http://schemas.openxmlformats.org/officeDocument/2006/relationships/tags" Target="../tags/tag1427.xml"/><Relationship Id="rId37" Type="http://schemas.openxmlformats.org/officeDocument/2006/relationships/tags" Target="../tags/tag1432.xml"/><Relationship Id="rId40" Type="http://schemas.openxmlformats.org/officeDocument/2006/relationships/tags" Target="../tags/tag1435.xml"/><Relationship Id="rId45" Type="http://schemas.openxmlformats.org/officeDocument/2006/relationships/tags" Target="../tags/tag1440.xml"/><Relationship Id="rId53" Type="http://schemas.openxmlformats.org/officeDocument/2006/relationships/tags" Target="../tags/tag1448.xml"/><Relationship Id="rId58" Type="http://schemas.openxmlformats.org/officeDocument/2006/relationships/tags" Target="../tags/tag1453.xml"/><Relationship Id="rId66" Type="http://schemas.openxmlformats.org/officeDocument/2006/relationships/tags" Target="../tags/tag1461.xml"/><Relationship Id="rId74" Type="http://schemas.openxmlformats.org/officeDocument/2006/relationships/tags" Target="../tags/tag1469.xml"/><Relationship Id="rId79" Type="http://schemas.openxmlformats.org/officeDocument/2006/relationships/tags" Target="../tags/tag1474.xml"/><Relationship Id="rId5" Type="http://schemas.openxmlformats.org/officeDocument/2006/relationships/tags" Target="../tags/tag1400.xml"/><Relationship Id="rId61" Type="http://schemas.openxmlformats.org/officeDocument/2006/relationships/tags" Target="../tags/tag1456.xml"/><Relationship Id="rId82" Type="http://schemas.openxmlformats.org/officeDocument/2006/relationships/diagramData" Target="../diagrams/data6.xml"/><Relationship Id="rId19" Type="http://schemas.openxmlformats.org/officeDocument/2006/relationships/tags" Target="../tags/tag1414.xml"/><Relationship Id="rId4" Type="http://schemas.openxmlformats.org/officeDocument/2006/relationships/tags" Target="../tags/tag1399.xml"/><Relationship Id="rId9" Type="http://schemas.openxmlformats.org/officeDocument/2006/relationships/tags" Target="../tags/tag1404.xml"/><Relationship Id="rId14" Type="http://schemas.openxmlformats.org/officeDocument/2006/relationships/tags" Target="../tags/tag1409.xml"/><Relationship Id="rId22" Type="http://schemas.openxmlformats.org/officeDocument/2006/relationships/tags" Target="../tags/tag1417.xml"/><Relationship Id="rId27" Type="http://schemas.openxmlformats.org/officeDocument/2006/relationships/tags" Target="../tags/tag1422.xml"/><Relationship Id="rId30" Type="http://schemas.openxmlformats.org/officeDocument/2006/relationships/tags" Target="../tags/tag1425.xml"/><Relationship Id="rId35" Type="http://schemas.openxmlformats.org/officeDocument/2006/relationships/tags" Target="../tags/tag1430.xml"/><Relationship Id="rId43" Type="http://schemas.openxmlformats.org/officeDocument/2006/relationships/tags" Target="../tags/tag1438.xml"/><Relationship Id="rId48" Type="http://schemas.openxmlformats.org/officeDocument/2006/relationships/tags" Target="../tags/tag1443.xml"/><Relationship Id="rId56" Type="http://schemas.openxmlformats.org/officeDocument/2006/relationships/tags" Target="../tags/tag1451.xml"/><Relationship Id="rId64" Type="http://schemas.openxmlformats.org/officeDocument/2006/relationships/tags" Target="../tags/tag1459.xml"/><Relationship Id="rId69" Type="http://schemas.openxmlformats.org/officeDocument/2006/relationships/tags" Target="../tags/tag1464.xml"/><Relationship Id="rId77" Type="http://schemas.openxmlformats.org/officeDocument/2006/relationships/tags" Target="../tags/tag1472.xml"/><Relationship Id="rId8" Type="http://schemas.openxmlformats.org/officeDocument/2006/relationships/tags" Target="../tags/tag1403.xml"/><Relationship Id="rId51" Type="http://schemas.openxmlformats.org/officeDocument/2006/relationships/tags" Target="../tags/tag1446.xml"/><Relationship Id="rId72" Type="http://schemas.openxmlformats.org/officeDocument/2006/relationships/tags" Target="../tags/tag1467.xml"/><Relationship Id="rId80" Type="http://schemas.openxmlformats.org/officeDocument/2006/relationships/slideLayout" Target="../slideLayouts/slideLayout2.xml"/><Relationship Id="rId85" Type="http://schemas.openxmlformats.org/officeDocument/2006/relationships/diagramColors" Target="../diagrams/colors6.xml"/><Relationship Id="rId3" Type="http://schemas.openxmlformats.org/officeDocument/2006/relationships/tags" Target="../tags/tag1398.xml"/><Relationship Id="rId12" Type="http://schemas.openxmlformats.org/officeDocument/2006/relationships/tags" Target="../tags/tag1407.xml"/><Relationship Id="rId17" Type="http://schemas.openxmlformats.org/officeDocument/2006/relationships/tags" Target="../tags/tag1412.xml"/><Relationship Id="rId25" Type="http://schemas.openxmlformats.org/officeDocument/2006/relationships/tags" Target="../tags/tag1420.xml"/><Relationship Id="rId33" Type="http://schemas.openxmlformats.org/officeDocument/2006/relationships/tags" Target="../tags/tag1428.xml"/><Relationship Id="rId38" Type="http://schemas.openxmlformats.org/officeDocument/2006/relationships/tags" Target="../tags/tag1433.xml"/><Relationship Id="rId46" Type="http://schemas.openxmlformats.org/officeDocument/2006/relationships/tags" Target="../tags/tag1441.xml"/><Relationship Id="rId59" Type="http://schemas.openxmlformats.org/officeDocument/2006/relationships/tags" Target="../tags/tag1454.xml"/><Relationship Id="rId67" Type="http://schemas.openxmlformats.org/officeDocument/2006/relationships/tags" Target="../tags/tag1462.xml"/><Relationship Id="rId20" Type="http://schemas.openxmlformats.org/officeDocument/2006/relationships/tags" Target="../tags/tag1415.xml"/><Relationship Id="rId41" Type="http://schemas.openxmlformats.org/officeDocument/2006/relationships/tags" Target="../tags/tag1436.xml"/><Relationship Id="rId54" Type="http://schemas.openxmlformats.org/officeDocument/2006/relationships/tags" Target="../tags/tag1449.xml"/><Relationship Id="rId62" Type="http://schemas.openxmlformats.org/officeDocument/2006/relationships/tags" Target="../tags/tag1457.xml"/><Relationship Id="rId70" Type="http://schemas.openxmlformats.org/officeDocument/2006/relationships/tags" Target="../tags/tag1465.xml"/><Relationship Id="rId75" Type="http://schemas.openxmlformats.org/officeDocument/2006/relationships/tags" Target="../tags/tag1470.xml"/><Relationship Id="rId83" Type="http://schemas.openxmlformats.org/officeDocument/2006/relationships/diagramLayout" Target="../diagrams/layout6.xml"/><Relationship Id="rId1" Type="http://schemas.openxmlformats.org/officeDocument/2006/relationships/tags" Target="../tags/tag1396.xml"/><Relationship Id="rId6" Type="http://schemas.openxmlformats.org/officeDocument/2006/relationships/tags" Target="../tags/tag1401.xml"/><Relationship Id="rId15" Type="http://schemas.openxmlformats.org/officeDocument/2006/relationships/tags" Target="../tags/tag1410.xml"/><Relationship Id="rId23" Type="http://schemas.openxmlformats.org/officeDocument/2006/relationships/tags" Target="../tags/tag1418.xml"/><Relationship Id="rId28" Type="http://schemas.openxmlformats.org/officeDocument/2006/relationships/tags" Target="../tags/tag1423.xml"/><Relationship Id="rId36" Type="http://schemas.openxmlformats.org/officeDocument/2006/relationships/tags" Target="../tags/tag1431.xml"/><Relationship Id="rId49" Type="http://schemas.openxmlformats.org/officeDocument/2006/relationships/tags" Target="../tags/tag1444.xml"/><Relationship Id="rId57" Type="http://schemas.openxmlformats.org/officeDocument/2006/relationships/tags" Target="../tags/tag1452.xml"/><Relationship Id="rId10" Type="http://schemas.openxmlformats.org/officeDocument/2006/relationships/tags" Target="../tags/tag1405.xml"/><Relationship Id="rId31" Type="http://schemas.openxmlformats.org/officeDocument/2006/relationships/tags" Target="../tags/tag1426.xml"/><Relationship Id="rId44" Type="http://schemas.openxmlformats.org/officeDocument/2006/relationships/tags" Target="../tags/tag1439.xml"/><Relationship Id="rId52" Type="http://schemas.openxmlformats.org/officeDocument/2006/relationships/tags" Target="../tags/tag1447.xml"/><Relationship Id="rId60" Type="http://schemas.openxmlformats.org/officeDocument/2006/relationships/tags" Target="../tags/tag1455.xml"/><Relationship Id="rId65" Type="http://schemas.openxmlformats.org/officeDocument/2006/relationships/tags" Target="../tags/tag1460.xml"/><Relationship Id="rId73" Type="http://schemas.openxmlformats.org/officeDocument/2006/relationships/tags" Target="../tags/tag1468.xml"/><Relationship Id="rId78" Type="http://schemas.openxmlformats.org/officeDocument/2006/relationships/tags" Target="../tags/tag1473.xml"/><Relationship Id="rId81" Type="http://schemas.openxmlformats.org/officeDocument/2006/relationships/notesSlide" Target="../notesSlides/notesSlide15.xml"/><Relationship Id="rId86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87.xml"/><Relationship Id="rId18" Type="http://schemas.openxmlformats.org/officeDocument/2006/relationships/tags" Target="../tags/tag1492.xml"/><Relationship Id="rId26" Type="http://schemas.openxmlformats.org/officeDocument/2006/relationships/tags" Target="../tags/tag1500.xml"/><Relationship Id="rId39" Type="http://schemas.openxmlformats.org/officeDocument/2006/relationships/tags" Target="../tags/tag1513.xml"/><Relationship Id="rId21" Type="http://schemas.openxmlformats.org/officeDocument/2006/relationships/tags" Target="../tags/tag1495.xml"/><Relationship Id="rId34" Type="http://schemas.openxmlformats.org/officeDocument/2006/relationships/tags" Target="../tags/tag1508.xml"/><Relationship Id="rId42" Type="http://schemas.openxmlformats.org/officeDocument/2006/relationships/tags" Target="../tags/tag1516.xml"/><Relationship Id="rId47" Type="http://schemas.openxmlformats.org/officeDocument/2006/relationships/tags" Target="../tags/tag1521.xml"/><Relationship Id="rId50" Type="http://schemas.openxmlformats.org/officeDocument/2006/relationships/tags" Target="../tags/tag1524.xml"/><Relationship Id="rId55" Type="http://schemas.openxmlformats.org/officeDocument/2006/relationships/tags" Target="../tags/tag1529.xml"/><Relationship Id="rId63" Type="http://schemas.openxmlformats.org/officeDocument/2006/relationships/tags" Target="../tags/tag1537.xml"/><Relationship Id="rId68" Type="http://schemas.openxmlformats.org/officeDocument/2006/relationships/tags" Target="../tags/tag1542.xml"/><Relationship Id="rId76" Type="http://schemas.openxmlformats.org/officeDocument/2006/relationships/tags" Target="../tags/tag1550.xml"/><Relationship Id="rId7" Type="http://schemas.openxmlformats.org/officeDocument/2006/relationships/tags" Target="../tags/tag1481.xml"/><Relationship Id="rId71" Type="http://schemas.openxmlformats.org/officeDocument/2006/relationships/tags" Target="../tags/tag1545.xml"/><Relationship Id="rId2" Type="http://schemas.openxmlformats.org/officeDocument/2006/relationships/tags" Target="../tags/tag1476.xml"/><Relationship Id="rId16" Type="http://schemas.openxmlformats.org/officeDocument/2006/relationships/tags" Target="../tags/tag1490.xml"/><Relationship Id="rId29" Type="http://schemas.openxmlformats.org/officeDocument/2006/relationships/tags" Target="../tags/tag1503.xml"/><Relationship Id="rId11" Type="http://schemas.openxmlformats.org/officeDocument/2006/relationships/tags" Target="../tags/tag1485.xml"/><Relationship Id="rId24" Type="http://schemas.openxmlformats.org/officeDocument/2006/relationships/tags" Target="../tags/tag1498.xml"/><Relationship Id="rId32" Type="http://schemas.openxmlformats.org/officeDocument/2006/relationships/tags" Target="../tags/tag1506.xml"/><Relationship Id="rId37" Type="http://schemas.openxmlformats.org/officeDocument/2006/relationships/tags" Target="../tags/tag1511.xml"/><Relationship Id="rId40" Type="http://schemas.openxmlformats.org/officeDocument/2006/relationships/tags" Target="../tags/tag1514.xml"/><Relationship Id="rId45" Type="http://schemas.openxmlformats.org/officeDocument/2006/relationships/tags" Target="../tags/tag1519.xml"/><Relationship Id="rId53" Type="http://schemas.openxmlformats.org/officeDocument/2006/relationships/tags" Target="../tags/tag1527.xml"/><Relationship Id="rId58" Type="http://schemas.openxmlformats.org/officeDocument/2006/relationships/tags" Target="../tags/tag1532.xml"/><Relationship Id="rId66" Type="http://schemas.openxmlformats.org/officeDocument/2006/relationships/tags" Target="../tags/tag1540.xml"/><Relationship Id="rId74" Type="http://schemas.openxmlformats.org/officeDocument/2006/relationships/tags" Target="../tags/tag1548.xml"/><Relationship Id="rId79" Type="http://schemas.openxmlformats.org/officeDocument/2006/relationships/tags" Target="../tags/tag1553.xml"/><Relationship Id="rId5" Type="http://schemas.openxmlformats.org/officeDocument/2006/relationships/tags" Target="../tags/tag1479.xml"/><Relationship Id="rId61" Type="http://schemas.openxmlformats.org/officeDocument/2006/relationships/tags" Target="../tags/tag1535.xml"/><Relationship Id="rId10" Type="http://schemas.openxmlformats.org/officeDocument/2006/relationships/tags" Target="../tags/tag1484.xml"/><Relationship Id="rId19" Type="http://schemas.openxmlformats.org/officeDocument/2006/relationships/tags" Target="../tags/tag1493.xml"/><Relationship Id="rId31" Type="http://schemas.openxmlformats.org/officeDocument/2006/relationships/tags" Target="../tags/tag1505.xml"/><Relationship Id="rId44" Type="http://schemas.openxmlformats.org/officeDocument/2006/relationships/tags" Target="../tags/tag1518.xml"/><Relationship Id="rId52" Type="http://schemas.openxmlformats.org/officeDocument/2006/relationships/tags" Target="../tags/tag1526.xml"/><Relationship Id="rId60" Type="http://schemas.openxmlformats.org/officeDocument/2006/relationships/tags" Target="../tags/tag1534.xml"/><Relationship Id="rId65" Type="http://schemas.openxmlformats.org/officeDocument/2006/relationships/tags" Target="../tags/tag1539.xml"/><Relationship Id="rId73" Type="http://schemas.openxmlformats.org/officeDocument/2006/relationships/tags" Target="../tags/tag1547.xml"/><Relationship Id="rId78" Type="http://schemas.openxmlformats.org/officeDocument/2006/relationships/tags" Target="../tags/tag1552.xml"/><Relationship Id="rId81" Type="http://schemas.openxmlformats.org/officeDocument/2006/relationships/notesSlide" Target="../notesSlides/notesSlide16.xml"/><Relationship Id="rId4" Type="http://schemas.openxmlformats.org/officeDocument/2006/relationships/tags" Target="../tags/tag1478.xml"/><Relationship Id="rId9" Type="http://schemas.openxmlformats.org/officeDocument/2006/relationships/tags" Target="../tags/tag1483.xml"/><Relationship Id="rId14" Type="http://schemas.openxmlformats.org/officeDocument/2006/relationships/tags" Target="../tags/tag1488.xml"/><Relationship Id="rId22" Type="http://schemas.openxmlformats.org/officeDocument/2006/relationships/tags" Target="../tags/tag1496.xml"/><Relationship Id="rId27" Type="http://schemas.openxmlformats.org/officeDocument/2006/relationships/tags" Target="../tags/tag1501.xml"/><Relationship Id="rId30" Type="http://schemas.openxmlformats.org/officeDocument/2006/relationships/tags" Target="../tags/tag1504.xml"/><Relationship Id="rId35" Type="http://schemas.openxmlformats.org/officeDocument/2006/relationships/tags" Target="../tags/tag1509.xml"/><Relationship Id="rId43" Type="http://schemas.openxmlformats.org/officeDocument/2006/relationships/tags" Target="../tags/tag1517.xml"/><Relationship Id="rId48" Type="http://schemas.openxmlformats.org/officeDocument/2006/relationships/tags" Target="../tags/tag1522.xml"/><Relationship Id="rId56" Type="http://schemas.openxmlformats.org/officeDocument/2006/relationships/tags" Target="../tags/tag1530.xml"/><Relationship Id="rId64" Type="http://schemas.openxmlformats.org/officeDocument/2006/relationships/tags" Target="../tags/tag1538.xml"/><Relationship Id="rId69" Type="http://schemas.openxmlformats.org/officeDocument/2006/relationships/tags" Target="../tags/tag1543.xml"/><Relationship Id="rId77" Type="http://schemas.openxmlformats.org/officeDocument/2006/relationships/tags" Target="../tags/tag1551.xml"/><Relationship Id="rId8" Type="http://schemas.openxmlformats.org/officeDocument/2006/relationships/tags" Target="../tags/tag1482.xml"/><Relationship Id="rId51" Type="http://schemas.openxmlformats.org/officeDocument/2006/relationships/tags" Target="../tags/tag1525.xml"/><Relationship Id="rId72" Type="http://schemas.openxmlformats.org/officeDocument/2006/relationships/tags" Target="../tags/tag1546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477.xml"/><Relationship Id="rId12" Type="http://schemas.openxmlformats.org/officeDocument/2006/relationships/tags" Target="../tags/tag1486.xml"/><Relationship Id="rId17" Type="http://schemas.openxmlformats.org/officeDocument/2006/relationships/tags" Target="../tags/tag1491.xml"/><Relationship Id="rId25" Type="http://schemas.openxmlformats.org/officeDocument/2006/relationships/tags" Target="../tags/tag1499.xml"/><Relationship Id="rId33" Type="http://schemas.openxmlformats.org/officeDocument/2006/relationships/tags" Target="../tags/tag1507.xml"/><Relationship Id="rId38" Type="http://schemas.openxmlformats.org/officeDocument/2006/relationships/tags" Target="../tags/tag1512.xml"/><Relationship Id="rId46" Type="http://schemas.openxmlformats.org/officeDocument/2006/relationships/tags" Target="../tags/tag1520.xml"/><Relationship Id="rId59" Type="http://schemas.openxmlformats.org/officeDocument/2006/relationships/tags" Target="../tags/tag1533.xml"/><Relationship Id="rId67" Type="http://schemas.openxmlformats.org/officeDocument/2006/relationships/tags" Target="../tags/tag1541.xml"/><Relationship Id="rId20" Type="http://schemas.openxmlformats.org/officeDocument/2006/relationships/tags" Target="../tags/tag1494.xml"/><Relationship Id="rId41" Type="http://schemas.openxmlformats.org/officeDocument/2006/relationships/tags" Target="../tags/tag1515.xml"/><Relationship Id="rId54" Type="http://schemas.openxmlformats.org/officeDocument/2006/relationships/tags" Target="../tags/tag1528.xml"/><Relationship Id="rId62" Type="http://schemas.openxmlformats.org/officeDocument/2006/relationships/tags" Target="../tags/tag1536.xml"/><Relationship Id="rId70" Type="http://schemas.openxmlformats.org/officeDocument/2006/relationships/tags" Target="../tags/tag1544.xml"/><Relationship Id="rId75" Type="http://schemas.openxmlformats.org/officeDocument/2006/relationships/tags" Target="../tags/tag1549.xml"/><Relationship Id="rId1" Type="http://schemas.openxmlformats.org/officeDocument/2006/relationships/tags" Target="../tags/tag1475.xml"/><Relationship Id="rId6" Type="http://schemas.openxmlformats.org/officeDocument/2006/relationships/tags" Target="../tags/tag1480.xml"/><Relationship Id="rId15" Type="http://schemas.openxmlformats.org/officeDocument/2006/relationships/tags" Target="../tags/tag1489.xml"/><Relationship Id="rId23" Type="http://schemas.openxmlformats.org/officeDocument/2006/relationships/tags" Target="../tags/tag1497.xml"/><Relationship Id="rId28" Type="http://schemas.openxmlformats.org/officeDocument/2006/relationships/tags" Target="../tags/tag1502.xml"/><Relationship Id="rId36" Type="http://schemas.openxmlformats.org/officeDocument/2006/relationships/tags" Target="../tags/tag1510.xml"/><Relationship Id="rId49" Type="http://schemas.openxmlformats.org/officeDocument/2006/relationships/tags" Target="../tags/tag1523.xml"/><Relationship Id="rId57" Type="http://schemas.openxmlformats.org/officeDocument/2006/relationships/tags" Target="../tags/tag15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566.xml"/><Relationship Id="rId18" Type="http://schemas.openxmlformats.org/officeDocument/2006/relationships/tags" Target="../tags/tag1571.xml"/><Relationship Id="rId26" Type="http://schemas.openxmlformats.org/officeDocument/2006/relationships/tags" Target="../tags/tag1579.xml"/><Relationship Id="rId39" Type="http://schemas.openxmlformats.org/officeDocument/2006/relationships/tags" Target="../tags/tag1592.xml"/><Relationship Id="rId21" Type="http://schemas.openxmlformats.org/officeDocument/2006/relationships/tags" Target="../tags/tag1574.xml"/><Relationship Id="rId34" Type="http://schemas.openxmlformats.org/officeDocument/2006/relationships/tags" Target="../tags/tag1587.xml"/><Relationship Id="rId42" Type="http://schemas.openxmlformats.org/officeDocument/2006/relationships/tags" Target="../tags/tag1595.xml"/><Relationship Id="rId47" Type="http://schemas.openxmlformats.org/officeDocument/2006/relationships/tags" Target="../tags/tag1600.xml"/><Relationship Id="rId50" Type="http://schemas.openxmlformats.org/officeDocument/2006/relationships/tags" Target="../tags/tag1603.xml"/><Relationship Id="rId55" Type="http://schemas.openxmlformats.org/officeDocument/2006/relationships/tags" Target="../tags/tag1608.xml"/><Relationship Id="rId63" Type="http://schemas.openxmlformats.org/officeDocument/2006/relationships/tags" Target="../tags/tag1616.xml"/><Relationship Id="rId68" Type="http://schemas.openxmlformats.org/officeDocument/2006/relationships/tags" Target="../tags/tag1621.xml"/><Relationship Id="rId76" Type="http://schemas.openxmlformats.org/officeDocument/2006/relationships/tags" Target="../tags/tag1629.xml"/><Relationship Id="rId7" Type="http://schemas.openxmlformats.org/officeDocument/2006/relationships/tags" Target="../tags/tag1560.xml"/><Relationship Id="rId71" Type="http://schemas.openxmlformats.org/officeDocument/2006/relationships/tags" Target="../tags/tag1624.xml"/><Relationship Id="rId2" Type="http://schemas.openxmlformats.org/officeDocument/2006/relationships/tags" Target="../tags/tag1555.xml"/><Relationship Id="rId16" Type="http://schemas.openxmlformats.org/officeDocument/2006/relationships/tags" Target="../tags/tag1569.xml"/><Relationship Id="rId29" Type="http://schemas.openxmlformats.org/officeDocument/2006/relationships/tags" Target="../tags/tag1582.xml"/><Relationship Id="rId11" Type="http://schemas.openxmlformats.org/officeDocument/2006/relationships/tags" Target="../tags/tag1564.xml"/><Relationship Id="rId24" Type="http://schemas.openxmlformats.org/officeDocument/2006/relationships/tags" Target="../tags/tag1577.xml"/><Relationship Id="rId32" Type="http://schemas.openxmlformats.org/officeDocument/2006/relationships/tags" Target="../tags/tag1585.xml"/><Relationship Id="rId37" Type="http://schemas.openxmlformats.org/officeDocument/2006/relationships/tags" Target="../tags/tag1590.xml"/><Relationship Id="rId40" Type="http://schemas.openxmlformats.org/officeDocument/2006/relationships/tags" Target="../tags/tag1593.xml"/><Relationship Id="rId45" Type="http://schemas.openxmlformats.org/officeDocument/2006/relationships/tags" Target="../tags/tag1598.xml"/><Relationship Id="rId53" Type="http://schemas.openxmlformats.org/officeDocument/2006/relationships/tags" Target="../tags/tag1606.xml"/><Relationship Id="rId58" Type="http://schemas.openxmlformats.org/officeDocument/2006/relationships/tags" Target="../tags/tag1611.xml"/><Relationship Id="rId66" Type="http://schemas.openxmlformats.org/officeDocument/2006/relationships/tags" Target="../tags/tag1619.xml"/><Relationship Id="rId74" Type="http://schemas.openxmlformats.org/officeDocument/2006/relationships/tags" Target="../tags/tag1627.xml"/><Relationship Id="rId79" Type="http://schemas.openxmlformats.org/officeDocument/2006/relationships/tags" Target="../tags/tag1632.xml"/><Relationship Id="rId5" Type="http://schemas.openxmlformats.org/officeDocument/2006/relationships/tags" Target="../tags/tag1558.xml"/><Relationship Id="rId61" Type="http://schemas.openxmlformats.org/officeDocument/2006/relationships/tags" Target="../tags/tag1614.xml"/><Relationship Id="rId10" Type="http://schemas.openxmlformats.org/officeDocument/2006/relationships/tags" Target="../tags/tag1563.xml"/><Relationship Id="rId19" Type="http://schemas.openxmlformats.org/officeDocument/2006/relationships/tags" Target="../tags/tag1572.xml"/><Relationship Id="rId31" Type="http://schemas.openxmlformats.org/officeDocument/2006/relationships/tags" Target="../tags/tag1584.xml"/><Relationship Id="rId44" Type="http://schemas.openxmlformats.org/officeDocument/2006/relationships/tags" Target="../tags/tag1597.xml"/><Relationship Id="rId52" Type="http://schemas.openxmlformats.org/officeDocument/2006/relationships/tags" Target="../tags/tag1605.xml"/><Relationship Id="rId60" Type="http://schemas.openxmlformats.org/officeDocument/2006/relationships/tags" Target="../tags/tag1613.xml"/><Relationship Id="rId65" Type="http://schemas.openxmlformats.org/officeDocument/2006/relationships/tags" Target="../tags/tag1618.xml"/><Relationship Id="rId73" Type="http://schemas.openxmlformats.org/officeDocument/2006/relationships/tags" Target="../tags/tag1626.xml"/><Relationship Id="rId78" Type="http://schemas.openxmlformats.org/officeDocument/2006/relationships/tags" Target="../tags/tag1631.xml"/><Relationship Id="rId81" Type="http://schemas.openxmlformats.org/officeDocument/2006/relationships/notesSlide" Target="../notesSlides/notesSlide17.xml"/><Relationship Id="rId4" Type="http://schemas.openxmlformats.org/officeDocument/2006/relationships/tags" Target="../tags/tag1557.xml"/><Relationship Id="rId9" Type="http://schemas.openxmlformats.org/officeDocument/2006/relationships/tags" Target="../tags/tag1562.xml"/><Relationship Id="rId14" Type="http://schemas.openxmlformats.org/officeDocument/2006/relationships/tags" Target="../tags/tag1567.xml"/><Relationship Id="rId22" Type="http://schemas.openxmlformats.org/officeDocument/2006/relationships/tags" Target="../tags/tag1575.xml"/><Relationship Id="rId27" Type="http://schemas.openxmlformats.org/officeDocument/2006/relationships/tags" Target="../tags/tag1580.xml"/><Relationship Id="rId30" Type="http://schemas.openxmlformats.org/officeDocument/2006/relationships/tags" Target="../tags/tag1583.xml"/><Relationship Id="rId35" Type="http://schemas.openxmlformats.org/officeDocument/2006/relationships/tags" Target="../tags/tag1588.xml"/><Relationship Id="rId43" Type="http://schemas.openxmlformats.org/officeDocument/2006/relationships/tags" Target="../tags/tag1596.xml"/><Relationship Id="rId48" Type="http://schemas.openxmlformats.org/officeDocument/2006/relationships/tags" Target="../tags/tag1601.xml"/><Relationship Id="rId56" Type="http://schemas.openxmlformats.org/officeDocument/2006/relationships/tags" Target="../tags/tag1609.xml"/><Relationship Id="rId64" Type="http://schemas.openxmlformats.org/officeDocument/2006/relationships/tags" Target="../tags/tag1617.xml"/><Relationship Id="rId69" Type="http://schemas.openxmlformats.org/officeDocument/2006/relationships/tags" Target="../tags/tag1622.xml"/><Relationship Id="rId77" Type="http://schemas.openxmlformats.org/officeDocument/2006/relationships/tags" Target="../tags/tag1630.xml"/><Relationship Id="rId8" Type="http://schemas.openxmlformats.org/officeDocument/2006/relationships/tags" Target="../tags/tag1561.xml"/><Relationship Id="rId51" Type="http://schemas.openxmlformats.org/officeDocument/2006/relationships/tags" Target="../tags/tag1604.xml"/><Relationship Id="rId72" Type="http://schemas.openxmlformats.org/officeDocument/2006/relationships/tags" Target="../tags/tag1625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556.xml"/><Relationship Id="rId12" Type="http://schemas.openxmlformats.org/officeDocument/2006/relationships/tags" Target="../tags/tag1565.xml"/><Relationship Id="rId17" Type="http://schemas.openxmlformats.org/officeDocument/2006/relationships/tags" Target="../tags/tag1570.xml"/><Relationship Id="rId25" Type="http://schemas.openxmlformats.org/officeDocument/2006/relationships/tags" Target="../tags/tag1578.xml"/><Relationship Id="rId33" Type="http://schemas.openxmlformats.org/officeDocument/2006/relationships/tags" Target="../tags/tag1586.xml"/><Relationship Id="rId38" Type="http://schemas.openxmlformats.org/officeDocument/2006/relationships/tags" Target="../tags/tag1591.xml"/><Relationship Id="rId46" Type="http://schemas.openxmlformats.org/officeDocument/2006/relationships/tags" Target="../tags/tag1599.xml"/><Relationship Id="rId59" Type="http://schemas.openxmlformats.org/officeDocument/2006/relationships/tags" Target="../tags/tag1612.xml"/><Relationship Id="rId67" Type="http://schemas.openxmlformats.org/officeDocument/2006/relationships/tags" Target="../tags/tag1620.xml"/><Relationship Id="rId20" Type="http://schemas.openxmlformats.org/officeDocument/2006/relationships/tags" Target="../tags/tag1573.xml"/><Relationship Id="rId41" Type="http://schemas.openxmlformats.org/officeDocument/2006/relationships/tags" Target="../tags/tag1594.xml"/><Relationship Id="rId54" Type="http://schemas.openxmlformats.org/officeDocument/2006/relationships/tags" Target="../tags/tag1607.xml"/><Relationship Id="rId62" Type="http://schemas.openxmlformats.org/officeDocument/2006/relationships/tags" Target="../tags/tag1615.xml"/><Relationship Id="rId70" Type="http://schemas.openxmlformats.org/officeDocument/2006/relationships/tags" Target="../tags/tag1623.xml"/><Relationship Id="rId75" Type="http://schemas.openxmlformats.org/officeDocument/2006/relationships/tags" Target="../tags/tag1628.xml"/><Relationship Id="rId1" Type="http://schemas.openxmlformats.org/officeDocument/2006/relationships/tags" Target="../tags/tag1554.xml"/><Relationship Id="rId6" Type="http://schemas.openxmlformats.org/officeDocument/2006/relationships/tags" Target="../tags/tag1559.xml"/><Relationship Id="rId15" Type="http://schemas.openxmlformats.org/officeDocument/2006/relationships/tags" Target="../tags/tag1568.xml"/><Relationship Id="rId23" Type="http://schemas.openxmlformats.org/officeDocument/2006/relationships/tags" Target="../tags/tag1576.xml"/><Relationship Id="rId28" Type="http://schemas.openxmlformats.org/officeDocument/2006/relationships/tags" Target="../tags/tag1581.xml"/><Relationship Id="rId36" Type="http://schemas.openxmlformats.org/officeDocument/2006/relationships/tags" Target="../tags/tag1589.xml"/><Relationship Id="rId49" Type="http://schemas.openxmlformats.org/officeDocument/2006/relationships/tags" Target="../tags/tag1602.xml"/><Relationship Id="rId57" Type="http://schemas.openxmlformats.org/officeDocument/2006/relationships/tags" Target="../tags/tag161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45.xml"/><Relationship Id="rId18" Type="http://schemas.openxmlformats.org/officeDocument/2006/relationships/tags" Target="../tags/tag1650.xml"/><Relationship Id="rId26" Type="http://schemas.openxmlformats.org/officeDocument/2006/relationships/tags" Target="../tags/tag1658.xml"/><Relationship Id="rId39" Type="http://schemas.openxmlformats.org/officeDocument/2006/relationships/tags" Target="../tags/tag1671.xml"/><Relationship Id="rId21" Type="http://schemas.openxmlformats.org/officeDocument/2006/relationships/tags" Target="../tags/tag1653.xml"/><Relationship Id="rId34" Type="http://schemas.openxmlformats.org/officeDocument/2006/relationships/tags" Target="../tags/tag1666.xml"/><Relationship Id="rId42" Type="http://schemas.openxmlformats.org/officeDocument/2006/relationships/tags" Target="../tags/tag1674.xml"/><Relationship Id="rId47" Type="http://schemas.openxmlformats.org/officeDocument/2006/relationships/tags" Target="../tags/tag1679.xml"/><Relationship Id="rId50" Type="http://schemas.openxmlformats.org/officeDocument/2006/relationships/tags" Target="../tags/tag1682.xml"/><Relationship Id="rId55" Type="http://schemas.openxmlformats.org/officeDocument/2006/relationships/tags" Target="../tags/tag1687.xml"/><Relationship Id="rId63" Type="http://schemas.openxmlformats.org/officeDocument/2006/relationships/tags" Target="../tags/tag1695.xml"/><Relationship Id="rId68" Type="http://schemas.openxmlformats.org/officeDocument/2006/relationships/tags" Target="../tags/tag1700.xml"/><Relationship Id="rId76" Type="http://schemas.openxmlformats.org/officeDocument/2006/relationships/tags" Target="../tags/tag1708.xml"/><Relationship Id="rId7" Type="http://schemas.openxmlformats.org/officeDocument/2006/relationships/tags" Target="../tags/tag1639.xml"/><Relationship Id="rId71" Type="http://schemas.openxmlformats.org/officeDocument/2006/relationships/tags" Target="../tags/tag1703.xml"/><Relationship Id="rId2" Type="http://schemas.openxmlformats.org/officeDocument/2006/relationships/tags" Target="../tags/tag1634.xml"/><Relationship Id="rId16" Type="http://schemas.openxmlformats.org/officeDocument/2006/relationships/tags" Target="../tags/tag1648.xml"/><Relationship Id="rId29" Type="http://schemas.openxmlformats.org/officeDocument/2006/relationships/tags" Target="../tags/tag1661.xml"/><Relationship Id="rId11" Type="http://schemas.openxmlformats.org/officeDocument/2006/relationships/tags" Target="../tags/tag1643.xml"/><Relationship Id="rId24" Type="http://schemas.openxmlformats.org/officeDocument/2006/relationships/tags" Target="../tags/tag1656.xml"/><Relationship Id="rId32" Type="http://schemas.openxmlformats.org/officeDocument/2006/relationships/tags" Target="../tags/tag1664.xml"/><Relationship Id="rId37" Type="http://schemas.openxmlformats.org/officeDocument/2006/relationships/tags" Target="../tags/tag1669.xml"/><Relationship Id="rId40" Type="http://schemas.openxmlformats.org/officeDocument/2006/relationships/tags" Target="../tags/tag1672.xml"/><Relationship Id="rId45" Type="http://schemas.openxmlformats.org/officeDocument/2006/relationships/tags" Target="../tags/tag1677.xml"/><Relationship Id="rId53" Type="http://schemas.openxmlformats.org/officeDocument/2006/relationships/tags" Target="../tags/tag1685.xml"/><Relationship Id="rId58" Type="http://schemas.openxmlformats.org/officeDocument/2006/relationships/tags" Target="../tags/tag1690.xml"/><Relationship Id="rId66" Type="http://schemas.openxmlformats.org/officeDocument/2006/relationships/tags" Target="../tags/tag1698.xml"/><Relationship Id="rId74" Type="http://schemas.openxmlformats.org/officeDocument/2006/relationships/tags" Target="../tags/tag1706.xml"/><Relationship Id="rId79" Type="http://schemas.openxmlformats.org/officeDocument/2006/relationships/tags" Target="../tags/tag1711.xml"/><Relationship Id="rId5" Type="http://schemas.openxmlformats.org/officeDocument/2006/relationships/tags" Target="../tags/tag1637.xml"/><Relationship Id="rId61" Type="http://schemas.openxmlformats.org/officeDocument/2006/relationships/tags" Target="../tags/tag1693.xml"/><Relationship Id="rId10" Type="http://schemas.openxmlformats.org/officeDocument/2006/relationships/tags" Target="../tags/tag1642.xml"/><Relationship Id="rId19" Type="http://schemas.openxmlformats.org/officeDocument/2006/relationships/tags" Target="../tags/tag1651.xml"/><Relationship Id="rId31" Type="http://schemas.openxmlformats.org/officeDocument/2006/relationships/tags" Target="../tags/tag1663.xml"/><Relationship Id="rId44" Type="http://schemas.openxmlformats.org/officeDocument/2006/relationships/tags" Target="../tags/tag1676.xml"/><Relationship Id="rId52" Type="http://schemas.openxmlformats.org/officeDocument/2006/relationships/tags" Target="../tags/tag1684.xml"/><Relationship Id="rId60" Type="http://schemas.openxmlformats.org/officeDocument/2006/relationships/tags" Target="../tags/tag1692.xml"/><Relationship Id="rId65" Type="http://schemas.openxmlformats.org/officeDocument/2006/relationships/tags" Target="../tags/tag1697.xml"/><Relationship Id="rId73" Type="http://schemas.openxmlformats.org/officeDocument/2006/relationships/tags" Target="../tags/tag1705.xml"/><Relationship Id="rId78" Type="http://schemas.openxmlformats.org/officeDocument/2006/relationships/tags" Target="../tags/tag1710.xml"/><Relationship Id="rId81" Type="http://schemas.openxmlformats.org/officeDocument/2006/relationships/notesSlide" Target="../notesSlides/notesSlide18.xml"/><Relationship Id="rId4" Type="http://schemas.openxmlformats.org/officeDocument/2006/relationships/tags" Target="../tags/tag1636.xml"/><Relationship Id="rId9" Type="http://schemas.openxmlformats.org/officeDocument/2006/relationships/tags" Target="../tags/tag1641.xml"/><Relationship Id="rId14" Type="http://schemas.openxmlformats.org/officeDocument/2006/relationships/tags" Target="../tags/tag1646.xml"/><Relationship Id="rId22" Type="http://schemas.openxmlformats.org/officeDocument/2006/relationships/tags" Target="../tags/tag1654.xml"/><Relationship Id="rId27" Type="http://schemas.openxmlformats.org/officeDocument/2006/relationships/tags" Target="../tags/tag1659.xml"/><Relationship Id="rId30" Type="http://schemas.openxmlformats.org/officeDocument/2006/relationships/tags" Target="../tags/tag1662.xml"/><Relationship Id="rId35" Type="http://schemas.openxmlformats.org/officeDocument/2006/relationships/tags" Target="../tags/tag1667.xml"/><Relationship Id="rId43" Type="http://schemas.openxmlformats.org/officeDocument/2006/relationships/tags" Target="../tags/tag1675.xml"/><Relationship Id="rId48" Type="http://schemas.openxmlformats.org/officeDocument/2006/relationships/tags" Target="../tags/tag1680.xml"/><Relationship Id="rId56" Type="http://schemas.openxmlformats.org/officeDocument/2006/relationships/tags" Target="../tags/tag1688.xml"/><Relationship Id="rId64" Type="http://schemas.openxmlformats.org/officeDocument/2006/relationships/tags" Target="../tags/tag1696.xml"/><Relationship Id="rId69" Type="http://schemas.openxmlformats.org/officeDocument/2006/relationships/tags" Target="../tags/tag1701.xml"/><Relationship Id="rId77" Type="http://schemas.openxmlformats.org/officeDocument/2006/relationships/tags" Target="../tags/tag1709.xml"/><Relationship Id="rId8" Type="http://schemas.openxmlformats.org/officeDocument/2006/relationships/tags" Target="../tags/tag1640.xml"/><Relationship Id="rId51" Type="http://schemas.openxmlformats.org/officeDocument/2006/relationships/tags" Target="../tags/tag1683.xml"/><Relationship Id="rId72" Type="http://schemas.openxmlformats.org/officeDocument/2006/relationships/tags" Target="../tags/tag1704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635.xml"/><Relationship Id="rId12" Type="http://schemas.openxmlformats.org/officeDocument/2006/relationships/tags" Target="../tags/tag1644.xml"/><Relationship Id="rId17" Type="http://schemas.openxmlformats.org/officeDocument/2006/relationships/tags" Target="../tags/tag1649.xml"/><Relationship Id="rId25" Type="http://schemas.openxmlformats.org/officeDocument/2006/relationships/tags" Target="../tags/tag1657.xml"/><Relationship Id="rId33" Type="http://schemas.openxmlformats.org/officeDocument/2006/relationships/tags" Target="../tags/tag1665.xml"/><Relationship Id="rId38" Type="http://schemas.openxmlformats.org/officeDocument/2006/relationships/tags" Target="../tags/tag1670.xml"/><Relationship Id="rId46" Type="http://schemas.openxmlformats.org/officeDocument/2006/relationships/tags" Target="../tags/tag1678.xml"/><Relationship Id="rId59" Type="http://schemas.openxmlformats.org/officeDocument/2006/relationships/tags" Target="../tags/tag1691.xml"/><Relationship Id="rId67" Type="http://schemas.openxmlformats.org/officeDocument/2006/relationships/tags" Target="../tags/tag1699.xml"/><Relationship Id="rId20" Type="http://schemas.openxmlformats.org/officeDocument/2006/relationships/tags" Target="../tags/tag1652.xml"/><Relationship Id="rId41" Type="http://schemas.openxmlformats.org/officeDocument/2006/relationships/tags" Target="../tags/tag1673.xml"/><Relationship Id="rId54" Type="http://schemas.openxmlformats.org/officeDocument/2006/relationships/tags" Target="../tags/tag1686.xml"/><Relationship Id="rId62" Type="http://schemas.openxmlformats.org/officeDocument/2006/relationships/tags" Target="../tags/tag1694.xml"/><Relationship Id="rId70" Type="http://schemas.openxmlformats.org/officeDocument/2006/relationships/tags" Target="../tags/tag1702.xml"/><Relationship Id="rId75" Type="http://schemas.openxmlformats.org/officeDocument/2006/relationships/tags" Target="../tags/tag1707.xml"/><Relationship Id="rId1" Type="http://schemas.openxmlformats.org/officeDocument/2006/relationships/tags" Target="../tags/tag1633.xml"/><Relationship Id="rId6" Type="http://schemas.openxmlformats.org/officeDocument/2006/relationships/tags" Target="../tags/tag1638.xml"/><Relationship Id="rId15" Type="http://schemas.openxmlformats.org/officeDocument/2006/relationships/tags" Target="../tags/tag1647.xml"/><Relationship Id="rId23" Type="http://schemas.openxmlformats.org/officeDocument/2006/relationships/tags" Target="../tags/tag1655.xml"/><Relationship Id="rId28" Type="http://schemas.openxmlformats.org/officeDocument/2006/relationships/tags" Target="../tags/tag1660.xml"/><Relationship Id="rId36" Type="http://schemas.openxmlformats.org/officeDocument/2006/relationships/tags" Target="../tags/tag1668.xml"/><Relationship Id="rId49" Type="http://schemas.openxmlformats.org/officeDocument/2006/relationships/tags" Target="../tags/tag1681.xml"/><Relationship Id="rId57" Type="http://schemas.openxmlformats.org/officeDocument/2006/relationships/tags" Target="../tags/tag1689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24.xml"/><Relationship Id="rId18" Type="http://schemas.openxmlformats.org/officeDocument/2006/relationships/tags" Target="../tags/tag1729.xml"/><Relationship Id="rId26" Type="http://schemas.openxmlformats.org/officeDocument/2006/relationships/tags" Target="../tags/tag1737.xml"/><Relationship Id="rId39" Type="http://schemas.openxmlformats.org/officeDocument/2006/relationships/tags" Target="../tags/tag1750.xml"/><Relationship Id="rId21" Type="http://schemas.openxmlformats.org/officeDocument/2006/relationships/tags" Target="../tags/tag1732.xml"/><Relationship Id="rId34" Type="http://schemas.openxmlformats.org/officeDocument/2006/relationships/tags" Target="../tags/tag1745.xml"/><Relationship Id="rId42" Type="http://schemas.openxmlformats.org/officeDocument/2006/relationships/tags" Target="../tags/tag1753.xml"/><Relationship Id="rId47" Type="http://schemas.openxmlformats.org/officeDocument/2006/relationships/tags" Target="../tags/tag1758.xml"/><Relationship Id="rId50" Type="http://schemas.openxmlformats.org/officeDocument/2006/relationships/tags" Target="../tags/tag1761.xml"/><Relationship Id="rId55" Type="http://schemas.openxmlformats.org/officeDocument/2006/relationships/tags" Target="../tags/tag1766.xml"/><Relationship Id="rId63" Type="http://schemas.openxmlformats.org/officeDocument/2006/relationships/tags" Target="../tags/tag1774.xml"/><Relationship Id="rId68" Type="http://schemas.openxmlformats.org/officeDocument/2006/relationships/tags" Target="../tags/tag1779.xml"/><Relationship Id="rId76" Type="http://schemas.microsoft.com/office/2007/relationships/diagramDrawing" Target="../diagrams/drawing7.xml"/><Relationship Id="rId7" Type="http://schemas.openxmlformats.org/officeDocument/2006/relationships/tags" Target="../tags/tag1718.xml"/><Relationship Id="rId71" Type="http://schemas.openxmlformats.org/officeDocument/2006/relationships/notesSlide" Target="../notesSlides/notesSlide19.xml"/><Relationship Id="rId2" Type="http://schemas.openxmlformats.org/officeDocument/2006/relationships/tags" Target="../tags/tag1713.xml"/><Relationship Id="rId16" Type="http://schemas.openxmlformats.org/officeDocument/2006/relationships/tags" Target="../tags/tag1727.xml"/><Relationship Id="rId29" Type="http://schemas.openxmlformats.org/officeDocument/2006/relationships/tags" Target="../tags/tag1740.xml"/><Relationship Id="rId11" Type="http://schemas.openxmlformats.org/officeDocument/2006/relationships/tags" Target="../tags/tag1722.xml"/><Relationship Id="rId24" Type="http://schemas.openxmlformats.org/officeDocument/2006/relationships/tags" Target="../tags/tag1735.xml"/><Relationship Id="rId32" Type="http://schemas.openxmlformats.org/officeDocument/2006/relationships/tags" Target="../tags/tag1743.xml"/><Relationship Id="rId37" Type="http://schemas.openxmlformats.org/officeDocument/2006/relationships/tags" Target="../tags/tag1748.xml"/><Relationship Id="rId40" Type="http://schemas.openxmlformats.org/officeDocument/2006/relationships/tags" Target="../tags/tag1751.xml"/><Relationship Id="rId45" Type="http://schemas.openxmlformats.org/officeDocument/2006/relationships/tags" Target="../tags/tag1756.xml"/><Relationship Id="rId53" Type="http://schemas.openxmlformats.org/officeDocument/2006/relationships/tags" Target="../tags/tag1764.xml"/><Relationship Id="rId58" Type="http://schemas.openxmlformats.org/officeDocument/2006/relationships/tags" Target="../tags/tag1769.xml"/><Relationship Id="rId66" Type="http://schemas.openxmlformats.org/officeDocument/2006/relationships/tags" Target="../tags/tag1777.xml"/><Relationship Id="rId74" Type="http://schemas.openxmlformats.org/officeDocument/2006/relationships/diagramQuickStyle" Target="../diagrams/quickStyle7.xml"/><Relationship Id="rId5" Type="http://schemas.openxmlformats.org/officeDocument/2006/relationships/tags" Target="../tags/tag1716.xml"/><Relationship Id="rId15" Type="http://schemas.openxmlformats.org/officeDocument/2006/relationships/tags" Target="../tags/tag1726.xml"/><Relationship Id="rId23" Type="http://schemas.openxmlformats.org/officeDocument/2006/relationships/tags" Target="../tags/tag1734.xml"/><Relationship Id="rId28" Type="http://schemas.openxmlformats.org/officeDocument/2006/relationships/tags" Target="../tags/tag1739.xml"/><Relationship Id="rId36" Type="http://schemas.openxmlformats.org/officeDocument/2006/relationships/tags" Target="../tags/tag1747.xml"/><Relationship Id="rId49" Type="http://schemas.openxmlformats.org/officeDocument/2006/relationships/tags" Target="../tags/tag1760.xml"/><Relationship Id="rId57" Type="http://schemas.openxmlformats.org/officeDocument/2006/relationships/tags" Target="../tags/tag1768.xml"/><Relationship Id="rId61" Type="http://schemas.openxmlformats.org/officeDocument/2006/relationships/tags" Target="../tags/tag1772.xml"/><Relationship Id="rId10" Type="http://schemas.openxmlformats.org/officeDocument/2006/relationships/tags" Target="../tags/tag1721.xml"/><Relationship Id="rId19" Type="http://schemas.openxmlformats.org/officeDocument/2006/relationships/tags" Target="../tags/tag1730.xml"/><Relationship Id="rId31" Type="http://schemas.openxmlformats.org/officeDocument/2006/relationships/tags" Target="../tags/tag1742.xml"/><Relationship Id="rId44" Type="http://schemas.openxmlformats.org/officeDocument/2006/relationships/tags" Target="../tags/tag1755.xml"/><Relationship Id="rId52" Type="http://schemas.openxmlformats.org/officeDocument/2006/relationships/tags" Target="../tags/tag1763.xml"/><Relationship Id="rId60" Type="http://schemas.openxmlformats.org/officeDocument/2006/relationships/tags" Target="../tags/tag1771.xml"/><Relationship Id="rId65" Type="http://schemas.openxmlformats.org/officeDocument/2006/relationships/tags" Target="../tags/tag1776.xml"/><Relationship Id="rId73" Type="http://schemas.openxmlformats.org/officeDocument/2006/relationships/diagramLayout" Target="../diagrams/layout7.xml"/><Relationship Id="rId4" Type="http://schemas.openxmlformats.org/officeDocument/2006/relationships/tags" Target="../tags/tag1715.xml"/><Relationship Id="rId9" Type="http://schemas.openxmlformats.org/officeDocument/2006/relationships/tags" Target="../tags/tag1720.xml"/><Relationship Id="rId14" Type="http://schemas.openxmlformats.org/officeDocument/2006/relationships/tags" Target="../tags/tag1725.xml"/><Relationship Id="rId22" Type="http://schemas.openxmlformats.org/officeDocument/2006/relationships/tags" Target="../tags/tag1733.xml"/><Relationship Id="rId27" Type="http://schemas.openxmlformats.org/officeDocument/2006/relationships/tags" Target="../tags/tag1738.xml"/><Relationship Id="rId30" Type="http://schemas.openxmlformats.org/officeDocument/2006/relationships/tags" Target="../tags/tag1741.xml"/><Relationship Id="rId35" Type="http://schemas.openxmlformats.org/officeDocument/2006/relationships/tags" Target="../tags/tag1746.xml"/><Relationship Id="rId43" Type="http://schemas.openxmlformats.org/officeDocument/2006/relationships/tags" Target="../tags/tag1754.xml"/><Relationship Id="rId48" Type="http://schemas.openxmlformats.org/officeDocument/2006/relationships/tags" Target="../tags/tag1759.xml"/><Relationship Id="rId56" Type="http://schemas.openxmlformats.org/officeDocument/2006/relationships/tags" Target="../tags/tag1767.xml"/><Relationship Id="rId64" Type="http://schemas.openxmlformats.org/officeDocument/2006/relationships/tags" Target="../tags/tag1775.xml"/><Relationship Id="rId69" Type="http://schemas.openxmlformats.org/officeDocument/2006/relationships/tags" Target="../tags/tag1780.xml"/><Relationship Id="rId8" Type="http://schemas.openxmlformats.org/officeDocument/2006/relationships/tags" Target="../tags/tag1719.xml"/><Relationship Id="rId51" Type="http://schemas.openxmlformats.org/officeDocument/2006/relationships/tags" Target="../tags/tag1762.xml"/><Relationship Id="rId72" Type="http://schemas.openxmlformats.org/officeDocument/2006/relationships/diagramData" Target="../diagrams/data7.xml"/><Relationship Id="rId3" Type="http://schemas.openxmlformats.org/officeDocument/2006/relationships/tags" Target="../tags/tag1714.xml"/><Relationship Id="rId12" Type="http://schemas.openxmlformats.org/officeDocument/2006/relationships/tags" Target="../tags/tag1723.xml"/><Relationship Id="rId17" Type="http://schemas.openxmlformats.org/officeDocument/2006/relationships/tags" Target="../tags/tag1728.xml"/><Relationship Id="rId25" Type="http://schemas.openxmlformats.org/officeDocument/2006/relationships/tags" Target="../tags/tag1736.xml"/><Relationship Id="rId33" Type="http://schemas.openxmlformats.org/officeDocument/2006/relationships/tags" Target="../tags/tag1744.xml"/><Relationship Id="rId38" Type="http://schemas.openxmlformats.org/officeDocument/2006/relationships/tags" Target="../tags/tag1749.xml"/><Relationship Id="rId46" Type="http://schemas.openxmlformats.org/officeDocument/2006/relationships/tags" Target="../tags/tag1757.xml"/><Relationship Id="rId59" Type="http://schemas.openxmlformats.org/officeDocument/2006/relationships/tags" Target="../tags/tag1770.xml"/><Relationship Id="rId67" Type="http://schemas.openxmlformats.org/officeDocument/2006/relationships/tags" Target="../tags/tag1778.xml"/><Relationship Id="rId20" Type="http://schemas.openxmlformats.org/officeDocument/2006/relationships/tags" Target="../tags/tag1731.xml"/><Relationship Id="rId41" Type="http://schemas.openxmlformats.org/officeDocument/2006/relationships/tags" Target="../tags/tag1752.xml"/><Relationship Id="rId54" Type="http://schemas.openxmlformats.org/officeDocument/2006/relationships/tags" Target="../tags/tag1765.xml"/><Relationship Id="rId62" Type="http://schemas.openxmlformats.org/officeDocument/2006/relationships/tags" Target="../tags/tag1773.xml"/><Relationship Id="rId70" Type="http://schemas.openxmlformats.org/officeDocument/2006/relationships/slideLayout" Target="../slideLayouts/slideLayout2.xml"/><Relationship Id="rId75" Type="http://schemas.openxmlformats.org/officeDocument/2006/relationships/diagramColors" Target="../diagrams/colors7.xml"/><Relationship Id="rId1" Type="http://schemas.openxmlformats.org/officeDocument/2006/relationships/tags" Target="../tags/tag1712.xml"/><Relationship Id="rId6" Type="http://schemas.openxmlformats.org/officeDocument/2006/relationships/tags" Target="../tags/tag171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9" Type="http://schemas.openxmlformats.org/officeDocument/2006/relationships/tags" Target="../tags/tag500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63" Type="http://schemas.openxmlformats.org/officeDocument/2006/relationships/tags" Target="../tags/tag524.xml"/><Relationship Id="rId68" Type="http://schemas.openxmlformats.org/officeDocument/2006/relationships/tags" Target="../tags/tag529.xml"/><Relationship Id="rId76" Type="http://schemas.microsoft.com/office/2007/relationships/diagramDrawing" Target="../diagrams/drawing1.xml"/><Relationship Id="rId7" Type="http://schemas.openxmlformats.org/officeDocument/2006/relationships/tags" Target="../tags/tag468.xml"/><Relationship Id="rId71" Type="http://schemas.openxmlformats.org/officeDocument/2006/relationships/notesSlide" Target="../notesSlides/notesSlide2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9" Type="http://schemas.openxmlformats.org/officeDocument/2006/relationships/tags" Target="../tags/tag490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66" Type="http://schemas.openxmlformats.org/officeDocument/2006/relationships/tags" Target="../tags/tag527.xml"/><Relationship Id="rId74" Type="http://schemas.openxmlformats.org/officeDocument/2006/relationships/diagramQuickStyle" Target="../diagrams/quickStyle1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61" Type="http://schemas.openxmlformats.org/officeDocument/2006/relationships/tags" Target="../tags/tag522.xml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tags" Target="../tags/tag526.xml"/><Relationship Id="rId73" Type="http://schemas.openxmlformats.org/officeDocument/2006/relationships/diagramLayout" Target="../diagrams/layout1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56" Type="http://schemas.openxmlformats.org/officeDocument/2006/relationships/tags" Target="../tags/tag517.xml"/><Relationship Id="rId64" Type="http://schemas.openxmlformats.org/officeDocument/2006/relationships/tags" Target="../tags/tag525.xml"/><Relationship Id="rId69" Type="http://schemas.openxmlformats.org/officeDocument/2006/relationships/tags" Target="../tags/tag530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72" Type="http://schemas.openxmlformats.org/officeDocument/2006/relationships/diagramData" Target="../diagrams/data1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67" Type="http://schemas.openxmlformats.org/officeDocument/2006/relationships/tags" Target="../tags/tag528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70" Type="http://schemas.openxmlformats.org/officeDocument/2006/relationships/slideLayout" Target="../slideLayouts/slideLayout2.xml"/><Relationship Id="rId75" Type="http://schemas.openxmlformats.org/officeDocument/2006/relationships/diagramColors" Target="../diagrams/colors1.xml"/><Relationship Id="rId1" Type="http://schemas.openxmlformats.org/officeDocument/2006/relationships/tags" Target="../tags/tag462.xml"/><Relationship Id="rId6" Type="http://schemas.openxmlformats.org/officeDocument/2006/relationships/tags" Target="../tags/tag46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793.xml"/><Relationship Id="rId18" Type="http://schemas.openxmlformats.org/officeDocument/2006/relationships/tags" Target="../tags/tag1798.xml"/><Relationship Id="rId26" Type="http://schemas.openxmlformats.org/officeDocument/2006/relationships/tags" Target="../tags/tag1806.xml"/><Relationship Id="rId39" Type="http://schemas.openxmlformats.org/officeDocument/2006/relationships/tags" Target="../tags/tag1819.xml"/><Relationship Id="rId21" Type="http://schemas.openxmlformats.org/officeDocument/2006/relationships/tags" Target="../tags/tag1801.xml"/><Relationship Id="rId34" Type="http://schemas.openxmlformats.org/officeDocument/2006/relationships/tags" Target="../tags/tag1814.xml"/><Relationship Id="rId42" Type="http://schemas.openxmlformats.org/officeDocument/2006/relationships/tags" Target="../tags/tag1822.xml"/><Relationship Id="rId47" Type="http://schemas.openxmlformats.org/officeDocument/2006/relationships/tags" Target="../tags/tag1827.xml"/><Relationship Id="rId50" Type="http://schemas.openxmlformats.org/officeDocument/2006/relationships/tags" Target="../tags/tag1830.xml"/><Relationship Id="rId55" Type="http://schemas.openxmlformats.org/officeDocument/2006/relationships/tags" Target="../tags/tag1835.xml"/><Relationship Id="rId63" Type="http://schemas.openxmlformats.org/officeDocument/2006/relationships/tags" Target="../tags/tag1843.xml"/><Relationship Id="rId68" Type="http://schemas.openxmlformats.org/officeDocument/2006/relationships/tags" Target="../tags/tag1848.xml"/><Relationship Id="rId76" Type="http://schemas.openxmlformats.org/officeDocument/2006/relationships/tags" Target="../tags/tag1856.xml"/><Relationship Id="rId7" Type="http://schemas.openxmlformats.org/officeDocument/2006/relationships/tags" Target="../tags/tag1787.xml"/><Relationship Id="rId71" Type="http://schemas.openxmlformats.org/officeDocument/2006/relationships/tags" Target="../tags/tag1851.xml"/><Relationship Id="rId2" Type="http://schemas.openxmlformats.org/officeDocument/2006/relationships/tags" Target="../tags/tag1782.xml"/><Relationship Id="rId16" Type="http://schemas.openxmlformats.org/officeDocument/2006/relationships/tags" Target="../tags/tag1796.xml"/><Relationship Id="rId29" Type="http://schemas.openxmlformats.org/officeDocument/2006/relationships/tags" Target="../tags/tag1809.xml"/><Relationship Id="rId11" Type="http://schemas.openxmlformats.org/officeDocument/2006/relationships/tags" Target="../tags/tag1791.xml"/><Relationship Id="rId24" Type="http://schemas.openxmlformats.org/officeDocument/2006/relationships/tags" Target="../tags/tag1804.xml"/><Relationship Id="rId32" Type="http://schemas.openxmlformats.org/officeDocument/2006/relationships/tags" Target="../tags/tag1812.xml"/><Relationship Id="rId37" Type="http://schemas.openxmlformats.org/officeDocument/2006/relationships/tags" Target="../tags/tag1817.xml"/><Relationship Id="rId40" Type="http://schemas.openxmlformats.org/officeDocument/2006/relationships/tags" Target="../tags/tag1820.xml"/><Relationship Id="rId45" Type="http://schemas.openxmlformats.org/officeDocument/2006/relationships/tags" Target="../tags/tag1825.xml"/><Relationship Id="rId53" Type="http://schemas.openxmlformats.org/officeDocument/2006/relationships/tags" Target="../tags/tag1833.xml"/><Relationship Id="rId58" Type="http://schemas.openxmlformats.org/officeDocument/2006/relationships/tags" Target="../tags/tag1838.xml"/><Relationship Id="rId66" Type="http://schemas.openxmlformats.org/officeDocument/2006/relationships/tags" Target="../tags/tag1846.xml"/><Relationship Id="rId74" Type="http://schemas.openxmlformats.org/officeDocument/2006/relationships/tags" Target="../tags/tag1854.xml"/><Relationship Id="rId79" Type="http://schemas.openxmlformats.org/officeDocument/2006/relationships/notesSlide" Target="../notesSlides/notesSlide20.xml"/><Relationship Id="rId5" Type="http://schemas.openxmlformats.org/officeDocument/2006/relationships/tags" Target="../tags/tag1785.xml"/><Relationship Id="rId61" Type="http://schemas.openxmlformats.org/officeDocument/2006/relationships/tags" Target="../tags/tag1841.xml"/><Relationship Id="rId10" Type="http://schemas.openxmlformats.org/officeDocument/2006/relationships/tags" Target="../tags/tag1790.xml"/><Relationship Id="rId19" Type="http://schemas.openxmlformats.org/officeDocument/2006/relationships/tags" Target="../tags/tag1799.xml"/><Relationship Id="rId31" Type="http://schemas.openxmlformats.org/officeDocument/2006/relationships/tags" Target="../tags/tag1811.xml"/><Relationship Id="rId44" Type="http://schemas.openxmlformats.org/officeDocument/2006/relationships/tags" Target="../tags/tag1824.xml"/><Relationship Id="rId52" Type="http://schemas.openxmlformats.org/officeDocument/2006/relationships/tags" Target="../tags/tag1832.xml"/><Relationship Id="rId60" Type="http://schemas.openxmlformats.org/officeDocument/2006/relationships/tags" Target="../tags/tag1840.xml"/><Relationship Id="rId65" Type="http://schemas.openxmlformats.org/officeDocument/2006/relationships/tags" Target="../tags/tag1845.xml"/><Relationship Id="rId73" Type="http://schemas.openxmlformats.org/officeDocument/2006/relationships/tags" Target="../tags/tag185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784.xml"/><Relationship Id="rId9" Type="http://schemas.openxmlformats.org/officeDocument/2006/relationships/tags" Target="../tags/tag1789.xml"/><Relationship Id="rId14" Type="http://schemas.openxmlformats.org/officeDocument/2006/relationships/tags" Target="../tags/tag1794.xml"/><Relationship Id="rId22" Type="http://schemas.openxmlformats.org/officeDocument/2006/relationships/tags" Target="../tags/tag1802.xml"/><Relationship Id="rId27" Type="http://schemas.openxmlformats.org/officeDocument/2006/relationships/tags" Target="../tags/tag1807.xml"/><Relationship Id="rId30" Type="http://schemas.openxmlformats.org/officeDocument/2006/relationships/tags" Target="../tags/tag1810.xml"/><Relationship Id="rId35" Type="http://schemas.openxmlformats.org/officeDocument/2006/relationships/tags" Target="../tags/tag1815.xml"/><Relationship Id="rId43" Type="http://schemas.openxmlformats.org/officeDocument/2006/relationships/tags" Target="../tags/tag1823.xml"/><Relationship Id="rId48" Type="http://schemas.openxmlformats.org/officeDocument/2006/relationships/tags" Target="../tags/tag1828.xml"/><Relationship Id="rId56" Type="http://schemas.openxmlformats.org/officeDocument/2006/relationships/tags" Target="../tags/tag1836.xml"/><Relationship Id="rId64" Type="http://schemas.openxmlformats.org/officeDocument/2006/relationships/tags" Target="../tags/tag1844.xml"/><Relationship Id="rId69" Type="http://schemas.openxmlformats.org/officeDocument/2006/relationships/tags" Target="../tags/tag1849.xml"/><Relationship Id="rId77" Type="http://schemas.openxmlformats.org/officeDocument/2006/relationships/tags" Target="../tags/tag1857.xml"/><Relationship Id="rId8" Type="http://schemas.openxmlformats.org/officeDocument/2006/relationships/tags" Target="../tags/tag1788.xml"/><Relationship Id="rId51" Type="http://schemas.openxmlformats.org/officeDocument/2006/relationships/tags" Target="../tags/tag1831.xml"/><Relationship Id="rId72" Type="http://schemas.openxmlformats.org/officeDocument/2006/relationships/tags" Target="../tags/tag1852.xml"/><Relationship Id="rId3" Type="http://schemas.openxmlformats.org/officeDocument/2006/relationships/tags" Target="../tags/tag1783.xml"/><Relationship Id="rId12" Type="http://schemas.openxmlformats.org/officeDocument/2006/relationships/tags" Target="../tags/tag1792.xml"/><Relationship Id="rId17" Type="http://schemas.openxmlformats.org/officeDocument/2006/relationships/tags" Target="../tags/tag1797.xml"/><Relationship Id="rId25" Type="http://schemas.openxmlformats.org/officeDocument/2006/relationships/tags" Target="../tags/tag1805.xml"/><Relationship Id="rId33" Type="http://schemas.openxmlformats.org/officeDocument/2006/relationships/tags" Target="../tags/tag1813.xml"/><Relationship Id="rId38" Type="http://schemas.openxmlformats.org/officeDocument/2006/relationships/tags" Target="../tags/tag1818.xml"/><Relationship Id="rId46" Type="http://schemas.openxmlformats.org/officeDocument/2006/relationships/tags" Target="../tags/tag1826.xml"/><Relationship Id="rId59" Type="http://schemas.openxmlformats.org/officeDocument/2006/relationships/tags" Target="../tags/tag1839.xml"/><Relationship Id="rId67" Type="http://schemas.openxmlformats.org/officeDocument/2006/relationships/tags" Target="../tags/tag1847.xml"/><Relationship Id="rId20" Type="http://schemas.openxmlformats.org/officeDocument/2006/relationships/tags" Target="../tags/tag1800.xml"/><Relationship Id="rId41" Type="http://schemas.openxmlformats.org/officeDocument/2006/relationships/tags" Target="../tags/tag1821.xml"/><Relationship Id="rId54" Type="http://schemas.openxmlformats.org/officeDocument/2006/relationships/tags" Target="../tags/tag1834.xml"/><Relationship Id="rId62" Type="http://schemas.openxmlformats.org/officeDocument/2006/relationships/tags" Target="../tags/tag1842.xml"/><Relationship Id="rId70" Type="http://schemas.openxmlformats.org/officeDocument/2006/relationships/tags" Target="../tags/tag1850.xml"/><Relationship Id="rId75" Type="http://schemas.openxmlformats.org/officeDocument/2006/relationships/tags" Target="../tags/tag1855.xml"/><Relationship Id="rId1" Type="http://schemas.openxmlformats.org/officeDocument/2006/relationships/tags" Target="../tags/tag1781.xml"/><Relationship Id="rId6" Type="http://schemas.openxmlformats.org/officeDocument/2006/relationships/tags" Target="../tags/tag1786.xml"/><Relationship Id="rId15" Type="http://schemas.openxmlformats.org/officeDocument/2006/relationships/tags" Target="../tags/tag1795.xml"/><Relationship Id="rId23" Type="http://schemas.openxmlformats.org/officeDocument/2006/relationships/tags" Target="../tags/tag1803.xml"/><Relationship Id="rId28" Type="http://schemas.openxmlformats.org/officeDocument/2006/relationships/tags" Target="../tags/tag1808.xml"/><Relationship Id="rId36" Type="http://schemas.openxmlformats.org/officeDocument/2006/relationships/tags" Target="../tags/tag1816.xml"/><Relationship Id="rId49" Type="http://schemas.openxmlformats.org/officeDocument/2006/relationships/tags" Target="../tags/tag1829.xml"/><Relationship Id="rId57" Type="http://schemas.openxmlformats.org/officeDocument/2006/relationships/tags" Target="../tags/tag183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870.xml"/><Relationship Id="rId18" Type="http://schemas.openxmlformats.org/officeDocument/2006/relationships/tags" Target="../tags/tag1875.xml"/><Relationship Id="rId26" Type="http://schemas.openxmlformats.org/officeDocument/2006/relationships/tags" Target="../tags/tag1883.xml"/><Relationship Id="rId39" Type="http://schemas.openxmlformats.org/officeDocument/2006/relationships/tags" Target="../tags/tag1896.xml"/><Relationship Id="rId21" Type="http://schemas.openxmlformats.org/officeDocument/2006/relationships/tags" Target="../tags/tag1878.xml"/><Relationship Id="rId34" Type="http://schemas.openxmlformats.org/officeDocument/2006/relationships/tags" Target="../tags/tag1891.xml"/><Relationship Id="rId42" Type="http://schemas.openxmlformats.org/officeDocument/2006/relationships/tags" Target="../tags/tag1899.xml"/><Relationship Id="rId47" Type="http://schemas.openxmlformats.org/officeDocument/2006/relationships/tags" Target="../tags/tag1904.xml"/><Relationship Id="rId50" Type="http://schemas.openxmlformats.org/officeDocument/2006/relationships/tags" Target="../tags/tag1907.xml"/><Relationship Id="rId55" Type="http://schemas.openxmlformats.org/officeDocument/2006/relationships/tags" Target="../tags/tag1912.xml"/><Relationship Id="rId63" Type="http://schemas.openxmlformats.org/officeDocument/2006/relationships/tags" Target="../tags/tag1920.xml"/><Relationship Id="rId68" Type="http://schemas.openxmlformats.org/officeDocument/2006/relationships/tags" Target="../tags/tag1925.xml"/><Relationship Id="rId76" Type="http://schemas.openxmlformats.org/officeDocument/2006/relationships/tags" Target="../tags/tag1933.xml"/><Relationship Id="rId7" Type="http://schemas.openxmlformats.org/officeDocument/2006/relationships/tags" Target="../tags/tag1864.xml"/><Relationship Id="rId71" Type="http://schemas.openxmlformats.org/officeDocument/2006/relationships/tags" Target="../tags/tag1928.xml"/><Relationship Id="rId2" Type="http://schemas.openxmlformats.org/officeDocument/2006/relationships/tags" Target="../tags/tag1859.xml"/><Relationship Id="rId16" Type="http://schemas.openxmlformats.org/officeDocument/2006/relationships/tags" Target="../tags/tag1873.xml"/><Relationship Id="rId29" Type="http://schemas.openxmlformats.org/officeDocument/2006/relationships/tags" Target="../tags/tag1886.xml"/><Relationship Id="rId11" Type="http://schemas.openxmlformats.org/officeDocument/2006/relationships/tags" Target="../tags/tag1868.xml"/><Relationship Id="rId24" Type="http://schemas.openxmlformats.org/officeDocument/2006/relationships/tags" Target="../tags/tag1881.xml"/><Relationship Id="rId32" Type="http://schemas.openxmlformats.org/officeDocument/2006/relationships/tags" Target="../tags/tag1889.xml"/><Relationship Id="rId37" Type="http://schemas.openxmlformats.org/officeDocument/2006/relationships/tags" Target="../tags/tag1894.xml"/><Relationship Id="rId40" Type="http://schemas.openxmlformats.org/officeDocument/2006/relationships/tags" Target="../tags/tag1897.xml"/><Relationship Id="rId45" Type="http://schemas.openxmlformats.org/officeDocument/2006/relationships/tags" Target="../tags/tag1902.xml"/><Relationship Id="rId53" Type="http://schemas.openxmlformats.org/officeDocument/2006/relationships/tags" Target="../tags/tag1910.xml"/><Relationship Id="rId58" Type="http://schemas.openxmlformats.org/officeDocument/2006/relationships/tags" Target="../tags/tag1915.xml"/><Relationship Id="rId66" Type="http://schemas.openxmlformats.org/officeDocument/2006/relationships/tags" Target="../tags/tag1923.xml"/><Relationship Id="rId74" Type="http://schemas.openxmlformats.org/officeDocument/2006/relationships/tags" Target="../tags/tag1931.xml"/><Relationship Id="rId79" Type="http://schemas.openxmlformats.org/officeDocument/2006/relationships/notesSlide" Target="../notesSlides/notesSlide21.xml"/><Relationship Id="rId5" Type="http://schemas.openxmlformats.org/officeDocument/2006/relationships/tags" Target="../tags/tag1862.xml"/><Relationship Id="rId61" Type="http://schemas.openxmlformats.org/officeDocument/2006/relationships/tags" Target="../tags/tag1918.xml"/><Relationship Id="rId10" Type="http://schemas.openxmlformats.org/officeDocument/2006/relationships/tags" Target="../tags/tag1867.xml"/><Relationship Id="rId19" Type="http://schemas.openxmlformats.org/officeDocument/2006/relationships/tags" Target="../tags/tag1876.xml"/><Relationship Id="rId31" Type="http://schemas.openxmlformats.org/officeDocument/2006/relationships/tags" Target="../tags/tag1888.xml"/><Relationship Id="rId44" Type="http://schemas.openxmlformats.org/officeDocument/2006/relationships/tags" Target="../tags/tag1901.xml"/><Relationship Id="rId52" Type="http://schemas.openxmlformats.org/officeDocument/2006/relationships/tags" Target="../tags/tag1909.xml"/><Relationship Id="rId60" Type="http://schemas.openxmlformats.org/officeDocument/2006/relationships/tags" Target="../tags/tag1917.xml"/><Relationship Id="rId65" Type="http://schemas.openxmlformats.org/officeDocument/2006/relationships/tags" Target="../tags/tag1922.xml"/><Relationship Id="rId73" Type="http://schemas.openxmlformats.org/officeDocument/2006/relationships/tags" Target="../tags/tag1930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861.xml"/><Relationship Id="rId9" Type="http://schemas.openxmlformats.org/officeDocument/2006/relationships/tags" Target="../tags/tag1866.xml"/><Relationship Id="rId14" Type="http://schemas.openxmlformats.org/officeDocument/2006/relationships/tags" Target="../tags/tag1871.xml"/><Relationship Id="rId22" Type="http://schemas.openxmlformats.org/officeDocument/2006/relationships/tags" Target="../tags/tag1879.xml"/><Relationship Id="rId27" Type="http://schemas.openxmlformats.org/officeDocument/2006/relationships/tags" Target="../tags/tag1884.xml"/><Relationship Id="rId30" Type="http://schemas.openxmlformats.org/officeDocument/2006/relationships/tags" Target="../tags/tag1887.xml"/><Relationship Id="rId35" Type="http://schemas.openxmlformats.org/officeDocument/2006/relationships/tags" Target="../tags/tag1892.xml"/><Relationship Id="rId43" Type="http://schemas.openxmlformats.org/officeDocument/2006/relationships/tags" Target="../tags/tag1900.xml"/><Relationship Id="rId48" Type="http://schemas.openxmlformats.org/officeDocument/2006/relationships/tags" Target="../tags/tag1905.xml"/><Relationship Id="rId56" Type="http://schemas.openxmlformats.org/officeDocument/2006/relationships/tags" Target="../tags/tag1913.xml"/><Relationship Id="rId64" Type="http://schemas.openxmlformats.org/officeDocument/2006/relationships/tags" Target="../tags/tag1921.xml"/><Relationship Id="rId69" Type="http://schemas.openxmlformats.org/officeDocument/2006/relationships/tags" Target="../tags/tag1926.xml"/><Relationship Id="rId77" Type="http://schemas.openxmlformats.org/officeDocument/2006/relationships/tags" Target="../tags/tag1934.xml"/><Relationship Id="rId8" Type="http://schemas.openxmlformats.org/officeDocument/2006/relationships/tags" Target="../tags/tag1865.xml"/><Relationship Id="rId51" Type="http://schemas.openxmlformats.org/officeDocument/2006/relationships/tags" Target="../tags/tag1908.xml"/><Relationship Id="rId72" Type="http://schemas.openxmlformats.org/officeDocument/2006/relationships/tags" Target="../tags/tag1929.xml"/><Relationship Id="rId80" Type="http://schemas.openxmlformats.org/officeDocument/2006/relationships/image" Target="../media/image4.png"/><Relationship Id="rId3" Type="http://schemas.openxmlformats.org/officeDocument/2006/relationships/tags" Target="../tags/tag1860.xml"/><Relationship Id="rId12" Type="http://schemas.openxmlformats.org/officeDocument/2006/relationships/tags" Target="../tags/tag1869.xml"/><Relationship Id="rId17" Type="http://schemas.openxmlformats.org/officeDocument/2006/relationships/tags" Target="../tags/tag1874.xml"/><Relationship Id="rId25" Type="http://schemas.openxmlformats.org/officeDocument/2006/relationships/tags" Target="../tags/tag1882.xml"/><Relationship Id="rId33" Type="http://schemas.openxmlformats.org/officeDocument/2006/relationships/tags" Target="../tags/tag1890.xml"/><Relationship Id="rId38" Type="http://schemas.openxmlformats.org/officeDocument/2006/relationships/tags" Target="../tags/tag1895.xml"/><Relationship Id="rId46" Type="http://schemas.openxmlformats.org/officeDocument/2006/relationships/tags" Target="../tags/tag1903.xml"/><Relationship Id="rId59" Type="http://schemas.openxmlformats.org/officeDocument/2006/relationships/tags" Target="../tags/tag1916.xml"/><Relationship Id="rId67" Type="http://schemas.openxmlformats.org/officeDocument/2006/relationships/tags" Target="../tags/tag1924.xml"/><Relationship Id="rId20" Type="http://schemas.openxmlformats.org/officeDocument/2006/relationships/tags" Target="../tags/tag1877.xml"/><Relationship Id="rId41" Type="http://schemas.openxmlformats.org/officeDocument/2006/relationships/tags" Target="../tags/tag1898.xml"/><Relationship Id="rId54" Type="http://schemas.openxmlformats.org/officeDocument/2006/relationships/tags" Target="../tags/tag1911.xml"/><Relationship Id="rId62" Type="http://schemas.openxmlformats.org/officeDocument/2006/relationships/tags" Target="../tags/tag1919.xml"/><Relationship Id="rId70" Type="http://schemas.openxmlformats.org/officeDocument/2006/relationships/tags" Target="../tags/tag1927.xml"/><Relationship Id="rId75" Type="http://schemas.openxmlformats.org/officeDocument/2006/relationships/tags" Target="../tags/tag1932.xml"/><Relationship Id="rId1" Type="http://schemas.openxmlformats.org/officeDocument/2006/relationships/tags" Target="../tags/tag1858.xml"/><Relationship Id="rId6" Type="http://schemas.openxmlformats.org/officeDocument/2006/relationships/tags" Target="../tags/tag1863.xml"/><Relationship Id="rId15" Type="http://schemas.openxmlformats.org/officeDocument/2006/relationships/tags" Target="../tags/tag1872.xml"/><Relationship Id="rId23" Type="http://schemas.openxmlformats.org/officeDocument/2006/relationships/tags" Target="../tags/tag1880.xml"/><Relationship Id="rId28" Type="http://schemas.openxmlformats.org/officeDocument/2006/relationships/tags" Target="../tags/tag1885.xml"/><Relationship Id="rId36" Type="http://schemas.openxmlformats.org/officeDocument/2006/relationships/tags" Target="../tags/tag1893.xml"/><Relationship Id="rId49" Type="http://schemas.openxmlformats.org/officeDocument/2006/relationships/tags" Target="../tags/tag1906.xml"/><Relationship Id="rId57" Type="http://schemas.openxmlformats.org/officeDocument/2006/relationships/tags" Target="../tags/tag191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947.xml"/><Relationship Id="rId18" Type="http://schemas.openxmlformats.org/officeDocument/2006/relationships/tags" Target="../tags/tag1952.xml"/><Relationship Id="rId26" Type="http://schemas.openxmlformats.org/officeDocument/2006/relationships/tags" Target="../tags/tag1960.xml"/><Relationship Id="rId39" Type="http://schemas.openxmlformats.org/officeDocument/2006/relationships/tags" Target="../tags/tag1973.xml"/><Relationship Id="rId21" Type="http://schemas.openxmlformats.org/officeDocument/2006/relationships/tags" Target="../tags/tag1955.xml"/><Relationship Id="rId34" Type="http://schemas.openxmlformats.org/officeDocument/2006/relationships/tags" Target="../tags/tag1968.xml"/><Relationship Id="rId42" Type="http://schemas.openxmlformats.org/officeDocument/2006/relationships/tags" Target="../tags/tag1976.xml"/><Relationship Id="rId47" Type="http://schemas.openxmlformats.org/officeDocument/2006/relationships/tags" Target="../tags/tag1981.xml"/><Relationship Id="rId50" Type="http://schemas.openxmlformats.org/officeDocument/2006/relationships/tags" Target="../tags/tag1984.xml"/><Relationship Id="rId55" Type="http://schemas.openxmlformats.org/officeDocument/2006/relationships/tags" Target="../tags/tag1989.xml"/><Relationship Id="rId63" Type="http://schemas.openxmlformats.org/officeDocument/2006/relationships/tags" Target="../tags/tag1997.xml"/><Relationship Id="rId68" Type="http://schemas.openxmlformats.org/officeDocument/2006/relationships/tags" Target="../tags/tag2002.xml"/><Relationship Id="rId76" Type="http://schemas.openxmlformats.org/officeDocument/2006/relationships/tags" Target="../tags/tag2010.xml"/><Relationship Id="rId7" Type="http://schemas.openxmlformats.org/officeDocument/2006/relationships/tags" Target="../tags/tag1941.xml"/><Relationship Id="rId71" Type="http://schemas.openxmlformats.org/officeDocument/2006/relationships/tags" Target="../tags/tag2005.xml"/><Relationship Id="rId2" Type="http://schemas.openxmlformats.org/officeDocument/2006/relationships/tags" Target="../tags/tag1936.xml"/><Relationship Id="rId16" Type="http://schemas.openxmlformats.org/officeDocument/2006/relationships/tags" Target="../tags/tag1950.xml"/><Relationship Id="rId29" Type="http://schemas.openxmlformats.org/officeDocument/2006/relationships/tags" Target="../tags/tag1963.xml"/><Relationship Id="rId11" Type="http://schemas.openxmlformats.org/officeDocument/2006/relationships/tags" Target="../tags/tag1945.xml"/><Relationship Id="rId24" Type="http://schemas.openxmlformats.org/officeDocument/2006/relationships/tags" Target="../tags/tag1958.xml"/><Relationship Id="rId32" Type="http://schemas.openxmlformats.org/officeDocument/2006/relationships/tags" Target="../tags/tag1966.xml"/><Relationship Id="rId37" Type="http://schemas.openxmlformats.org/officeDocument/2006/relationships/tags" Target="../tags/tag1971.xml"/><Relationship Id="rId40" Type="http://schemas.openxmlformats.org/officeDocument/2006/relationships/tags" Target="../tags/tag1974.xml"/><Relationship Id="rId45" Type="http://schemas.openxmlformats.org/officeDocument/2006/relationships/tags" Target="../tags/tag1979.xml"/><Relationship Id="rId53" Type="http://schemas.openxmlformats.org/officeDocument/2006/relationships/tags" Target="../tags/tag1987.xml"/><Relationship Id="rId58" Type="http://schemas.openxmlformats.org/officeDocument/2006/relationships/tags" Target="../tags/tag1992.xml"/><Relationship Id="rId66" Type="http://schemas.openxmlformats.org/officeDocument/2006/relationships/tags" Target="../tags/tag2000.xml"/><Relationship Id="rId74" Type="http://schemas.openxmlformats.org/officeDocument/2006/relationships/tags" Target="../tags/tag2008.xml"/><Relationship Id="rId79" Type="http://schemas.openxmlformats.org/officeDocument/2006/relationships/image" Target="../media/image4.png"/><Relationship Id="rId5" Type="http://schemas.openxmlformats.org/officeDocument/2006/relationships/tags" Target="../tags/tag1939.xml"/><Relationship Id="rId61" Type="http://schemas.openxmlformats.org/officeDocument/2006/relationships/tags" Target="../tags/tag1995.xml"/><Relationship Id="rId10" Type="http://schemas.openxmlformats.org/officeDocument/2006/relationships/tags" Target="../tags/tag1944.xml"/><Relationship Id="rId19" Type="http://schemas.openxmlformats.org/officeDocument/2006/relationships/tags" Target="../tags/tag1953.xml"/><Relationship Id="rId31" Type="http://schemas.openxmlformats.org/officeDocument/2006/relationships/tags" Target="../tags/tag1965.xml"/><Relationship Id="rId44" Type="http://schemas.openxmlformats.org/officeDocument/2006/relationships/tags" Target="../tags/tag1978.xml"/><Relationship Id="rId52" Type="http://schemas.openxmlformats.org/officeDocument/2006/relationships/tags" Target="../tags/tag1986.xml"/><Relationship Id="rId60" Type="http://schemas.openxmlformats.org/officeDocument/2006/relationships/tags" Target="../tags/tag1994.xml"/><Relationship Id="rId65" Type="http://schemas.openxmlformats.org/officeDocument/2006/relationships/tags" Target="../tags/tag1999.xml"/><Relationship Id="rId73" Type="http://schemas.openxmlformats.org/officeDocument/2006/relationships/tags" Target="../tags/tag2007.xml"/><Relationship Id="rId78" Type="http://schemas.openxmlformats.org/officeDocument/2006/relationships/notesSlide" Target="../notesSlides/notesSlide22.xml"/><Relationship Id="rId4" Type="http://schemas.openxmlformats.org/officeDocument/2006/relationships/tags" Target="../tags/tag1938.xml"/><Relationship Id="rId9" Type="http://schemas.openxmlformats.org/officeDocument/2006/relationships/tags" Target="../tags/tag1943.xml"/><Relationship Id="rId14" Type="http://schemas.openxmlformats.org/officeDocument/2006/relationships/tags" Target="../tags/tag1948.xml"/><Relationship Id="rId22" Type="http://schemas.openxmlformats.org/officeDocument/2006/relationships/tags" Target="../tags/tag1956.xml"/><Relationship Id="rId27" Type="http://schemas.openxmlformats.org/officeDocument/2006/relationships/tags" Target="../tags/tag1961.xml"/><Relationship Id="rId30" Type="http://schemas.openxmlformats.org/officeDocument/2006/relationships/tags" Target="../tags/tag1964.xml"/><Relationship Id="rId35" Type="http://schemas.openxmlformats.org/officeDocument/2006/relationships/tags" Target="../tags/tag1969.xml"/><Relationship Id="rId43" Type="http://schemas.openxmlformats.org/officeDocument/2006/relationships/tags" Target="../tags/tag1977.xml"/><Relationship Id="rId48" Type="http://schemas.openxmlformats.org/officeDocument/2006/relationships/tags" Target="../tags/tag1982.xml"/><Relationship Id="rId56" Type="http://schemas.openxmlformats.org/officeDocument/2006/relationships/tags" Target="../tags/tag1990.xml"/><Relationship Id="rId64" Type="http://schemas.openxmlformats.org/officeDocument/2006/relationships/tags" Target="../tags/tag1998.xml"/><Relationship Id="rId69" Type="http://schemas.openxmlformats.org/officeDocument/2006/relationships/tags" Target="../tags/tag2003.xml"/><Relationship Id="rId77" Type="http://schemas.openxmlformats.org/officeDocument/2006/relationships/slideLayout" Target="../slideLayouts/slideLayout3.xml"/><Relationship Id="rId8" Type="http://schemas.openxmlformats.org/officeDocument/2006/relationships/tags" Target="../tags/tag1942.xml"/><Relationship Id="rId51" Type="http://schemas.openxmlformats.org/officeDocument/2006/relationships/tags" Target="../tags/tag1985.xml"/><Relationship Id="rId72" Type="http://schemas.openxmlformats.org/officeDocument/2006/relationships/tags" Target="../tags/tag2006.xml"/><Relationship Id="rId3" Type="http://schemas.openxmlformats.org/officeDocument/2006/relationships/tags" Target="../tags/tag1937.xml"/><Relationship Id="rId12" Type="http://schemas.openxmlformats.org/officeDocument/2006/relationships/tags" Target="../tags/tag1946.xml"/><Relationship Id="rId17" Type="http://schemas.openxmlformats.org/officeDocument/2006/relationships/tags" Target="../tags/tag1951.xml"/><Relationship Id="rId25" Type="http://schemas.openxmlformats.org/officeDocument/2006/relationships/tags" Target="../tags/tag1959.xml"/><Relationship Id="rId33" Type="http://schemas.openxmlformats.org/officeDocument/2006/relationships/tags" Target="../tags/tag1967.xml"/><Relationship Id="rId38" Type="http://schemas.openxmlformats.org/officeDocument/2006/relationships/tags" Target="../tags/tag1972.xml"/><Relationship Id="rId46" Type="http://schemas.openxmlformats.org/officeDocument/2006/relationships/tags" Target="../tags/tag1980.xml"/><Relationship Id="rId59" Type="http://schemas.openxmlformats.org/officeDocument/2006/relationships/tags" Target="../tags/tag1993.xml"/><Relationship Id="rId67" Type="http://schemas.openxmlformats.org/officeDocument/2006/relationships/tags" Target="../tags/tag2001.xml"/><Relationship Id="rId20" Type="http://schemas.openxmlformats.org/officeDocument/2006/relationships/tags" Target="../tags/tag1954.xml"/><Relationship Id="rId41" Type="http://schemas.openxmlformats.org/officeDocument/2006/relationships/tags" Target="../tags/tag1975.xml"/><Relationship Id="rId54" Type="http://schemas.openxmlformats.org/officeDocument/2006/relationships/tags" Target="../tags/tag1988.xml"/><Relationship Id="rId62" Type="http://schemas.openxmlformats.org/officeDocument/2006/relationships/tags" Target="../tags/tag1996.xml"/><Relationship Id="rId70" Type="http://schemas.openxmlformats.org/officeDocument/2006/relationships/tags" Target="../tags/tag2004.xml"/><Relationship Id="rId75" Type="http://schemas.openxmlformats.org/officeDocument/2006/relationships/tags" Target="../tags/tag2009.xml"/><Relationship Id="rId1" Type="http://schemas.openxmlformats.org/officeDocument/2006/relationships/tags" Target="../tags/tag1935.xml"/><Relationship Id="rId6" Type="http://schemas.openxmlformats.org/officeDocument/2006/relationships/tags" Target="../tags/tag1940.xml"/><Relationship Id="rId15" Type="http://schemas.openxmlformats.org/officeDocument/2006/relationships/tags" Target="../tags/tag1949.xml"/><Relationship Id="rId23" Type="http://schemas.openxmlformats.org/officeDocument/2006/relationships/tags" Target="../tags/tag1957.xml"/><Relationship Id="rId28" Type="http://schemas.openxmlformats.org/officeDocument/2006/relationships/tags" Target="../tags/tag1962.xml"/><Relationship Id="rId36" Type="http://schemas.openxmlformats.org/officeDocument/2006/relationships/tags" Target="../tags/tag1970.xml"/><Relationship Id="rId49" Type="http://schemas.openxmlformats.org/officeDocument/2006/relationships/tags" Target="../tags/tag1983.xml"/><Relationship Id="rId57" Type="http://schemas.openxmlformats.org/officeDocument/2006/relationships/tags" Target="../tags/tag199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023.xml"/><Relationship Id="rId18" Type="http://schemas.openxmlformats.org/officeDocument/2006/relationships/tags" Target="../tags/tag2028.xml"/><Relationship Id="rId26" Type="http://schemas.openxmlformats.org/officeDocument/2006/relationships/tags" Target="../tags/tag2036.xml"/><Relationship Id="rId39" Type="http://schemas.openxmlformats.org/officeDocument/2006/relationships/tags" Target="../tags/tag2049.xml"/><Relationship Id="rId21" Type="http://schemas.openxmlformats.org/officeDocument/2006/relationships/tags" Target="../tags/tag2031.xml"/><Relationship Id="rId34" Type="http://schemas.openxmlformats.org/officeDocument/2006/relationships/tags" Target="../tags/tag2044.xml"/><Relationship Id="rId42" Type="http://schemas.openxmlformats.org/officeDocument/2006/relationships/tags" Target="../tags/tag2052.xml"/><Relationship Id="rId47" Type="http://schemas.openxmlformats.org/officeDocument/2006/relationships/tags" Target="../tags/tag2057.xml"/><Relationship Id="rId50" Type="http://schemas.openxmlformats.org/officeDocument/2006/relationships/tags" Target="../tags/tag2060.xml"/><Relationship Id="rId55" Type="http://schemas.openxmlformats.org/officeDocument/2006/relationships/tags" Target="../tags/tag2065.xml"/><Relationship Id="rId63" Type="http://schemas.openxmlformats.org/officeDocument/2006/relationships/tags" Target="../tags/tag2073.xml"/><Relationship Id="rId68" Type="http://schemas.openxmlformats.org/officeDocument/2006/relationships/tags" Target="../tags/tag2078.xml"/><Relationship Id="rId76" Type="http://schemas.openxmlformats.org/officeDocument/2006/relationships/tags" Target="../tags/tag2086.xml"/><Relationship Id="rId7" Type="http://schemas.openxmlformats.org/officeDocument/2006/relationships/tags" Target="../tags/tag2017.xml"/><Relationship Id="rId71" Type="http://schemas.openxmlformats.org/officeDocument/2006/relationships/tags" Target="../tags/tag2081.xml"/><Relationship Id="rId2" Type="http://schemas.openxmlformats.org/officeDocument/2006/relationships/tags" Target="../tags/tag2012.xml"/><Relationship Id="rId16" Type="http://schemas.openxmlformats.org/officeDocument/2006/relationships/tags" Target="../tags/tag2026.xml"/><Relationship Id="rId29" Type="http://schemas.openxmlformats.org/officeDocument/2006/relationships/tags" Target="../tags/tag2039.xml"/><Relationship Id="rId11" Type="http://schemas.openxmlformats.org/officeDocument/2006/relationships/tags" Target="../tags/tag2021.xml"/><Relationship Id="rId24" Type="http://schemas.openxmlformats.org/officeDocument/2006/relationships/tags" Target="../tags/tag2034.xml"/><Relationship Id="rId32" Type="http://schemas.openxmlformats.org/officeDocument/2006/relationships/tags" Target="../tags/tag2042.xml"/><Relationship Id="rId37" Type="http://schemas.openxmlformats.org/officeDocument/2006/relationships/tags" Target="../tags/tag2047.xml"/><Relationship Id="rId40" Type="http://schemas.openxmlformats.org/officeDocument/2006/relationships/tags" Target="../tags/tag2050.xml"/><Relationship Id="rId45" Type="http://schemas.openxmlformats.org/officeDocument/2006/relationships/tags" Target="../tags/tag2055.xml"/><Relationship Id="rId53" Type="http://schemas.openxmlformats.org/officeDocument/2006/relationships/tags" Target="../tags/tag2063.xml"/><Relationship Id="rId58" Type="http://schemas.openxmlformats.org/officeDocument/2006/relationships/tags" Target="../tags/tag2068.xml"/><Relationship Id="rId66" Type="http://schemas.openxmlformats.org/officeDocument/2006/relationships/tags" Target="../tags/tag2076.xml"/><Relationship Id="rId74" Type="http://schemas.openxmlformats.org/officeDocument/2006/relationships/tags" Target="../tags/tag2084.xml"/><Relationship Id="rId79" Type="http://schemas.openxmlformats.org/officeDocument/2006/relationships/notesSlide" Target="../notesSlides/notesSlide23.xml"/><Relationship Id="rId5" Type="http://schemas.openxmlformats.org/officeDocument/2006/relationships/tags" Target="../tags/tag2015.xml"/><Relationship Id="rId61" Type="http://schemas.openxmlformats.org/officeDocument/2006/relationships/tags" Target="../tags/tag2071.xml"/><Relationship Id="rId10" Type="http://schemas.openxmlformats.org/officeDocument/2006/relationships/tags" Target="../tags/tag2020.xml"/><Relationship Id="rId19" Type="http://schemas.openxmlformats.org/officeDocument/2006/relationships/tags" Target="../tags/tag2029.xml"/><Relationship Id="rId31" Type="http://schemas.openxmlformats.org/officeDocument/2006/relationships/tags" Target="../tags/tag2041.xml"/><Relationship Id="rId44" Type="http://schemas.openxmlformats.org/officeDocument/2006/relationships/tags" Target="../tags/tag2054.xml"/><Relationship Id="rId52" Type="http://schemas.openxmlformats.org/officeDocument/2006/relationships/tags" Target="../tags/tag2062.xml"/><Relationship Id="rId60" Type="http://schemas.openxmlformats.org/officeDocument/2006/relationships/tags" Target="../tags/tag2070.xml"/><Relationship Id="rId65" Type="http://schemas.openxmlformats.org/officeDocument/2006/relationships/tags" Target="../tags/tag2075.xml"/><Relationship Id="rId73" Type="http://schemas.openxmlformats.org/officeDocument/2006/relationships/tags" Target="../tags/tag208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014.xml"/><Relationship Id="rId9" Type="http://schemas.openxmlformats.org/officeDocument/2006/relationships/tags" Target="../tags/tag2019.xml"/><Relationship Id="rId14" Type="http://schemas.openxmlformats.org/officeDocument/2006/relationships/tags" Target="../tags/tag2024.xml"/><Relationship Id="rId22" Type="http://schemas.openxmlformats.org/officeDocument/2006/relationships/tags" Target="../tags/tag2032.xml"/><Relationship Id="rId27" Type="http://schemas.openxmlformats.org/officeDocument/2006/relationships/tags" Target="../tags/tag2037.xml"/><Relationship Id="rId30" Type="http://schemas.openxmlformats.org/officeDocument/2006/relationships/tags" Target="../tags/tag2040.xml"/><Relationship Id="rId35" Type="http://schemas.openxmlformats.org/officeDocument/2006/relationships/tags" Target="../tags/tag2045.xml"/><Relationship Id="rId43" Type="http://schemas.openxmlformats.org/officeDocument/2006/relationships/tags" Target="../tags/tag2053.xml"/><Relationship Id="rId48" Type="http://schemas.openxmlformats.org/officeDocument/2006/relationships/tags" Target="../tags/tag2058.xml"/><Relationship Id="rId56" Type="http://schemas.openxmlformats.org/officeDocument/2006/relationships/tags" Target="../tags/tag2066.xml"/><Relationship Id="rId64" Type="http://schemas.openxmlformats.org/officeDocument/2006/relationships/tags" Target="../tags/tag2074.xml"/><Relationship Id="rId69" Type="http://schemas.openxmlformats.org/officeDocument/2006/relationships/tags" Target="../tags/tag2079.xml"/><Relationship Id="rId77" Type="http://schemas.openxmlformats.org/officeDocument/2006/relationships/tags" Target="../tags/tag2087.xml"/><Relationship Id="rId8" Type="http://schemas.openxmlformats.org/officeDocument/2006/relationships/tags" Target="../tags/tag2018.xml"/><Relationship Id="rId51" Type="http://schemas.openxmlformats.org/officeDocument/2006/relationships/tags" Target="../tags/tag2061.xml"/><Relationship Id="rId72" Type="http://schemas.openxmlformats.org/officeDocument/2006/relationships/tags" Target="../tags/tag2082.xml"/><Relationship Id="rId80" Type="http://schemas.openxmlformats.org/officeDocument/2006/relationships/image" Target="../media/image5.png"/><Relationship Id="rId3" Type="http://schemas.openxmlformats.org/officeDocument/2006/relationships/tags" Target="../tags/tag2013.xml"/><Relationship Id="rId12" Type="http://schemas.openxmlformats.org/officeDocument/2006/relationships/tags" Target="../tags/tag2022.xml"/><Relationship Id="rId17" Type="http://schemas.openxmlformats.org/officeDocument/2006/relationships/tags" Target="../tags/tag2027.xml"/><Relationship Id="rId25" Type="http://schemas.openxmlformats.org/officeDocument/2006/relationships/tags" Target="../tags/tag2035.xml"/><Relationship Id="rId33" Type="http://schemas.openxmlformats.org/officeDocument/2006/relationships/tags" Target="../tags/tag2043.xml"/><Relationship Id="rId38" Type="http://schemas.openxmlformats.org/officeDocument/2006/relationships/tags" Target="../tags/tag2048.xml"/><Relationship Id="rId46" Type="http://schemas.openxmlformats.org/officeDocument/2006/relationships/tags" Target="../tags/tag2056.xml"/><Relationship Id="rId59" Type="http://schemas.openxmlformats.org/officeDocument/2006/relationships/tags" Target="../tags/tag2069.xml"/><Relationship Id="rId67" Type="http://schemas.openxmlformats.org/officeDocument/2006/relationships/tags" Target="../tags/tag2077.xml"/><Relationship Id="rId20" Type="http://schemas.openxmlformats.org/officeDocument/2006/relationships/tags" Target="../tags/tag2030.xml"/><Relationship Id="rId41" Type="http://schemas.openxmlformats.org/officeDocument/2006/relationships/tags" Target="../tags/tag2051.xml"/><Relationship Id="rId54" Type="http://schemas.openxmlformats.org/officeDocument/2006/relationships/tags" Target="../tags/tag2064.xml"/><Relationship Id="rId62" Type="http://schemas.openxmlformats.org/officeDocument/2006/relationships/tags" Target="../tags/tag2072.xml"/><Relationship Id="rId70" Type="http://schemas.openxmlformats.org/officeDocument/2006/relationships/tags" Target="../tags/tag2080.xml"/><Relationship Id="rId75" Type="http://schemas.openxmlformats.org/officeDocument/2006/relationships/tags" Target="../tags/tag2085.xml"/><Relationship Id="rId1" Type="http://schemas.openxmlformats.org/officeDocument/2006/relationships/tags" Target="../tags/tag2011.xml"/><Relationship Id="rId6" Type="http://schemas.openxmlformats.org/officeDocument/2006/relationships/tags" Target="../tags/tag2016.xml"/><Relationship Id="rId15" Type="http://schemas.openxmlformats.org/officeDocument/2006/relationships/tags" Target="../tags/tag2025.xml"/><Relationship Id="rId23" Type="http://schemas.openxmlformats.org/officeDocument/2006/relationships/tags" Target="../tags/tag2033.xml"/><Relationship Id="rId28" Type="http://schemas.openxmlformats.org/officeDocument/2006/relationships/tags" Target="../tags/tag2038.xml"/><Relationship Id="rId36" Type="http://schemas.openxmlformats.org/officeDocument/2006/relationships/tags" Target="../tags/tag2046.xml"/><Relationship Id="rId49" Type="http://schemas.openxmlformats.org/officeDocument/2006/relationships/tags" Target="../tags/tag2059.xml"/><Relationship Id="rId57" Type="http://schemas.openxmlformats.org/officeDocument/2006/relationships/tags" Target="../tags/tag206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100.xml"/><Relationship Id="rId18" Type="http://schemas.openxmlformats.org/officeDocument/2006/relationships/tags" Target="../tags/tag2105.xml"/><Relationship Id="rId26" Type="http://schemas.openxmlformats.org/officeDocument/2006/relationships/tags" Target="../tags/tag2113.xml"/><Relationship Id="rId39" Type="http://schemas.openxmlformats.org/officeDocument/2006/relationships/tags" Target="../tags/tag2126.xml"/><Relationship Id="rId21" Type="http://schemas.openxmlformats.org/officeDocument/2006/relationships/tags" Target="../tags/tag2108.xml"/><Relationship Id="rId34" Type="http://schemas.openxmlformats.org/officeDocument/2006/relationships/tags" Target="../tags/tag2121.xml"/><Relationship Id="rId42" Type="http://schemas.openxmlformats.org/officeDocument/2006/relationships/tags" Target="../tags/tag2129.xml"/><Relationship Id="rId47" Type="http://schemas.openxmlformats.org/officeDocument/2006/relationships/tags" Target="../tags/tag2134.xml"/><Relationship Id="rId50" Type="http://schemas.openxmlformats.org/officeDocument/2006/relationships/tags" Target="../tags/tag2137.xml"/><Relationship Id="rId55" Type="http://schemas.openxmlformats.org/officeDocument/2006/relationships/tags" Target="../tags/tag2142.xml"/><Relationship Id="rId63" Type="http://schemas.openxmlformats.org/officeDocument/2006/relationships/tags" Target="../tags/tag2150.xml"/><Relationship Id="rId68" Type="http://schemas.openxmlformats.org/officeDocument/2006/relationships/tags" Target="../tags/tag2155.xml"/><Relationship Id="rId76" Type="http://schemas.openxmlformats.org/officeDocument/2006/relationships/tags" Target="../tags/tag2163.xml"/><Relationship Id="rId7" Type="http://schemas.openxmlformats.org/officeDocument/2006/relationships/tags" Target="../tags/tag2094.xml"/><Relationship Id="rId71" Type="http://schemas.openxmlformats.org/officeDocument/2006/relationships/tags" Target="../tags/tag2158.xml"/><Relationship Id="rId2" Type="http://schemas.openxmlformats.org/officeDocument/2006/relationships/tags" Target="../tags/tag2089.xml"/><Relationship Id="rId16" Type="http://schemas.openxmlformats.org/officeDocument/2006/relationships/tags" Target="../tags/tag2103.xml"/><Relationship Id="rId29" Type="http://schemas.openxmlformats.org/officeDocument/2006/relationships/tags" Target="../tags/tag2116.xml"/><Relationship Id="rId11" Type="http://schemas.openxmlformats.org/officeDocument/2006/relationships/tags" Target="../tags/tag2098.xml"/><Relationship Id="rId24" Type="http://schemas.openxmlformats.org/officeDocument/2006/relationships/tags" Target="../tags/tag2111.xml"/><Relationship Id="rId32" Type="http://schemas.openxmlformats.org/officeDocument/2006/relationships/tags" Target="../tags/tag2119.xml"/><Relationship Id="rId37" Type="http://schemas.openxmlformats.org/officeDocument/2006/relationships/tags" Target="../tags/tag2124.xml"/><Relationship Id="rId40" Type="http://schemas.openxmlformats.org/officeDocument/2006/relationships/tags" Target="../tags/tag2127.xml"/><Relationship Id="rId45" Type="http://schemas.openxmlformats.org/officeDocument/2006/relationships/tags" Target="../tags/tag2132.xml"/><Relationship Id="rId53" Type="http://schemas.openxmlformats.org/officeDocument/2006/relationships/tags" Target="../tags/tag2140.xml"/><Relationship Id="rId58" Type="http://schemas.openxmlformats.org/officeDocument/2006/relationships/tags" Target="../tags/tag2145.xml"/><Relationship Id="rId66" Type="http://schemas.openxmlformats.org/officeDocument/2006/relationships/tags" Target="../tags/tag2153.xml"/><Relationship Id="rId74" Type="http://schemas.openxmlformats.org/officeDocument/2006/relationships/tags" Target="../tags/tag2161.xml"/><Relationship Id="rId79" Type="http://schemas.openxmlformats.org/officeDocument/2006/relationships/notesSlide" Target="../notesSlides/notesSlide24.xml"/><Relationship Id="rId5" Type="http://schemas.openxmlformats.org/officeDocument/2006/relationships/tags" Target="../tags/tag2092.xml"/><Relationship Id="rId61" Type="http://schemas.openxmlformats.org/officeDocument/2006/relationships/tags" Target="../tags/tag2148.xml"/><Relationship Id="rId10" Type="http://schemas.openxmlformats.org/officeDocument/2006/relationships/tags" Target="../tags/tag2097.xml"/><Relationship Id="rId19" Type="http://schemas.openxmlformats.org/officeDocument/2006/relationships/tags" Target="../tags/tag2106.xml"/><Relationship Id="rId31" Type="http://schemas.openxmlformats.org/officeDocument/2006/relationships/tags" Target="../tags/tag2118.xml"/><Relationship Id="rId44" Type="http://schemas.openxmlformats.org/officeDocument/2006/relationships/tags" Target="../tags/tag2131.xml"/><Relationship Id="rId52" Type="http://schemas.openxmlformats.org/officeDocument/2006/relationships/tags" Target="../tags/tag2139.xml"/><Relationship Id="rId60" Type="http://schemas.openxmlformats.org/officeDocument/2006/relationships/tags" Target="../tags/tag2147.xml"/><Relationship Id="rId65" Type="http://schemas.openxmlformats.org/officeDocument/2006/relationships/tags" Target="../tags/tag2152.xml"/><Relationship Id="rId73" Type="http://schemas.openxmlformats.org/officeDocument/2006/relationships/tags" Target="../tags/tag2160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091.xml"/><Relationship Id="rId9" Type="http://schemas.openxmlformats.org/officeDocument/2006/relationships/tags" Target="../tags/tag2096.xml"/><Relationship Id="rId14" Type="http://schemas.openxmlformats.org/officeDocument/2006/relationships/tags" Target="../tags/tag2101.xml"/><Relationship Id="rId22" Type="http://schemas.openxmlformats.org/officeDocument/2006/relationships/tags" Target="../tags/tag2109.xml"/><Relationship Id="rId27" Type="http://schemas.openxmlformats.org/officeDocument/2006/relationships/tags" Target="../tags/tag2114.xml"/><Relationship Id="rId30" Type="http://schemas.openxmlformats.org/officeDocument/2006/relationships/tags" Target="../tags/tag2117.xml"/><Relationship Id="rId35" Type="http://schemas.openxmlformats.org/officeDocument/2006/relationships/tags" Target="../tags/tag2122.xml"/><Relationship Id="rId43" Type="http://schemas.openxmlformats.org/officeDocument/2006/relationships/tags" Target="../tags/tag2130.xml"/><Relationship Id="rId48" Type="http://schemas.openxmlformats.org/officeDocument/2006/relationships/tags" Target="../tags/tag2135.xml"/><Relationship Id="rId56" Type="http://schemas.openxmlformats.org/officeDocument/2006/relationships/tags" Target="../tags/tag2143.xml"/><Relationship Id="rId64" Type="http://schemas.openxmlformats.org/officeDocument/2006/relationships/tags" Target="../tags/tag2151.xml"/><Relationship Id="rId69" Type="http://schemas.openxmlformats.org/officeDocument/2006/relationships/tags" Target="../tags/tag2156.xml"/><Relationship Id="rId77" Type="http://schemas.openxmlformats.org/officeDocument/2006/relationships/tags" Target="../tags/tag2164.xml"/><Relationship Id="rId8" Type="http://schemas.openxmlformats.org/officeDocument/2006/relationships/tags" Target="../tags/tag2095.xml"/><Relationship Id="rId51" Type="http://schemas.openxmlformats.org/officeDocument/2006/relationships/tags" Target="../tags/tag2138.xml"/><Relationship Id="rId72" Type="http://schemas.openxmlformats.org/officeDocument/2006/relationships/tags" Target="../tags/tag2159.xml"/><Relationship Id="rId80" Type="http://schemas.openxmlformats.org/officeDocument/2006/relationships/image" Target="../media/image6.png"/><Relationship Id="rId3" Type="http://schemas.openxmlformats.org/officeDocument/2006/relationships/tags" Target="../tags/tag2090.xml"/><Relationship Id="rId12" Type="http://schemas.openxmlformats.org/officeDocument/2006/relationships/tags" Target="../tags/tag2099.xml"/><Relationship Id="rId17" Type="http://schemas.openxmlformats.org/officeDocument/2006/relationships/tags" Target="../tags/tag2104.xml"/><Relationship Id="rId25" Type="http://schemas.openxmlformats.org/officeDocument/2006/relationships/tags" Target="../tags/tag2112.xml"/><Relationship Id="rId33" Type="http://schemas.openxmlformats.org/officeDocument/2006/relationships/tags" Target="../tags/tag2120.xml"/><Relationship Id="rId38" Type="http://schemas.openxmlformats.org/officeDocument/2006/relationships/tags" Target="../tags/tag2125.xml"/><Relationship Id="rId46" Type="http://schemas.openxmlformats.org/officeDocument/2006/relationships/tags" Target="../tags/tag2133.xml"/><Relationship Id="rId59" Type="http://schemas.openxmlformats.org/officeDocument/2006/relationships/tags" Target="../tags/tag2146.xml"/><Relationship Id="rId67" Type="http://schemas.openxmlformats.org/officeDocument/2006/relationships/tags" Target="../tags/tag2154.xml"/><Relationship Id="rId20" Type="http://schemas.openxmlformats.org/officeDocument/2006/relationships/tags" Target="../tags/tag2107.xml"/><Relationship Id="rId41" Type="http://schemas.openxmlformats.org/officeDocument/2006/relationships/tags" Target="../tags/tag2128.xml"/><Relationship Id="rId54" Type="http://schemas.openxmlformats.org/officeDocument/2006/relationships/tags" Target="../tags/tag2141.xml"/><Relationship Id="rId62" Type="http://schemas.openxmlformats.org/officeDocument/2006/relationships/tags" Target="../tags/tag2149.xml"/><Relationship Id="rId70" Type="http://schemas.openxmlformats.org/officeDocument/2006/relationships/tags" Target="../tags/tag2157.xml"/><Relationship Id="rId75" Type="http://schemas.openxmlformats.org/officeDocument/2006/relationships/tags" Target="../tags/tag2162.xml"/><Relationship Id="rId1" Type="http://schemas.openxmlformats.org/officeDocument/2006/relationships/tags" Target="../tags/tag2088.xml"/><Relationship Id="rId6" Type="http://schemas.openxmlformats.org/officeDocument/2006/relationships/tags" Target="../tags/tag2093.xml"/><Relationship Id="rId15" Type="http://schemas.openxmlformats.org/officeDocument/2006/relationships/tags" Target="../tags/tag2102.xml"/><Relationship Id="rId23" Type="http://schemas.openxmlformats.org/officeDocument/2006/relationships/tags" Target="../tags/tag2110.xml"/><Relationship Id="rId28" Type="http://schemas.openxmlformats.org/officeDocument/2006/relationships/tags" Target="../tags/tag2115.xml"/><Relationship Id="rId36" Type="http://schemas.openxmlformats.org/officeDocument/2006/relationships/tags" Target="../tags/tag2123.xml"/><Relationship Id="rId49" Type="http://schemas.openxmlformats.org/officeDocument/2006/relationships/tags" Target="../tags/tag2136.xml"/><Relationship Id="rId57" Type="http://schemas.openxmlformats.org/officeDocument/2006/relationships/tags" Target="../tags/tag214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177.xml"/><Relationship Id="rId18" Type="http://schemas.openxmlformats.org/officeDocument/2006/relationships/tags" Target="../tags/tag2182.xml"/><Relationship Id="rId26" Type="http://schemas.openxmlformats.org/officeDocument/2006/relationships/tags" Target="../tags/tag2190.xml"/><Relationship Id="rId39" Type="http://schemas.openxmlformats.org/officeDocument/2006/relationships/tags" Target="../tags/tag2203.xml"/><Relationship Id="rId21" Type="http://schemas.openxmlformats.org/officeDocument/2006/relationships/tags" Target="../tags/tag2185.xml"/><Relationship Id="rId34" Type="http://schemas.openxmlformats.org/officeDocument/2006/relationships/tags" Target="../tags/tag2198.xml"/><Relationship Id="rId42" Type="http://schemas.openxmlformats.org/officeDocument/2006/relationships/tags" Target="../tags/tag2206.xml"/><Relationship Id="rId47" Type="http://schemas.openxmlformats.org/officeDocument/2006/relationships/tags" Target="../tags/tag2211.xml"/><Relationship Id="rId50" Type="http://schemas.openxmlformats.org/officeDocument/2006/relationships/tags" Target="../tags/tag2214.xml"/><Relationship Id="rId55" Type="http://schemas.openxmlformats.org/officeDocument/2006/relationships/tags" Target="../tags/tag2219.xml"/><Relationship Id="rId63" Type="http://schemas.openxmlformats.org/officeDocument/2006/relationships/tags" Target="../tags/tag2227.xml"/><Relationship Id="rId68" Type="http://schemas.openxmlformats.org/officeDocument/2006/relationships/tags" Target="../tags/tag2232.xml"/><Relationship Id="rId76" Type="http://schemas.openxmlformats.org/officeDocument/2006/relationships/tags" Target="../tags/tag2240.xml"/><Relationship Id="rId7" Type="http://schemas.openxmlformats.org/officeDocument/2006/relationships/tags" Target="../tags/tag2171.xml"/><Relationship Id="rId71" Type="http://schemas.openxmlformats.org/officeDocument/2006/relationships/tags" Target="../tags/tag2235.xml"/><Relationship Id="rId2" Type="http://schemas.openxmlformats.org/officeDocument/2006/relationships/tags" Target="../tags/tag2166.xml"/><Relationship Id="rId16" Type="http://schemas.openxmlformats.org/officeDocument/2006/relationships/tags" Target="../tags/tag2180.xml"/><Relationship Id="rId29" Type="http://schemas.openxmlformats.org/officeDocument/2006/relationships/tags" Target="../tags/tag2193.xml"/><Relationship Id="rId11" Type="http://schemas.openxmlformats.org/officeDocument/2006/relationships/tags" Target="../tags/tag2175.xml"/><Relationship Id="rId24" Type="http://schemas.openxmlformats.org/officeDocument/2006/relationships/tags" Target="../tags/tag2188.xml"/><Relationship Id="rId32" Type="http://schemas.openxmlformats.org/officeDocument/2006/relationships/tags" Target="../tags/tag2196.xml"/><Relationship Id="rId37" Type="http://schemas.openxmlformats.org/officeDocument/2006/relationships/tags" Target="../tags/tag2201.xml"/><Relationship Id="rId40" Type="http://schemas.openxmlformats.org/officeDocument/2006/relationships/tags" Target="../tags/tag2204.xml"/><Relationship Id="rId45" Type="http://schemas.openxmlformats.org/officeDocument/2006/relationships/tags" Target="../tags/tag2209.xml"/><Relationship Id="rId53" Type="http://schemas.openxmlformats.org/officeDocument/2006/relationships/tags" Target="../tags/tag2217.xml"/><Relationship Id="rId58" Type="http://schemas.openxmlformats.org/officeDocument/2006/relationships/tags" Target="../tags/tag2222.xml"/><Relationship Id="rId66" Type="http://schemas.openxmlformats.org/officeDocument/2006/relationships/tags" Target="../tags/tag2230.xml"/><Relationship Id="rId74" Type="http://schemas.openxmlformats.org/officeDocument/2006/relationships/tags" Target="../tags/tag2238.xml"/><Relationship Id="rId79" Type="http://schemas.openxmlformats.org/officeDocument/2006/relationships/notesSlide" Target="../notesSlides/notesSlide25.xml"/><Relationship Id="rId5" Type="http://schemas.openxmlformats.org/officeDocument/2006/relationships/tags" Target="../tags/tag2169.xml"/><Relationship Id="rId61" Type="http://schemas.openxmlformats.org/officeDocument/2006/relationships/tags" Target="../tags/tag2225.xml"/><Relationship Id="rId10" Type="http://schemas.openxmlformats.org/officeDocument/2006/relationships/tags" Target="../tags/tag2174.xml"/><Relationship Id="rId19" Type="http://schemas.openxmlformats.org/officeDocument/2006/relationships/tags" Target="../tags/tag2183.xml"/><Relationship Id="rId31" Type="http://schemas.openxmlformats.org/officeDocument/2006/relationships/tags" Target="../tags/tag2195.xml"/><Relationship Id="rId44" Type="http://schemas.openxmlformats.org/officeDocument/2006/relationships/tags" Target="../tags/tag2208.xml"/><Relationship Id="rId52" Type="http://schemas.openxmlformats.org/officeDocument/2006/relationships/tags" Target="../tags/tag2216.xml"/><Relationship Id="rId60" Type="http://schemas.openxmlformats.org/officeDocument/2006/relationships/tags" Target="../tags/tag2224.xml"/><Relationship Id="rId65" Type="http://schemas.openxmlformats.org/officeDocument/2006/relationships/tags" Target="../tags/tag2229.xml"/><Relationship Id="rId73" Type="http://schemas.openxmlformats.org/officeDocument/2006/relationships/tags" Target="../tags/tag2237.xml"/><Relationship Id="rId78" Type="http://schemas.openxmlformats.org/officeDocument/2006/relationships/slideLayout" Target="../slideLayouts/slideLayout3.xml"/><Relationship Id="rId4" Type="http://schemas.openxmlformats.org/officeDocument/2006/relationships/tags" Target="../tags/tag2168.xml"/><Relationship Id="rId9" Type="http://schemas.openxmlformats.org/officeDocument/2006/relationships/tags" Target="../tags/tag2173.xml"/><Relationship Id="rId14" Type="http://schemas.openxmlformats.org/officeDocument/2006/relationships/tags" Target="../tags/tag2178.xml"/><Relationship Id="rId22" Type="http://schemas.openxmlformats.org/officeDocument/2006/relationships/tags" Target="../tags/tag2186.xml"/><Relationship Id="rId27" Type="http://schemas.openxmlformats.org/officeDocument/2006/relationships/tags" Target="../tags/tag2191.xml"/><Relationship Id="rId30" Type="http://schemas.openxmlformats.org/officeDocument/2006/relationships/tags" Target="../tags/tag2194.xml"/><Relationship Id="rId35" Type="http://schemas.openxmlformats.org/officeDocument/2006/relationships/tags" Target="../tags/tag2199.xml"/><Relationship Id="rId43" Type="http://schemas.openxmlformats.org/officeDocument/2006/relationships/tags" Target="../tags/tag2207.xml"/><Relationship Id="rId48" Type="http://schemas.openxmlformats.org/officeDocument/2006/relationships/tags" Target="../tags/tag2212.xml"/><Relationship Id="rId56" Type="http://schemas.openxmlformats.org/officeDocument/2006/relationships/tags" Target="../tags/tag2220.xml"/><Relationship Id="rId64" Type="http://schemas.openxmlformats.org/officeDocument/2006/relationships/tags" Target="../tags/tag2228.xml"/><Relationship Id="rId69" Type="http://schemas.openxmlformats.org/officeDocument/2006/relationships/tags" Target="../tags/tag2233.xml"/><Relationship Id="rId77" Type="http://schemas.openxmlformats.org/officeDocument/2006/relationships/tags" Target="../tags/tag2241.xml"/><Relationship Id="rId8" Type="http://schemas.openxmlformats.org/officeDocument/2006/relationships/tags" Target="../tags/tag2172.xml"/><Relationship Id="rId51" Type="http://schemas.openxmlformats.org/officeDocument/2006/relationships/tags" Target="../tags/tag2215.xml"/><Relationship Id="rId72" Type="http://schemas.openxmlformats.org/officeDocument/2006/relationships/tags" Target="../tags/tag2236.xml"/><Relationship Id="rId80" Type="http://schemas.openxmlformats.org/officeDocument/2006/relationships/image" Target="../media/image6.png"/><Relationship Id="rId3" Type="http://schemas.openxmlformats.org/officeDocument/2006/relationships/tags" Target="../tags/tag2167.xml"/><Relationship Id="rId12" Type="http://schemas.openxmlformats.org/officeDocument/2006/relationships/tags" Target="../tags/tag2176.xml"/><Relationship Id="rId17" Type="http://schemas.openxmlformats.org/officeDocument/2006/relationships/tags" Target="../tags/tag2181.xml"/><Relationship Id="rId25" Type="http://schemas.openxmlformats.org/officeDocument/2006/relationships/tags" Target="../tags/tag2189.xml"/><Relationship Id="rId33" Type="http://schemas.openxmlformats.org/officeDocument/2006/relationships/tags" Target="../tags/tag2197.xml"/><Relationship Id="rId38" Type="http://schemas.openxmlformats.org/officeDocument/2006/relationships/tags" Target="../tags/tag2202.xml"/><Relationship Id="rId46" Type="http://schemas.openxmlformats.org/officeDocument/2006/relationships/tags" Target="../tags/tag2210.xml"/><Relationship Id="rId59" Type="http://schemas.openxmlformats.org/officeDocument/2006/relationships/tags" Target="../tags/tag2223.xml"/><Relationship Id="rId67" Type="http://schemas.openxmlformats.org/officeDocument/2006/relationships/tags" Target="../tags/tag2231.xml"/><Relationship Id="rId20" Type="http://schemas.openxmlformats.org/officeDocument/2006/relationships/tags" Target="../tags/tag2184.xml"/><Relationship Id="rId41" Type="http://schemas.openxmlformats.org/officeDocument/2006/relationships/tags" Target="../tags/tag2205.xml"/><Relationship Id="rId54" Type="http://schemas.openxmlformats.org/officeDocument/2006/relationships/tags" Target="../tags/tag2218.xml"/><Relationship Id="rId62" Type="http://schemas.openxmlformats.org/officeDocument/2006/relationships/tags" Target="../tags/tag2226.xml"/><Relationship Id="rId70" Type="http://schemas.openxmlformats.org/officeDocument/2006/relationships/tags" Target="../tags/tag2234.xml"/><Relationship Id="rId75" Type="http://schemas.openxmlformats.org/officeDocument/2006/relationships/tags" Target="../tags/tag2239.xml"/><Relationship Id="rId1" Type="http://schemas.openxmlformats.org/officeDocument/2006/relationships/tags" Target="../tags/tag2165.xml"/><Relationship Id="rId6" Type="http://schemas.openxmlformats.org/officeDocument/2006/relationships/tags" Target="../tags/tag2170.xml"/><Relationship Id="rId15" Type="http://schemas.openxmlformats.org/officeDocument/2006/relationships/tags" Target="../tags/tag2179.xml"/><Relationship Id="rId23" Type="http://schemas.openxmlformats.org/officeDocument/2006/relationships/tags" Target="../tags/tag2187.xml"/><Relationship Id="rId28" Type="http://schemas.openxmlformats.org/officeDocument/2006/relationships/tags" Target="../tags/tag2192.xml"/><Relationship Id="rId36" Type="http://schemas.openxmlformats.org/officeDocument/2006/relationships/tags" Target="../tags/tag2200.xml"/><Relationship Id="rId49" Type="http://schemas.openxmlformats.org/officeDocument/2006/relationships/tags" Target="../tags/tag2213.xml"/><Relationship Id="rId57" Type="http://schemas.openxmlformats.org/officeDocument/2006/relationships/tags" Target="../tags/tag222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254.xml"/><Relationship Id="rId18" Type="http://schemas.openxmlformats.org/officeDocument/2006/relationships/tags" Target="../tags/tag2259.xml"/><Relationship Id="rId26" Type="http://schemas.openxmlformats.org/officeDocument/2006/relationships/tags" Target="../tags/tag2267.xml"/><Relationship Id="rId39" Type="http://schemas.openxmlformats.org/officeDocument/2006/relationships/tags" Target="../tags/tag2280.xml"/><Relationship Id="rId21" Type="http://schemas.openxmlformats.org/officeDocument/2006/relationships/tags" Target="../tags/tag2262.xml"/><Relationship Id="rId34" Type="http://schemas.openxmlformats.org/officeDocument/2006/relationships/tags" Target="../tags/tag2275.xml"/><Relationship Id="rId42" Type="http://schemas.openxmlformats.org/officeDocument/2006/relationships/tags" Target="../tags/tag2283.xml"/><Relationship Id="rId47" Type="http://schemas.openxmlformats.org/officeDocument/2006/relationships/tags" Target="../tags/tag2288.xml"/><Relationship Id="rId50" Type="http://schemas.openxmlformats.org/officeDocument/2006/relationships/tags" Target="../tags/tag2291.xml"/><Relationship Id="rId55" Type="http://schemas.openxmlformats.org/officeDocument/2006/relationships/tags" Target="../tags/tag2296.xml"/><Relationship Id="rId63" Type="http://schemas.openxmlformats.org/officeDocument/2006/relationships/tags" Target="../tags/tag2304.xml"/><Relationship Id="rId68" Type="http://schemas.openxmlformats.org/officeDocument/2006/relationships/tags" Target="../tags/tag2309.xml"/><Relationship Id="rId76" Type="http://schemas.openxmlformats.org/officeDocument/2006/relationships/tags" Target="../tags/tag2317.xml"/><Relationship Id="rId7" Type="http://schemas.openxmlformats.org/officeDocument/2006/relationships/tags" Target="../tags/tag2248.xml"/><Relationship Id="rId71" Type="http://schemas.openxmlformats.org/officeDocument/2006/relationships/tags" Target="../tags/tag2312.xml"/><Relationship Id="rId2" Type="http://schemas.openxmlformats.org/officeDocument/2006/relationships/tags" Target="../tags/tag2243.xml"/><Relationship Id="rId16" Type="http://schemas.openxmlformats.org/officeDocument/2006/relationships/tags" Target="../tags/tag2257.xml"/><Relationship Id="rId29" Type="http://schemas.openxmlformats.org/officeDocument/2006/relationships/tags" Target="../tags/tag2270.xml"/><Relationship Id="rId11" Type="http://schemas.openxmlformats.org/officeDocument/2006/relationships/tags" Target="../tags/tag2252.xml"/><Relationship Id="rId24" Type="http://schemas.openxmlformats.org/officeDocument/2006/relationships/tags" Target="../tags/tag2265.xml"/><Relationship Id="rId32" Type="http://schemas.openxmlformats.org/officeDocument/2006/relationships/tags" Target="../tags/tag2273.xml"/><Relationship Id="rId37" Type="http://schemas.openxmlformats.org/officeDocument/2006/relationships/tags" Target="../tags/tag2278.xml"/><Relationship Id="rId40" Type="http://schemas.openxmlformats.org/officeDocument/2006/relationships/tags" Target="../tags/tag2281.xml"/><Relationship Id="rId45" Type="http://schemas.openxmlformats.org/officeDocument/2006/relationships/tags" Target="../tags/tag2286.xml"/><Relationship Id="rId53" Type="http://schemas.openxmlformats.org/officeDocument/2006/relationships/tags" Target="../tags/tag2294.xml"/><Relationship Id="rId58" Type="http://schemas.openxmlformats.org/officeDocument/2006/relationships/tags" Target="../tags/tag2299.xml"/><Relationship Id="rId66" Type="http://schemas.openxmlformats.org/officeDocument/2006/relationships/tags" Target="../tags/tag2307.xml"/><Relationship Id="rId74" Type="http://schemas.openxmlformats.org/officeDocument/2006/relationships/tags" Target="../tags/tag2315.xml"/><Relationship Id="rId79" Type="http://schemas.openxmlformats.org/officeDocument/2006/relationships/notesSlide" Target="../notesSlides/notesSlide26.xml"/><Relationship Id="rId5" Type="http://schemas.openxmlformats.org/officeDocument/2006/relationships/tags" Target="../tags/tag2246.xml"/><Relationship Id="rId61" Type="http://schemas.openxmlformats.org/officeDocument/2006/relationships/tags" Target="../tags/tag2302.xml"/><Relationship Id="rId10" Type="http://schemas.openxmlformats.org/officeDocument/2006/relationships/tags" Target="../tags/tag2251.xml"/><Relationship Id="rId19" Type="http://schemas.openxmlformats.org/officeDocument/2006/relationships/tags" Target="../tags/tag2260.xml"/><Relationship Id="rId31" Type="http://schemas.openxmlformats.org/officeDocument/2006/relationships/tags" Target="../tags/tag2272.xml"/><Relationship Id="rId44" Type="http://schemas.openxmlformats.org/officeDocument/2006/relationships/tags" Target="../tags/tag2285.xml"/><Relationship Id="rId52" Type="http://schemas.openxmlformats.org/officeDocument/2006/relationships/tags" Target="../tags/tag2293.xml"/><Relationship Id="rId60" Type="http://schemas.openxmlformats.org/officeDocument/2006/relationships/tags" Target="../tags/tag2301.xml"/><Relationship Id="rId65" Type="http://schemas.openxmlformats.org/officeDocument/2006/relationships/tags" Target="../tags/tag2306.xml"/><Relationship Id="rId73" Type="http://schemas.openxmlformats.org/officeDocument/2006/relationships/tags" Target="../tags/tag2314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6.png"/><Relationship Id="rId4" Type="http://schemas.openxmlformats.org/officeDocument/2006/relationships/tags" Target="../tags/tag2245.xml"/><Relationship Id="rId9" Type="http://schemas.openxmlformats.org/officeDocument/2006/relationships/tags" Target="../tags/tag2250.xml"/><Relationship Id="rId14" Type="http://schemas.openxmlformats.org/officeDocument/2006/relationships/tags" Target="../tags/tag2255.xml"/><Relationship Id="rId22" Type="http://schemas.openxmlformats.org/officeDocument/2006/relationships/tags" Target="../tags/tag2263.xml"/><Relationship Id="rId27" Type="http://schemas.openxmlformats.org/officeDocument/2006/relationships/tags" Target="../tags/tag2268.xml"/><Relationship Id="rId30" Type="http://schemas.openxmlformats.org/officeDocument/2006/relationships/tags" Target="../tags/tag2271.xml"/><Relationship Id="rId35" Type="http://schemas.openxmlformats.org/officeDocument/2006/relationships/tags" Target="../tags/tag2276.xml"/><Relationship Id="rId43" Type="http://schemas.openxmlformats.org/officeDocument/2006/relationships/tags" Target="../tags/tag2284.xml"/><Relationship Id="rId48" Type="http://schemas.openxmlformats.org/officeDocument/2006/relationships/tags" Target="../tags/tag2289.xml"/><Relationship Id="rId56" Type="http://schemas.openxmlformats.org/officeDocument/2006/relationships/tags" Target="../tags/tag2297.xml"/><Relationship Id="rId64" Type="http://schemas.openxmlformats.org/officeDocument/2006/relationships/tags" Target="../tags/tag2305.xml"/><Relationship Id="rId69" Type="http://schemas.openxmlformats.org/officeDocument/2006/relationships/tags" Target="../tags/tag2310.xml"/><Relationship Id="rId77" Type="http://schemas.openxmlformats.org/officeDocument/2006/relationships/tags" Target="../tags/tag2318.xml"/><Relationship Id="rId8" Type="http://schemas.openxmlformats.org/officeDocument/2006/relationships/tags" Target="../tags/tag2249.xml"/><Relationship Id="rId51" Type="http://schemas.openxmlformats.org/officeDocument/2006/relationships/tags" Target="../tags/tag2292.xml"/><Relationship Id="rId72" Type="http://schemas.openxmlformats.org/officeDocument/2006/relationships/tags" Target="../tags/tag2313.xml"/><Relationship Id="rId80" Type="http://schemas.openxmlformats.org/officeDocument/2006/relationships/image" Target="../media/image7.png"/><Relationship Id="rId3" Type="http://schemas.openxmlformats.org/officeDocument/2006/relationships/tags" Target="../tags/tag2244.xml"/><Relationship Id="rId12" Type="http://schemas.openxmlformats.org/officeDocument/2006/relationships/tags" Target="../tags/tag2253.xml"/><Relationship Id="rId17" Type="http://schemas.openxmlformats.org/officeDocument/2006/relationships/tags" Target="../tags/tag2258.xml"/><Relationship Id="rId25" Type="http://schemas.openxmlformats.org/officeDocument/2006/relationships/tags" Target="../tags/tag2266.xml"/><Relationship Id="rId33" Type="http://schemas.openxmlformats.org/officeDocument/2006/relationships/tags" Target="../tags/tag2274.xml"/><Relationship Id="rId38" Type="http://schemas.openxmlformats.org/officeDocument/2006/relationships/tags" Target="../tags/tag2279.xml"/><Relationship Id="rId46" Type="http://schemas.openxmlformats.org/officeDocument/2006/relationships/tags" Target="../tags/tag2287.xml"/><Relationship Id="rId59" Type="http://schemas.openxmlformats.org/officeDocument/2006/relationships/tags" Target="../tags/tag2300.xml"/><Relationship Id="rId67" Type="http://schemas.openxmlformats.org/officeDocument/2006/relationships/tags" Target="../tags/tag2308.xml"/><Relationship Id="rId20" Type="http://schemas.openxmlformats.org/officeDocument/2006/relationships/tags" Target="../tags/tag2261.xml"/><Relationship Id="rId41" Type="http://schemas.openxmlformats.org/officeDocument/2006/relationships/tags" Target="../tags/tag2282.xml"/><Relationship Id="rId54" Type="http://schemas.openxmlformats.org/officeDocument/2006/relationships/tags" Target="../tags/tag2295.xml"/><Relationship Id="rId62" Type="http://schemas.openxmlformats.org/officeDocument/2006/relationships/tags" Target="../tags/tag2303.xml"/><Relationship Id="rId70" Type="http://schemas.openxmlformats.org/officeDocument/2006/relationships/tags" Target="../tags/tag2311.xml"/><Relationship Id="rId75" Type="http://schemas.openxmlformats.org/officeDocument/2006/relationships/tags" Target="../tags/tag2316.xml"/><Relationship Id="rId1" Type="http://schemas.openxmlformats.org/officeDocument/2006/relationships/tags" Target="../tags/tag2242.xml"/><Relationship Id="rId6" Type="http://schemas.openxmlformats.org/officeDocument/2006/relationships/tags" Target="../tags/tag2247.xml"/><Relationship Id="rId15" Type="http://schemas.openxmlformats.org/officeDocument/2006/relationships/tags" Target="../tags/tag2256.xml"/><Relationship Id="rId23" Type="http://schemas.openxmlformats.org/officeDocument/2006/relationships/tags" Target="../tags/tag2264.xml"/><Relationship Id="rId28" Type="http://schemas.openxmlformats.org/officeDocument/2006/relationships/tags" Target="../tags/tag2269.xml"/><Relationship Id="rId36" Type="http://schemas.openxmlformats.org/officeDocument/2006/relationships/tags" Target="../tags/tag2277.xml"/><Relationship Id="rId49" Type="http://schemas.openxmlformats.org/officeDocument/2006/relationships/tags" Target="../tags/tag2290.xml"/><Relationship Id="rId57" Type="http://schemas.openxmlformats.org/officeDocument/2006/relationships/tags" Target="../tags/tag2298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331.xml"/><Relationship Id="rId18" Type="http://schemas.openxmlformats.org/officeDocument/2006/relationships/tags" Target="../tags/tag2336.xml"/><Relationship Id="rId26" Type="http://schemas.openxmlformats.org/officeDocument/2006/relationships/tags" Target="../tags/tag2344.xml"/><Relationship Id="rId39" Type="http://schemas.openxmlformats.org/officeDocument/2006/relationships/tags" Target="../tags/tag2357.xml"/><Relationship Id="rId21" Type="http://schemas.openxmlformats.org/officeDocument/2006/relationships/tags" Target="../tags/tag2339.xml"/><Relationship Id="rId34" Type="http://schemas.openxmlformats.org/officeDocument/2006/relationships/tags" Target="../tags/tag2352.xml"/><Relationship Id="rId42" Type="http://schemas.openxmlformats.org/officeDocument/2006/relationships/tags" Target="../tags/tag2360.xml"/><Relationship Id="rId47" Type="http://schemas.openxmlformats.org/officeDocument/2006/relationships/tags" Target="../tags/tag2365.xml"/><Relationship Id="rId50" Type="http://schemas.openxmlformats.org/officeDocument/2006/relationships/tags" Target="../tags/tag2368.xml"/><Relationship Id="rId55" Type="http://schemas.openxmlformats.org/officeDocument/2006/relationships/tags" Target="../tags/tag2373.xml"/><Relationship Id="rId63" Type="http://schemas.openxmlformats.org/officeDocument/2006/relationships/tags" Target="../tags/tag2381.xml"/><Relationship Id="rId68" Type="http://schemas.openxmlformats.org/officeDocument/2006/relationships/tags" Target="../tags/tag2386.xml"/><Relationship Id="rId76" Type="http://schemas.openxmlformats.org/officeDocument/2006/relationships/tags" Target="../tags/tag2394.xml"/><Relationship Id="rId7" Type="http://schemas.openxmlformats.org/officeDocument/2006/relationships/tags" Target="../tags/tag2325.xml"/><Relationship Id="rId71" Type="http://schemas.openxmlformats.org/officeDocument/2006/relationships/tags" Target="../tags/tag2389.xml"/><Relationship Id="rId2" Type="http://schemas.openxmlformats.org/officeDocument/2006/relationships/tags" Target="../tags/tag2320.xml"/><Relationship Id="rId16" Type="http://schemas.openxmlformats.org/officeDocument/2006/relationships/tags" Target="../tags/tag2334.xml"/><Relationship Id="rId29" Type="http://schemas.openxmlformats.org/officeDocument/2006/relationships/tags" Target="../tags/tag2347.xml"/><Relationship Id="rId11" Type="http://schemas.openxmlformats.org/officeDocument/2006/relationships/tags" Target="../tags/tag2329.xml"/><Relationship Id="rId24" Type="http://schemas.openxmlformats.org/officeDocument/2006/relationships/tags" Target="../tags/tag2342.xml"/><Relationship Id="rId32" Type="http://schemas.openxmlformats.org/officeDocument/2006/relationships/tags" Target="../tags/tag2350.xml"/><Relationship Id="rId37" Type="http://schemas.openxmlformats.org/officeDocument/2006/relationships/tags" Target="../tags/tag2355.xml"/><Relationship Id="rId40" Type="http://schemas.openxmlformats.org/officeDocument/2006/relationships/tags" Target="../tags/tag2358.xml"/><Relationship Id="rId45" Type="http://schemas.openxmlformats.org/officeDocument/2006/relationships/tags" Target="../tags/tag2363.xml"/><Relationship Id="rId53" Type="http://schemas.openxmlformats.org/officeDocument/2006/relationships/tags" Target="../tags/tag2371.xml"/><Relationship Id="rId58" Type="http://schemas.openxmlformats.org/officeDocument/2006/relationships/tags" Target="../tags/tag2376.xml"/><Relationship Id="rId66" Type="http://schemas.openxmlformats.org/officeDocument/2006/relationships/tags" Target="../tags/tag2384.xml"/><Relationship Id="rId74" Type="http://schemas.openxmlformats.org/officeDocument/2006/relationships/tags" Target="../tags/tag2392.xml"/><Relationship Id="rId79" Type="http://schemas.openxmlformats.org/officeDocument/2006/relationships/notesSlide" Target="../notesSlides/notesSlide27.xml"/><Relationship Id="rId5" Type="http://schemas.openxmlformats.org/officeDocument/2006/relationships/tags" Target="../tags/tag2323.xml"/><Relationship Id="rId61" Type="http://schemas.openxmlformats.org/officeDocument/2006/relationships/tags" Target="../tags/tag2379.xml"/><Relationship Id="rId10" Type="http://schemas.openxmlformats.org/officeDocument/2006/relationships/tags" Target="../tags/tag2328.xml"/><Relationship Id="rId19" Type="http://schemas.openxmlformats.org/officeDocument/2006/relationships/tags" Target="../tags/tag2337.xml"/><Relationship Id="rId31" Type="http://schemas.openxmlformats.org/officeDocument/2006/relationships/tags" Target="../tags/tag2349.xml"/><Relationship Id="rId44" Type="http://schemas.openxmlformats.org/officeDocument/2006/relationships/tags" Target="../tags/tag2362.xml"/><Relationship Id="rId52" Type="http://schemas.openxmlformats.org/officeDocument/2006/relationships/tags" Target="../tags/tag2370.xml"/><Relationship Id="rId60" Type="http://schemas.openxmlformats.org/officeDocument/2006/relationships/tags" Target="../tags/tag2378.xml"/><Relationship Id="rId65" Type="http://schemas.openxmlformats.org/officeDocument/2006/relationships/tags" Target="../tags/tag2383.xml"/><Relationship Id="rId73" Type="http://schemas.openxmlformats.org/officeDocument/2006/relationships/tags" Target="../tags/tag2391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322.xml"/><Relationship Id="rId9" Type="http://schemas.openxmlformats.org/officeDocument/2006/relationships/tags" Target="../tags/tag2327.xml"/><Relationship Id="rId14" Type="http://schemas.openxmlformats.org/officeDocument/2006/relationships/tags" Target="../tags/tag2332.xml"/><Relationship Id="rId22" Type="http://schemas.openxmlformats.org/officeDocument/2006/relationships/tags" Target="../tags/tag2340.xml"/><Relationship Id="rId27" Type="http://schemas.openxmlformats.org/officeDocument/2006/relationships/tags" Target="../tags/tag2345.xml"/><Relationship Id="rId30" Type="http://schemas.openxmlformats.org/officeDocument/2006/relationships/tags" Target="../tags/tag2348.xml"/><Relationship Id="rId35" Type="http://schemas.openxmlformats.org/officeDocument/2006/relationships/tags" Target="../tags/tag2353.xml"/><Relationship Id="rId43" Type="http://schemas.openxmlformats.org/officeDocument/2006/relationships/tags" Target="../tags/tag2361.xml"/><Relationship Id="rId48" Type="http://schemas.openxmlformats.org/officeDocument/2006/relationships/tags" Target="../tags/tag2366.xml"/><Relationship Id="rId56" Type="http://schemas.openxmlformats.org/officeDocument/2006/relationships/tags" Target="../tags/tag2374.xml"/><Relationship Id="rId64" Type="http://schemas.openxmlformats.org/officeDocument/2006/relationships/tags" Target="../tags/tag2382.xml"/><Relationship Id="rId69" Type="http://schemas.openxmlformats.org/officeDocument/2006/relationships/tags" Target="../tags/tag2387.xml"/><Relationship Id="rId77" Type="http://schemas.openxmlformats.org/officeDocument/2006/relationships/tags" Target="../tags/tag2395.xml"/><Relationship Id="rId8" Type="http://schemas.openxmlformats.org/officeDocument/2006/relationships/tags" Target="../tags/tag2326.xml"/><Relationship Id="rId51" Type="http://schemas.openxmlformats.org/officeDocument/2006/relationships/tags" Target="../tags/tag2369.xml"/><Relationship Id="rId72" Type="http://schemas.openxmlformats.org/officeDocument/2006/relationships/tags" Target="../tags/tag2390.xml"/><Relationship Id="rId80" Type="http://schemas.openxmlformats.org/officeDocument/2006/relationships/image" Target="../media/image8.png"/><Relationship Id="rId3" Type="http://schemas.openxmlformats.org/officeDocument/2006/relationships/tags" Target="../tags/tag2321.xml"/><Relationship Id="rId12" Type="http://schemas.openxmlformats.org/officeDocument/2006/relationships/tags" Target="../tags/tag2330.xml"/><Relationship Id="rId17" Type="http://schemas.openxmlformats.org/officeDocument/2006/relationships/tags" Target="../tags/tag2335.xml"/><Relationship Id="rId25" Type="http://schemas.openxmlformats.org/officeDocument/2006/relationships/tags" Target="../tags/tag2343.xml"/><Relationship Id="rId33" Type="http://schemas.openxmlformats.org/officeDocument/2006/relationships/tags" Target="../tags/tag2351.xml"/><Relationship Id="rId38" Type="http://schemas.openxmlformats.org/officeDocument/2006/relationships/tags" Target="../tags/tag2356.xml"/><Relationship Id="rId46" Type="http://schemas.openxmlformats.org/officeDocument/2006/relationships/tags" Target="../tags/tag2364.xml"/><Relationship Id="rId59" Type="http://schemas.openxmlformats.org/officeDocument/2006/relationships/tags" Target="../tags/tag2377.xml"/><Relationship Id="rId67" Type="http://schemas.openxmlformats.org/officeDocument/2006/relationships/tags" Target="../tags/tag2385.xml"/><Relationship Id="rId20" Type="http://schemas.openxmlformats.org/officeDocument/2006/relationships/tags" Target="../tags/tag2338.xml"/><Relationship Id="rId41" Type="http://schemas.openxmlformats.org/officeDocument/2006/relationships/tags" Target="../tags/tag2359.xml"/><Relationship Id="rId54" Type="http://schemas.openxmlformats.org/officeDocument/2006/relationships/tags" Target="../tags/tag2372.xml"/><Relationship Id="rId62" Type="http://schemas.openxmlformats.org/officeDocument/2006/relationships/tags" Target="../tags/tag2380.xml"/><Relationship Id="rId70" Type="http://schemas.openxmlformats.org/officeDocument/2006/relationships/tags" Target="../tags/tag2388.xml"/><Relationship Id="rId75" Type="http://schemas.openxmlformats.org/officeDocument/2006/relationships/tags" Target="../tags/tag2393.xml"/><Relationship Id="rId1" Type="http://schemas.openxmlformats.org/officeDocument/2006/relationships/tags" Target="../tags/tag2319.xml"/><Relationship Id="rId6" Type="http://schemas.openxmlformats.org/officeDocument/2006/relationships/tags" Target="../tags/tag2324.xml"/><Relationship Id="rId15" Type="http://schemas.openxmlformats.org/officeDocument/2006/relationships/tags" Target="../tags/tag2333.xml"/><Relationship Id="rId23" Type="http://schemas.openxmlformats.org/officeDocument/2006/relationships/tags" Target="../tags/tag2341.xml"/><Relationship Id="rId28" Type="http://schemas.openxmlformats.org/officeDocument/2006/relationships/tags" Target="../tags/tag2346.xml"/><Relationship Id="rId36" Type="http://schemas.openxmlformats.org/officeDocument/2006/relationships/tags" Target="../tags/tag2354.xml"/><Relationship Id="rId49" Type="http://schemas.openxmlformats.org/officeDocument/2006/relationships/tags" Target="../tags/tag2367.xml"/><Relationship Id="rId57" Type="http://schemas.openxmlformats.org/officeDocument/2006/relationships/tags" Target="../tags/tag237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408.xml"/><Relationship Id="rId18" Type="http://schemas.openxmlformats.org/officeDocument/2006/relationships/tags" Target="../tags/tag2413.xml"/><Relationship Id="rId26" Type="http://schemas.openxmlformats.org/officeDocument/2006/relationships/tags" Target="../tags/tag2421.xml"/><Relationship Id="rId39" Type="http://schemas.openxmlformats.org/officeDocument/2006/relationships/tags" Target="../tags/tag2434.xml"/><Relationship Id="rId21" Type="http://schemas.openxmlformats.org/officeDocument/2006/relationships/tags" Target="../tags/tag2416.xml"/><Relationship Id="rId34" Type="http://schemas.openxmlformats.org/officeDocument/2006/relationships/tags" Target="../tags/tag2429.xml"/><Relationship Id="rId42" Type="http://schemas.openxmlformats.org/officeDocument/2006/relationships/tags" Target="../tags/tag2437.xml"/><Relationship Id="rId47" Type="http://schemas.openxmlformats.org/officeDocument/2006/relationships/tags" Target="../tags/tag2442.xml"/><Relationship Id="rId50" Type="http://schemas.openxmlformats.org/officeDocument/2006/relationships/tags" Target="../tags/tag2445.xml"/><Relationship Id="rId55" Type="http://schemas.openxmlformats.org/officeDocument/2006/relationships/tags" Target="../tags/tag2450.xml"/><Relationship Id="rId63" Type="http://schemas.openxmlformats.org/officeDocument/2006/relationships/tags" Target="../tags/tag2458.xml"/><Relationship Id="rId68" Type="http://schemas.openxmlformats.org/officeDocument/2006/relationships/tags" Target="../tags/tag2463.xml"/><Relationship Id="rId76" Type="http://schemas.openxmlformats.org/officeDocument/2006/relationships/tags" Target="../tags/tag2471.xml"/><Relationship Id="rId7" Type="http://schemas.openxmlformats.org/officeDocument/2006/relationships/tags" Target="../tags/tag2402.xml"/><Relationship Id="rId71" Type="http://schemas.openxmlformats.org/officeDocument/2006/relationships/tags" Target="../tags/tag2466.xml"/><Relationship Id="rId2" Type="http://schemas.openxmlformats.org/officeDocument/2006/relationships/tags" Target="../tags/tag2397.xml"/><Relationship Id="rId16" Type="http://schemas.openxmlformats.org/officeDocument/2006/relationships/tags" Target="../tags/tag2411.xml"/><Relationship Id="rId29" Type="http://schemas.openxmlformats.org/officeDocument/2006/relationships/tags" Target="../tags/tag2424.xml"/><Relationship Id="rId11" Type="http://schemas.openxmlformats.org/officeDocument/2006/relationships/tags" Target="../tags/tag2406.xml"/><Relationship Id="rId24" Type="http://schemas.openxmlformats.org/officeDocument/2006/relationships/tags" Target="../tags/tag2419.xml"/><Relationship Id="rId32" Type="http://schemas.openxmlformats.org/officeDocument/2006/relationships/tags" Target="../tags/tag2427.xml"/><Relationship Id="rId37" Type="http://schemas.openxmlformats.org/officeDocument/2006/relationships/tags" Target="../tags/tag2432.xml"/><Relationship Id="rId40" Type="http://schemas.openxmlformats.org/officeDocument/2006/relationships/tags" Target="../tags/tag2435.xml"/><Relationship Id="rId45" Type="http://schemas.openxmlformats.org/officeDocument/2006/relationships/tags" Target="../tags/tag2440.xml"/><Relationship Id="rId53" Type="http://schemas.openxmlformats.org/officeDocument/2006/relationships/tags" Target="../tags/tag2448.xml"/><Relationship Id="rId58" Type="http://schemas.openxmlformats.org/officeDocument/2006/relationships/tags" Target="../tags/tag2453.xml"/><Relationship Id="rId66" Type="http://schemas.openxmlformats.org/officeDocument/2006/relationships/tags" Target="../tags/tag2461.xml"/><Relationship Id="rId74" Type="http://schemas.openxmlformats.org/officeDocument/2006/relationships/tags" Target="../tags/tag2469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2400.xml"/><Relationship Id="rId61" Type="http://schemas.openxmlformats.org/officeDocument/2006/relationships/tags" Target="../tags/tag2456.xml"/><Relationship Id="rId10" Type="http://schemas.openxmlformats.org/officeDocument/2006/relationships/tags" Target="../tags/tag2405.xml"/><Relationship Id="rId19" Type="http://schemas.openxmlformats.org/officeDocument/2006/relationships/tags" Target="../tags/tag2414.xml"/><Relationship Id="rId31" Type="http://schemas.openxmlformats.org/officeDocument/2006/relationships/tags" Target="../tags/tag2426.xml"/><Relationship Id="rId44" Type="http://schemas.openxmlformats.org/officeDocument/2006/relationships/tags" Target="../tags/tag2439.xml"/><Relationship Id="rId52" Type="http://schemas.openxmlformats.org/officeDocument/2006/relationships/tags" Target="../tags/tag2447.xml"/><Relationship Id="rId60" Type="http://schemas.openxmlformats.org/officeDocument/2006/relationships/tags" Target="../tags/tag2455.xml"/><Relationship Id="rId65" Type="http://schemas.openxmlformats.org/officeDocument/2006/relationships/tags" Target="../tags/tag2460.xml"/><Relationship Id="rId73" Type="http://schemas.openxmlformats.org/officeDocument/2006/relationships/tags" Target="../tags/tag2468.xml"/><Relationship Id="rId78" Type="http://schemas.openxmlformats.org/officeDocument/2006/relationships/tags" Target="../tags/tag2473.xml"/><Relationship Id="rId81" Type="http://schemas.openxmlformats.org/officeDocument/2006/relationships/image" Target="../media/image9.png"/><Relationship Id="rId4" Type="http://schemas.openxmlformats.org/officeDocument/2006/relationships/tags" Target="../tags/tag2399.xml"/><Relationship Id="rId9" Type="http://schemas.openxmlformats.org/officeDocument/2006/relationships/tags" Target="../tags/tag2404.xml"/><Relationship Id="rId14" Type="http://schemas.openxmlformats.org/officeDocument/2006/relationships/tags" Target="../tags/tag2409.xml"/><Relationship Id="rId22" Type="http://schemas.openxmlformats.org/officeDocument/2006/relationships/tags" Target="../tags/tag2417.xml"/><Relationship Id="rId27" Type="http://schemas.openxmlformats.org/officeDocument/2006/relationships/tags" Target="../tags/tag2422.xml"/><Relationship Id="rId30" Type="http://schemas.openxmlformats.org/officeDocument/2006/relationships/tags" Target="../tags/tag2425.xml"/><Relationship Id="rId35" Type="http://schemas.openxmlformats.org/officeDocument/2006/relationships/tags" Target="../tags/tag2430.xml"/><Relationship Id="rId43" Type="http://schemas.openxmlformats.org/officeDocument/2006/relationships/tags" Target="../tags/tag2438.xml"/><Relationship Id="rId48" Type="http://schemas.openxmlformats.org/officeDocument/2006/relationships/tags" Target="../tags/tag2443.xml"/><Relationship Id="rId56" Type="http://schemas.openxmlformats.org/officeDocument/2006/relationships/tags" Target="../tags/tag2451.xml"/><Relationship Id="rId64" Type="http://schemas.openxmlformats.org/officeDocument/2006/relationships/tags" Target="../tags/tag2459.xml"/><Relationship Id="rId69" Type="http://schemas.openxmlformats.org/officeDocument/2006/relationships/tags" Target="../tags/tag2464.xml"/><Relationship Id="rId77" Type="http://schemas.openxmlformats.org/officeDocument/2006/relationships/tags" Target="../tags/tag2472.xml"/><Relationship Id="rId8" Type="http://schemas.openxmlformats.org/officeDocument/2006/relationships/tags" Target="../tags/tag2403.xml"/><Relationship Id="rId51" Type="http://schemas.openxmlformats.org/officeDocument/2006/relationships/tags" Target="../tags/tag2446.xml"/><Relationship Id="rId72" Type="http://schemas.openxmlformats.org/officeDocument/2006/relationships/tags" Target="../tags/tag2467.xml"/><Relationship Id="rId80" Type="http://schemas.openxmlformats.org/officeDocument/2006/relationships/notesSlide" Target="../notesSlides/notesSlide28.xml"/><Relationship Id="rId3" Type="http://schemas.openxmlformats.org/officeDocument/2006/relationships/tags" Target="../tags/tag2398.xml"/><Relationship Id="rId12" Type="http://schemas.openxmlformats.org/officeDocument/2006/relationships/tags" Target="../tags/tag2407.xml"/><Relationship Id="rId17" Type="http://schemas.openxmlformats.org/officeDocument/2006/relationships/tags" Target="../tags/tag2412.xml"/><Relationship Id="rId25" Type="http://schemas.openxmlformats.org/officeDocument/2006/relationships/tags" Target="../tags/tag2420.xml"/><Relationship Id="rId33" Type="http://schemas.openxmlformats.org/officeDocument/2006/relationships/tags" Target="../tags/tag2428.xml"/><Relationship Id="rId38" Type="http://schemas.openxmlformats.org/officeDocument/2006/relationships/tags" Target="../tags/tag2433.xml"/><Relationship Id="rId46" Type="http://schemas.openxmlformats.org/officeDocument/2006/relationships/tags" Target="../tags/tag2441.xml"/><Relationship Id="rId59" Type="http://schemas.openxmlformats.org/officeDocument/2006/relationships/tags" Target="../tags/tag2454.xml"/><Relationship Id="rId67" Type="http://schemas.openxmlformats.org/officeDocument/2006/relationships/tags" Target="../tags/tag2462.xml"/><Relationship Id="rId20" Type="http://schemas.openxmlformats.org/officeDocument/2006/relationships/tags" Target="../tags/tag2415.xml"/><Relationship Id="rId41" Type="http://schemas.openxmlformats.org/officeDocument/2006/relationships/tags" Target="../tags/tag2436.xml"/><Relationship Id="rId54" Type="http://schemas.openxmlformats.org/officeDocument/2006/relationships/tags" Target="../tags/tag2449.xml"/><Relationship Id="rId62" Type="http://schemas.openxmlformats.org/officeDocument/2006/relationships/tags" Target="../tags/tag2457.xml"/><Relationship Id="rId70" Type="http://schemas.openxmlformats.org/officeDocument/2006/relationships/tags" Target="../tags/tag2465.xml"/><Relationship Id="rId75" Type="http://schemas.openxmlformats.org/officeDocument/2006/relationships/tags" Target="../tags/tag2470.xml"/><Relationship Id="rId1" Type="http://schemas.openxmlformats.org/officeDocument/2006/relationships/tags" Target="../tags/tag2396.xml"/><Relationship Id="rId6" Type="http://schemas.openxmlformats.org/officeDocument/2006/relationships/tags" Target="../tags/tag2401.xml"/><Relationship Id="rId15" Type="http://schemas.openxmlformats.org/officeDocument/2006/relationships/tags" Target="../tags/tag2410.xml"/><Relationship Id="rId23" Type="http://schemas.openxmlformats.org/officeDocument/2006/relationships/tags" Target="../tags/tag2418.xml"/><Relationship Id="rId28" Type="http://schemas.openxmlformats.org/officeDocument/2006/relationships/tags" Target="../tags/tag2423.xml"/><Relationship Id="rId36" Type="http://schemas.openxmlformats.org/officeDocument/2006/relationships/tags" Target="../tags/tag2431.xml"/><Relationship Id="rId49" Type="http://schemas.openxmlformats.org/officeDocument/2006/relationships/tags" Target="../tags/tag2444.xml"/><Relationship Id="rId57" Type="http://schemas.openxmlformats.org/officeDocument/2006/relationships/tags" Target="../tags/tag245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486.xml"/><Relationship Id="rId18" Type="http://schemas.openxmlformats.org/officeDocument/2006/relationships/tags" Target="../tags/tag2491.xml"/><Relationship Id="rId26" Type="http://schemas.openxmlformats.org/officeDocument/2006/relationships/tags" Target="../tags/tag2499.xml"/><Relationship Id="rId39" Type="http://schemas.openxmlformats.org/officeDocument/2006/relationships/tags" Target="../tags/tag2512.xml"/><Relationship Id="rId21" Type="http://schemas.openxmlformats.org/officeDocument/2006/relationships/tags" Target="../tags/tag2494.xml"/><Relationship Id="rId34" Type="http://schemas.openxmlformats.org/officeDocument/2006/relationships/tags" Target="../tags/tag2507.xml"/><Relationship Id="rId42" Type="http://schemas.openxmlformats.org/officeDocument/2006/relationships/tags" Target="../tags/tag2515.xml"/><Relationship Id="rId47" Type="http://schemas.openxmlformats.org/officeDocument/2006/relationships/tags" Target="../tags/tag2520.xml"/><Relationship Id="rId50" Type="http://schemas.openxmlformats.org/officeDocument/2006/relationships/tags" Target="../tags/tag2523.xml"/><Relationship Id="rId55" Type="http://schemas.openxmlformats.org/officeDocument/2006/relationships/tags" Target="../tags/tag2528.xml"/><Relationship Id="rId63" Type="http://schemas.openxmlformats.org/officeDocument/2006/relationships/tags" Target="../tags/tag2536.xml"/><Relationship Id="rId68" Type="http://schemas.openxmlformats.org/officeDocument/2006/relationships/tags" Target="../tags/tag2541.xml"/><Relationship Id="rId76" Type="http://schemas.openxmlformats.org/officeDocument/2006/relationships/tags" Target="../tags/tag2549.xml"/><Relationship Id="rId7" Type="http://schemas.openxmlformats.org/officeDocument/2006/relationships/tags" Target="../tags/tag2480.xml"/><Relationship Id="rId71" Type="http://schemas.openxmlformats.org/officeDocument/2006/relationships/tags" Target="../tags/tag2544.xml"/><Relationship Id="rId2" Type="http://schemas.openxmlformats.org/officeDocument/2006/relationships/tags" Target="../tags/tag2475.xml"/><Relationship Id="rId16" Type="http://schemas.openxmlformats.org/officeDocument/2006/relationships/tags" Target="../tags/tag2489.xml"/><Relationship Id="rId29" Type="http://schemas.openxmlformats.org/officeDocument/2006/relationships/tags" Target="../tags/tag2502.xml"/><Relationship Id="rId11" Type="http://schemas.openxmlformats.org/officeDocument/2006/relationships/tags" Target="../tags/tag2484.xml"/><Relationship Id="rId24" Type="http://schemas.openxmlformats.org/officeDocument/2006/relationships/tags" Target="../tags/tag2497.xml"/><Relationship Id="rId32" Type="http://schemas.openxmlformats.org/officeDocument/2006/relationships/tags" Target="../tags/tag2505.xml"/><Relationship Id="rId37" Type="http://schemas.openxmlformats.org/officeDocument/2006/relationships/tags" Target="../tags/tag2510.xml"/><Relationship Id="rId40" Type="http://schemas.openxmlformats.org/officeDocument/2006/relationships/tags" Target="../tags/tag2513.xml"/><Relationship Id="rId45" Type="http://schemas.openxmlformats.org/officeDocument/2006/relationships/tags" Target="../tags/tag2518.xml"/><Relationship Id="rId53" Type="http://schemas.openxmlformats.org/officeDocument/2006/relationships/tags" Target="../tags/tag2526.xml"/><Relationship Id="rId58" Type="http://schemas.openxmlformats.org/officeDocument/2006/relationships/tags" Target="../tags/tag2531.xml"/><Relationship Id="rId66" Type="http://schemas.openxmlformats.org/officeDocument/2006/relationships/tags" Target="../tags/tag2539.xml"/><Relationship Id="rId74" Type="http://schemas.openxmlformats.org/officeDocument/2006/relationships/tags" Target="../tags/tag2547.xml"/><Relationship Id="rId79" Type="http://schemas.openxmlformats.org/officeDocument/2006/relationships/notesSlide" Target="../notesSlides/notesSlide29.xml"/><Relationship Id="rId5" Type="http://schemas.openxmlformats.org/officeDocument/2006/relationships/tags" Target="../tags/tag2478.xml"/><Relationship Id="rId61" Type="http://schemas.openxmlformats.org/officeDocument/2006/relationships/tags" Target="../tags/tag2534.xml"/><Relationship Id="rId10" Type="http://schemas.openxmlformats.org/officeDocument/2006/relationships/tags" Target="../tags/tag2483.xml"/><Relationship Id="rId19" Type="http://schemas.openxmlformats.org/officeDocument/2006/relationships/tags" Target="../tags/tag2492.xml"/><Relationship Id="rId31" Type="http://schemas.openxmlformats.org/officeDocument/2006/relationships/tags" Target="../tags/tag2504.xml"/><Relationship Id="rId44" Type="http://schemas.openxmlformats.org/officeDocument/2006/relationships/tags" Target="../tags/tag2517.xml"/><Relationship Id="rId52" Type="http://schemas.openxmlformats.org/officeDocument/2006/relationships/tags" Target="../tags/tag2525.xml"/><Relationship Id="rId60" Type="http://schemas.openxmlformats.org/officeDocument/2006/relationships/tags" Target="../tags/tag2533.xml"/><Relationship Id="rId65" Type="http://schemas.openxmlformats.org/officeDocument/2006/relationships/tags" Target="../tags/tag2538.xml"/><Relationship Id="rId73" Type="http://schemas.openxmlformats.org/officeDocument/2006/relationships/tags" Target="../tags/tag2546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477.xml"/><Relationship Id="rId9" Type="http://schemas.openxmlformats.org/officeDocument/2006/relationships/tags" Target="../tags/tag2482.xml"/><Relationship Id="rId14" Type="http://schemas.openxmlformats.org/officeDocument/2006/relationships/tags" Target="../tags/tag2487.xml"/><Relationship Id="rId22" Type="http://schemas.openxmlformats.org/officeDocument/2006/relationships/tags" Target="../tags/tag2495.xml"/><Relationship Id="rId27" Type="http://schemas.openxmlformats.org/officeDocument/2006/relationships/tags" Target="../tags/tag2500.xml"/><Relationship Id="rId30" Type="http://schemas.openxmlformats.org/officeDocument/2006/relationships/tags" Target="../tags/tag2503.xml"/><Relationship Id="rId35" Type="http://schemas.openxmlformats.org/officeDocument/2006/relationships/tags" Target="../tags/tag2508.xml"/><Relationship Id="rId43" Type="http://schemas.openxmlformats.org/officeDocument/2006/relationships/tags" Target="../tags/tag2516.xml"/><Relationship Id="rId48" Type="http://schemas.openxmlformats.org/officeDocument/2006/relationships/tags" Target="../tags/tag2521.xml"/><Relationship Id="rId56" Type="http://schemas.openxmlformats.org/officeDocument/2006/relationships/tags" Target="../tags/tag2529.xml"/><Relationship Id="rId64" Type="http://schemas.openxmlformats.org/officeDocument/2006/relationships/tags" Target="../tags/tag2537.xml"/><Relationship Id="rId69" Type="http://schemas.openxmlformats.org/officeDocument/2006/relationships/tags" Target="../tags/tag2542.xml"/><Relationship Id="rId77" Type="http://schemas.openxmlformats.org/officeDocument/2006/relationships/tags" Target="../tags/tag2550.xml"/><Relationship Id="rId8" Type="http://schemas.openxmlformats.org/officeDocument/2006/relationships/tags" Target="../tags/tag2481.xml"/><Relationship Id="rId51" Type="http://schemas.openxmlformats.org/officeDocument/2006/relationships/tags" Target="../tags/tag2524.xml"/><Relationship Id="rId72" Type="http://schemas.openxmlformats.org/officeDocument/2006/relationships/tags" Target="../tags/tag2545.xml"/><Relationship Id="rId80" Type="http://schemas.openxmlformats.org/officeDocument/2006/relationships/image" Target="../media/image10.png"/><Relationship Id="rId3" Type="http://schemas.openxmlformats.org/officeDocument/2006/relationships/tags" Target="../tags/tag2476.xml"/><Relationship Id="rId12" Type="http://schemas.openxmlformats.org/officeDocument/2006/relationships/tags" Target="../tags/tag2485.xml"/><Relationship Id="rId17" Type="http://schemas.openxmlformats.org/officeDocument/2006/relationships/tags" Target="../tags/tag2490.xml"/><Relationship Id="rId25" Type="http://schemas.openxmlformats.org/officeDocument/2006/relationships/tags" Target="../tags/tag2498.xml"/><Relationship Id="rId33" Type="http://schemas.openxmlformats.org/officeDocument/2006/relationships/tags" Target="../tags/tag2506.xml"/><Relationship Id="rId38" Type="http://schemas.openxmlformats.org/officeDocument/2006/relationships/tags" Target="../tags/tag2511.xml"/><Relationship Id="rId46" Type="http://schemas.openxmlformats.org/officeDocument/2006/relationships/tags" Target="../tags/tag2519.xml"/><Relationship Id="rId59" Type="http://schemas.openxmlformats.org/officeDocument/2006/relationships/tags" Target="../tags/tag2532.xml"/><Relationship Id="rId67" Type="http://schemas.openxmlformats.org/officeDocument/2006/relationships/tags" Target="../tags/tag2540.xml"/><Relationship Id="rId20" Type="http://schemas.openxmlformats.org/officeDocument/2006/relationships/tags" Target="../tags/tag2493.xml"/><Relationship Id="rId41" Type="http://schemas.openxmlformats.org/officeDocument/2006/relationships/tags" Target="../tags/tag2514.xml"/><Relationship Id="rId54" Type="http://schemas.openxmlformats.org/officeDocument/2006/relationships/tags" Target="../tags/tag2527.xml"/><Relationship Id="rId62" Type="http://schemas.openxmlformats.org/officeDocument/2006/relationships/tags" Target="../tags/tag2535.xml"/><Relationship Id="rId70" Type="http://schemas.openxmlformats.org/officeDocument/2006/relationships/tags" Target="../tags/tag2543.xml"/><Relationship Id="rId75" Type="http://schemas.openxmlformats.org/officeDocument/2006/relationships/tags" Target="../tags/tag2548.xml"/><Relationship Id="rId1" Type="http://schemas.openxmlformats.org/officeDocument/2006/relationships/tags" Target="../tags/tag2474.xml"/><Relationship Id="rId6" Type="http://schemas.openxmlformats.org/officeDocument/2006/relationships/tags" Target="../tags/tag2479.xml"/><Relationship Id="rId15" Type="http://schemas.openxmlformats.org/officeDocument/2006/relationships/tags" Target="../tags/tag2488.xml"/><Relationship Id="rId23" Type="http://schemas.openxmlformats.org/officeDocument/2006/relationships/tags" Target="../tags/tag2496.xml"/><Relationship Id="rId28" Type="http://schemas.openxmlformats.org/officeDocument/2006/relationships/tags" Target="../tags/tag2501.xml"/><Relationship Id="rId36" Type="http://schemas.openxmlformats.org/officeDocument/2006/relationships/tags" Target="../tags/tag2509.xml"/><Relationship Id="rId49" Type="http://schemas.openxmlformats.org/officeDocument/2006/relationships/tags" Target="../tags/tag2522.xml"/><Relationship Id="rId57" Type="http://schemas.openxmlformats.org/officeDocument/2006/relationships/tags" Target="../tags/tag253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26" Type="http://schemas.openxmlformats.org/officeDocument/2006/relationships/tags" Target="../tags/tag556.xml"/><Relationship Id="rId39" Type="http://schemas.openxmlformats.org/officeDocument/2006/relationships/tags" Target="../tags/tag569.xml"/><Relationship Id="rId21" Type="http://schemas.openxmlformats.org/officeDocument/2006/relationships/tags" Target="../tags/tag551.xml"/><Relationship Id="rId34" Type="http://schemas.openxmlformats.org/officeDocument/2006/relationships/tags" Target="../tags/tag564.xml"/><Relationship Id="rId42" Type="http://schemas.openxmlformats.org/officeDocument/2006/relationships/tags" Target="../tags/tag572.xml"/><Relationship Id="rId47" Type="http://schemas.openxmlformats.org/officeDocument/2006/relationships/tags" Target="../tags/tag577.xml"/><Relationship Id="rId50" Type="http://schemas.openxmlformats.org/officeDocument/2006/relationships/tags" Target="../tags/tag580.xml"/><Relationship Id="rId55" Type="http://schemas.openxmlformats.org/officeDocument/2006/relationships/tags" Target="../tags/tag585.xml"/><Relationship Id="rId63" Type="http://schemas.openxmlformats.org/officeDocument/2006/relationships/tags" Target="../tags/tag593.xml"/><Relationship Id="rId68" Type="http://schemas.openxmlformats.org/officeDocument/2006/relationships/tags" Target="../tags/tag598.xml"/><Relationship Id="rId76" Type="http://schemas.microsoft.com/office/2007/relationships/diagramDrawing" Target="../diagrams/drawing2.xml"/><Relationship Id="rId7" Type="http://schemas.openxmlformats.org/officeDocument/2006/relationships/tags" Target="../tags/tag537.xml"/><Relationship Id="rId71" Type="http://schemas.openxmlformats.org/officeDocument/2006/relationships/notesSlide" Target="../notesSlides/notesSlide3.xml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9" Type="http://schemas.openxmlformats.org/officeDocument/2006/relationships/tags" Target="../tags/tag559.xml"/><Relationship Id="rId11" Type="http://schemas.openxmlformats.org/officeDocument/2006/relationships/tags" Target="../tags/tag541.xml"/><Relationship Id="rId24" Type="http://schemas.openxmlformats.org/officeDocument/2006/relationships/tags" Target="../tags/tag554.xml"/><Relationship Id="rId32" Type="http://schemas.openxmlformats.org/officeDocument/2006/relationships/tags" Target="../tags/tag562.xml"/><Relationship Id="rId37" Type="http://schemas.openxmlformats.org/officeDocument/2006/relationships/tags" Target="../tags/tag567.xml"/><Relationship Id="rId40" Type="http://schemas.openxmlformats.org/officeDocument/2006/relationships/tags" Target="../tags/tag570.xml"/><Relationship Id="rId45" Type="http://schemas.openxmlformats.org/officeDocument/2006/relationships/tags" Target="../tags/tag575.xml"/><Relationship Id="rId53" Type="http://schemas.openxmlformats.org/officeDocument/2006/relationships/tags" Target="../tags/tag583.xml"/><Relationship Id="rId58" Type="http://schemas.openxmlformats.org/officeDocument/2006/relationships/tags" Target="../tags/tag588.xml"/><Relationship Id="rId66" Type="http://schemas.openxmlformats.org/officeDocument/2006/relationships/tags" Target="../tags/tag596.xml"/><Relationship Id="rId74" Type="http://schemas.openxmlformats.org/officeDocument/2006/relationships/diagramQuickStyle" Target="../diagrams/quickStyle2.xml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36" Type="http://schemas.openxmlformats.org/officeDocument/2006/relationships/tags" Target="../tags/tag566.xml"/><Relationship Id="rId49" Type="http://schemas.openxmlformats.org/officeDocument/2006/relationships/tags" Target="../tags/tag579.xml"/><Relationship Id="rId57" Type="http://schemas.openxmlformats.org/officeDocument/2006/relationships/tags" Target="../tags/tag587.xml"/><Relationship Id="rId61" Type="http://schemas.openxmlformats.org/officeDocument/2006/relationships/tags" Target="../tags/tag591.xml"/><Relationship Id="rId10" Type="http://schemas.openxmlformats.org/officeDocument/2006/relationships/tags" Target="../tags/tag540.xml"/><Relationship Id="rId19" Type="http://schemas.openxmlformats.org/officeDocument/2006/relationships/tags" Target="../tags/tag549.xml"/><Relationship Id="rId31" Type="http://schemas.openxmlformats.org/officeDocument/2006/relationships/tags" Target="../tags/tag561.xml"/><Relationship Id="rId44" Type="http://schemas.openxmlformats.org/officeDocument/2006/relationships/tags" Target="../tags/tag574.xml"/><Relationship Id="rId52" Type="http://schemas.openxmlformats.org/officeDocument/2006/relationships/tags" Target="../tags/tag582.xml"/><Relationship Id="rId60" Type="http://schemas.openxmlformats.org/officeDocument/2006/relationships/tags" Target="../tags/tag590.xml"/><Relationship Id="rId65" Type="http://schemas.openxmlformats.org/officeDocument/2006/relationships/tags" Target="../tags/tag595.xml"/><Relationship Id="rId73" Type="http://schemas.openxmlformats.org/officeDocument/2006/relationships/diagramLayout" Target="../diagrams/layout2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43" Type="http://schemas.openxmlformats.org/officeDocument/2006/relationships/tags" Target="../tags/tag573.xml"/><Relationship Id="rId48" Type="http://schemas.openxmlformats.org/officeDocument/2006/relationships/tags" Target="../tags/tag578.xml"/><Relationship Id="rId56" Type="http://schemas.openxmlformats.org/officeDocument/2006/relationships/tags" Target="../tags/tag586.xml"/><Relationship Id="rId64" Type="http://schemas.openxmlformats.org/officeDocument/2006/relationships/tags" Target="../tags/tag594.xml"/><Relationship Id="rId69" Type="http://schemas.openxmlformats.org/officeDocument/2006/relationships/tags" Target="../tags/tag599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72" Type="http://schemas.openxmlformats.org/officeDocument/2006/relationships/diagramData" Target="../diagrams/data2.xml"/><Relationship Id="rId3" Type="http://schemas.openxmlformats.org/officeDocument/2006/relationships/tags" Target="../tags/tag533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tags" Target="../tags/tag555.xml"/><Relationship Id="rId33" Type="http://schemas.openxmlformats.org/officeDocument/2006/relationships/tags" Target="../tags/tag563.xml"/><Relationship Id="rId38" Type="http://schemas.openxmlformats.org/officeDocument/2006/relationships/tags" Target="../tags/tag568.xml"/><Relationship Id="rId46" Type="http://schemas.openxmlformats.org/officeDocument/2006/relationships/tags" Target="../tags/tag576.xml"/><Relationship Id="rId59" Type="http://schemas.openxmlformats.org/officeDocument/2006/relationships/tags" Target="../tags/tag589.xml"/><Relationship Id="rId67" Type="http://schemas.openxmlformats.org/officeDocument/2006/relationships/tags" Target="../tags/tag597.xml"/><Relationship Id="rId20" Type="http://schemas.openxmlformats.org/officeDocument/2006/relationships/tags" Target="../tags/tag550.xml"/><Relationship Id="rId41" Type="http://schemas.openxmlformats.org/officeDocument/2006/relationships/tags" Target="../tags/tag571.xml"/><Relationship Id="rId54" Type="http://schemas.openxmlformats.org/officeDocument/2006/relationships/tags" Target="../tags/tag584.xml"/><Relationship Id="rId62" Type="http://schemas.openxmlformats.org/officeDocument/2006/relationships/tags" Target="../tags/tag592.xml"/><Relationship Id="rId70" Type="http://schemas.openxmlformats.org/officeDocument/2006/relationships/slideLayout" Target="../slideLayouts/slideLayout2.xml"/><Relationship Id="rId75" Type="http://schemas.openxmlformats.org/officeDocument/2006/relationships/diagramColors" Target="../diagrams/colors2.xml"/><Relationship Id="rId1" Type="http://schemas.openxmlformats.org/officeDocument/2006/relationships/tags" Target="../tags/tag531.xml"/><Relationship Id="rId6" Type="http://schemas.openxmlformats.org/officeDocument/2006/relationships/tags" Target="../tags/tag53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563.xml"/><Relationship Id="rId18" Type="http://schemas.openxmlformats.org/officeDocument/2006/relationships/tags" Target="../tags/tag2568.xml"/><Relationship Id="rId26" Type="http://schemas.openxmlformats.org/officeDocument/2006/relationships/tags" Target="../tags/tag2576.xml"/><Relationship Id="rId39" Type="http://schemas.openxmlformats.org/officeDocument/2006/relationships/tags" Target="../tags/tag2589.xml"/><Relationship Id="rId21" Type="http://schemas.openxmlformats.org/officeDocument/2006/relationships/tags" Target="../tags/tag2571.xml"/><Relationship Id="rId34" Type="http://schemas.openxmlformats.org/officeDocument/2006/relationships/tags" Target="../tags/tag2584.xml"/><Relationship Id="rId42" Type="http://schemas.openxmlformats.org/officeDocument/2006/relationships/tags" Target="../tags/tag2592.xml"/><Relationship Id="rId47" Type="http://schemas.openxmlformats.org/officeDocument/2006/relationships/tags" Target="../tags/tag2597.xml"/><Relationship Id="rId50" Type="http://schemas.openxmlformats.org/officeDocument/2006/relationships/tags" Target="../tags/tag2600.xml"/><Relationship Id="rId55" Type="http://schemas.openxmlformats.org/officeDocument/2006/relationships/tags" Target="../tags/tag2605.xml"/><Relationship Id="rId63" Type="http://schemas.openxmlformats.org/officeDocument/2006/relationships/tags" Target="../tags/tag2613.xml"/><Relationship Id="rId68" Type="http://schemas.openxmlformats.org/officeDocument/2006/relationships/tags" Target="../tags/tag2618.xml"/><Relationship Id="rId76" Type="http://schemas.openxmlformats.org/officeDocument/2006/relationships/tags" Target="../tags/tag2626.xml"/><Relationship Id="rId7" Type="http://schemas.openxmlformats.org/officeDocument/2006/relationships/tags" Target="../tags/tag2557.xml"/><Relationship Id="rId71" Type="http://schemas.openxmlformats.org/officeDocument/2006/relationships/tags" Target="../tags/tag2621.xml"/><Relationship Id="rId2" Type="http://schemas.openxmlformats.org/officeDocument/2006/relationships/tags" Target="../tags/tag2552.xml"/><Relationship Id="rId16" Type="http://schemas.openxmlformats.org/officeDocument/2006/relationships/tags" Target="../tags/tag2566.xml"/><Relationship Id="rId29" Type="http://schemas.openxmlformats.org/officeDocument/2006/relationships/tags" Target="../tags/tag2579.xml"/><Relationship Id="rId11" Type="http://schemas.openxmlformats.org/officeDocument/2006/relationships/tags" Target="../tags/tag2561.xml"/><Relationship Id="rId24" Type="http://schemas.openxmlformats.org/officeDocument/2006/relationships/tags" Target="../tags/tag2574.xml"/><Relationship Id="rId32" Type="http://schemas.openxmlformats.org/officeDocument/2006/relationships/tags" Target="../tags/tag2582.xml"/><Relationship Id="rId37" Type="http://schemas.openxmlformats.org/officeDocument/2006/relationships/tags" Target="../tags/tag2587.xml"/><Relationship Id="rId40" Type="http://schemas.openxmlformats.org/officeDocument/2006/relationships/tags" Target="../tags/tag2590.xml"/><Relationship Id="rId45" Type="http://schemas.openxmlformats.org/officeDocument/2006/relationships/tags" Target="../tags/tag2595.xml"/><Relationship Id="rId53" Type="http://schemas.openxmlformats.org/officeDocument/2006/relationships/tags" Target="../tags/tag2603.xml"/><Relationship Id="rId58" Type="http://schemas.openxmlformats.org/officeDocument/2006/relationships/tags" Target="../tags/tag2608.xml"/><Relationship Id="rId66" Type="http://schemas.openxmlformats.org/officeDocument/2006/relationships/tags" Target="../tags/tag2616.xml"/><Relationship Id="rId74" Type="http://schemas.openxmlformats.org/officeDocument/2006/relationships/tags" Target="../tags/tag2624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2555.xml"/><Relationship Id="rId61" Type="http://schemas.openxmlformats.org/officeDocument/2006/relationships/tags" Target="../tags/tag2611.xml"/><Relationship Id="rId10" Type="http://schemas.openxmlformats.org/officeDocument/2006/relationships/tags" Target="../tags/tag2560.xml"/><Relationship Id="rId19" Type="http://schemas.openxmlformats.org/officeDocument/2006/relationships/tags" Target="../tags/tag2569.xml"/><Relationship Id="rId31" Type="http://schemas.openxmlformats.org/officeDocument/2006/relationships/tags" Target="../tags/tag2581.xml"/><Relationship Id="rId44" Type="http://schemas.openxmlformats.org/officeDocument/2006/relationships/tags" Target="../tags/tag2594.xml"/><Relationship Id="rId52" Type="http://schemas.openxmlformats.org/officeDocument/2006/relationships/tags" Target="../tags/tag2602.xml"/><Relationship Id="rId60" Type="http://schemas.openxmlformats.org/officeDocument/2006/relationships/tags" Target="../tags/tag2610.xml"/><Relationship Id="rId65" Type="http://schemas.openxmlformats.org/officeDocument/2006/relationships/tags" Target="../tags/tag2615.xml"/><Relationship Id="rId73" Type="http://schemas.openxmlformats.org/officeDocument/2006/relationships/tags" Target="../tags/tag2623.xml"/><Relationship Id="rId78" Type="http://schemas.openxmlformats.org/officeDocument/2006/relationships/tags" Target="../tags/tag2628.xml"/><Relationship Id="rId81" Type="http://schemas.openxmlformats.org/officeDocument/2006/relationships/image" Target="../media/image10.png"/><Relationship Id="rId4" Type="http://schemas.openxmlformats.org/officeDocument/2006/relationships/tags" Target="../tags/tag2554.xml"/><Relationship Id="rId9" Type="http://schemas.openxmlformats.org/officeDocument/2006/relationships/tags" Target="../tags/tag2559.xml"/><Relationship Id="rId14" Type="http://schemas.openxmlformats.org/officeDocument/2006/relationships/tags" Target="../tags/tag2564.xml"/><Relationship Id="rId22" Type="http://schemas.openxmlformats.org/officeDocument/2006/relationships/tags" Target="../tags/tag2572.xml"/><Relationship Id="rId27" Type="http://schemas.openxmlformats.org/officeDocument/2006/relationships/tags" Target="../tags/tag2577.xml"/><Relationship Id="rId30" Type="http://schemas.openxmlformats.org/officeDocument/2006/relationships/tags" Target="../tags/tag2580.xml"/><Relationship Id="rId35" Type="http://schemas.openxmlformats.org/officeDocument/2006/relationships/tags" Target="../tags/tag2585.xml"/><Relationship Id="rId43" Type="http://schemas.openxmlformats.org/officeDocument/2006/relationships/tags" Target="../tags/tag2593.xml"/><Relationship Id="rId48" Type="http://schemas.openxmlformats.org/officeDocument/2006/relationships/tags" Target="../tags/tag2598.xml"/><Relationship Id="rId56" Type="http://schemas.openxmlformats.org/officeDocument/2006/relationships/tags" Target="../tags/tag2606.xml"/><Relationship Id="rId64" Type="http://schemas.openxmlformats.org/officeDocument/2006/relationships/tags" Target="../tags/tag2614.xml"/><Relationship Id="rId69" Type="http://schemas.openxmlformats.org/officeDocument/2006/relationships/tags" Target="../tags/tag2619.xml"/><Relationship Id="rId77" Type="http://schemas.openxmlformats.org/officeDocument/2006/relationships/tags" Target="../tags/tag2627.xml"/><Relationship Id="rId8" Type="http://schemas.openxmlformats.org/officeDocument/2006/relationships/tags" Target="../tags/tag2558.xml"/><Relationship Id="rId51" Type="http://schemas.openxmlformats.org/officeDocument/2006/relationships/tags" Target="../tags/tag2601.xml"/><Relationship Id="rId72" Type="http://schemas.openxmlformats.org/officeDocument/2006/relationships/tags" Target="../tags/tag2622.xml"/><Relationship Id="rId80" Type="http://schemas.openxmlformats.org/officeDocument/2006/relationships/notesSlide" Target="../notesSlides/notesSlide30.xml"/><Relationship Id="rId3" Type="http://schemas.openxmlformats.org/officeDocument/2006/relationships/tags" Target="../tags/tag2553.xml"/><Relationship Id="rId12" Type="http://schemas.openxmlformats.org/officeDocument/2006/relationships/tags" Target="../tags/tag2562.xml"/><Relationship Id="rId17" Type="http://schemas.openxmlformats.org/officeDocument/2006/relationships/tags" Target="../tags/tag2567.xml"/><Relationship Id="rId25" Type="http://schemas.openxmlformats.org/officeDocument/2006/relationships/tags" Target="../tags/tag2575.xml"/><Relationship Id="rId33" Type="http://schemas.openxmlformats.org/officeDocument/2006/relationships/tags" Target="../tags/tag2583.xml"/><Relationship Id="rId38" Type="http://schemas.openxmlformats.org/officeDocument/2006/relationships/tags" Target="../tags/tag2588.xml"/><Relationship Id="rId46" Type="http://schemas.openxmlformats.org/officeDocument/2006/relationships/tags" Target="../tags/tag2596.xml"/><Relationship Id="rId59" Type="http://schemas.openxmlformats.org/officeDocument/2006/relationships/tags" Target="../tags/tag2609.xml"/><Relationship Id="rId67" Type="http://schemas.openxmlformats.org/officeDocument/2006/relationships/tags" Target="../tags/tag2617.xml"/><Relationship Id="rId20" Type="http://schemas.openxmlformats.org/officeDocument/2006/relationships/tags" Target="../tags/tag2570.xml"/><Relationship Id="rId41" Type="http://schemas.openxmlformats.org/officeDocument/2006/relationships/tags" Target="../tags/tag2591.xml"/><Relationship Id="rId54" Type="http://schemas.openxmlformats.org/officeDocument/2006/relationships/tags" Target="../tags/tag2604.xml"/><Relationship Id="rId62" Type="http://schemas.openxmlformats.org/officeDocument/2006/relationships/tags" Target="../tags/tag2612.xml"/><Relationship Id="rId70" Type="http://schemas.openxmlformats.org/officeDocument/2006/relationships/tags" Target="../tags/tag2620.xml"/><Relationship Id="rId75" Type="http://schemas.openxmlformats.org/officeDocument/2006/relationships/tags" Target="../tags/tag2625.xml"/><Relationship Id="rId1" Type="http://schemas.openxmlformats.org/officeDocument/2006/relationships/tags" Target="../tags/tag2551.xml"/><Relationship Id="rId6" Type="http://schemas.openxmlformats.org/officeDocument/2006/relationships/tags" Target="../tags/tag2556.xml"/><Relationship Id="rId15" Type="http://schemas.openxmlformats.org/officeDocument/2006/relationships/tags" Target="../tags/tag2565.xml"/><Relationship Id="rId23" Type="http://schemas.openxmlformats.org/officeDocument/2006/relationships/tags" Target="../tags/tag2573.xml"/><Relationship Id="rId28" Type="http://schemas.openxmlformats.org/officeDocument/2006/relationships/tags" Target="../tags/tag2578.xml"/><Relationship Id="rId36" Type="http://schemas.openxmlformats.org/officeDocument/2006/relationships/tags" Target="../tags/tag2586.xml"/><Relationship Id="rId49" Type="http://schemas.openxmlformats.org/officeDocument/2006/relationships/tags" Target="../tags/tag2599.xml"/><Relationship Id="rId57" Type="http://schemas.openxmlformats.org/officeDocument/2006/relationships/tags" Target="../tags/tag260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2641.xml"/><Relationship Id="rId18" Type="http://schemas.openxmlformats.org/officeDocument/2006/relationships/tags" Target="../tags/tag2646.xml"/><Relationship Id="rId26" Type="http://schemas.openxmlformats.org/officeDocument/2006/relationships/tags" Target="../tags/tag2654.xml"/><Relationship Id="rId39" Type="http://schemas.openxmlformats.org/officeDocument/2006/relationships/tags" Target="../tags/tag2667.xml"/><Relationship Id="rId21" Type="http://schemas.openxmlformats.org/officeDocument/2006/relationships/tags" Target="../tags/tag2649.xml"/><Relationship Id="rId34" Type="http://schemas.openxmlformats.org/officeDocument/2006/relationships/tags" Target="../tags/tag2662.xml"/><Relationship Id="rId42" Type="http://schemas.openxmlformats.org/officeDocument/2006/relationships/tags" Target="../tags/tag2670.xml"/><Relationship Id="rId47" Type="http://schemas.openxmlformats.org/officeDocument/2006/relationships/tags" Target="../tags/tag2675.xml"/><Relationship Id="rId50" Type="http://schemas.openxmlformats.org/officeDocument/2006/relationships/tags" Target="../tags/tag2678.xml"/><Relationship Id="rId55" Type="http://schemas.openxmlformats.org/officeDocument/2006/relationships/tags" Target="../tags/tag2683.xml"/><Relationship Id="rId63" Type="http://schemas.openxmlformats.org/officeDocument/2006/relationships/tags" Target="../tags/tag2691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2635.xml"/><Relationship Id="rId71" Type="http://schemas.openxmlformats.org/officeDocument/2006/relationships/diagramLayout" Target="../diagrams/layout8.xml"/><Relationship Id="rId2" Type="http://schemas.openxmlformats.org/officeDocument/2006/relationships/tags" Target="../tags/tag2630.xml"/><Relationship Id="rId16" Type="http://schemas.openxmlformats.org/officeDocument/2006/relationships/tags" Target="../tags/tag2644.xml"/><Relationship Id="rId29" Type="http://schemas.openxmlformats.org/officeDocument/2006/relationships/tags" Target="../tags/tag2657.xml"/><Relationship Id="rId11" Type="http://schemas.openxmlformats.org/officeDocument/2006/relationships/tags" Target="../tags/tag2639.xml"/><Relationship Id="rId24" Type="http://schemas.openxmlformats.org/officeDocument/2006/relationships/tags" Target="../tags/tag2652.xml"/><Relationship Id="rId32" Type="http://schemas.openxmlformats.org/officeDocument/2006/relationships/tags" Target="../tags/tag2660.xml"/><Relationship Id="rId37" Type="http://schemas.openxmlformats.org/officeDocument/2006/relationships/tags" Target="../tags/tag2665.xml"/><Relationship Id="rId40" Type="http://schemas.openxmlformats.org/officeDocument/2006/relationships/tags" Target="../tags/tag2668.xml"/><Relationship Id="rId45" Type="http://schemas.openxmlformats.org/officeDocument/2006/relationships/tags" Target="../tags/tag2673.xml"/><Relationship Id="rId53" Type="http://schemas.openxmlformats.org/officeDocument/2006/relationships/tags" Target="../tags/tag2681.xml"/><Relationship Id="rId58" Type="http://schemas.openxmlformats.org/officeDocument/2006/relationships/tags" Target="../tags/tag2686.xml"/><Relationship Id="rId66" Type="http://schemas.openxmlformats.org/officeDocument/2006/relationships/tags" Target="../tags/tag2694.xml"/><Relationship Id="rId74" Type="http://schemas.microsoft.com/office/2007/relationships/diagramDrawing" Target="../diagrams/drawing8.xml"/><Relationship Id="rId5" Type="http://schemas.openxmlformats.org/officeDocument/2006/relationships/tags" Target="../tags/tag2633.xml"/><Relationship Id="rId15" Type="http://schemas.openxmlformats.org/officeDocument/2006/relationships/tags" Target="../tags/tag2643.xml"/><Relationship Id="rId23" Type="http://schemas.openxmlformats.org/officeDocument/2006/relationships/tags" Target="../tags/tag2651.xml"/><Relationship Id="rId28" Type="http://schemas.openxmlformats.org/officeDocument/2006/relationships/tags" Target="../tags/tag2656.xml"/><Relationship Id="rId36" Type="http://schemas.openxmlformats.org/officeDocument/2006/relationships/tags" Target="../tags/tag2664.xml"/><Relationship Id="rId49" Type="http://schemas.openxmlformats.org/officeDocument/2006/relationships/tags" Target="../tags/tag2677.xml"/><Relationship Id="rId57" Type="http://schemas.openxmlformats.org/officeDocument/2006/relationships/tags" Target="../tags/tag2685.xml"/><Relationship Id="rId61" Type="http://schemas.openxmlformats.org/officeDocument/2006/relationships/tags" Target="../tags/tag2689.xml"/><Relationship Id="rId10" Type="http://schemas.openxmlformats.org/officeDocument/2006/relationships/tags" Target="../tags/tag2638.xml"/><Relationship Id="rId19" Type="http://schemas.openxmlformats.org/officeDocument/2006/relationships/tags" Target="../tags/tag2647.xml"/><Relationship Id="rId31" Type="http://schemas.openxmlformats.org/officeDocument/2006/relationships/tags" Target="../tags/tag2659.xml"/><Relationship Id="rId44" Type="http://schemas.openxmlformats.org/officeDocument/2006/relationships/tags" Target="../tags/tag2672.xml"/><Relationship Id="rId52" Type="http://schemas.openxmlformats.org/officeDocument/2006/relationships/tags" Target="../tags/tag2680.xml"/><Relationship Id="rId60" Type="http://schemas.openxmlformats.org/officeDocument/2006/relationships/tags" Target="../tags/tag2688.xml"/><Relationship Id="rId65" Type="http://schemas.openxmlformats.org/officeDocument/2006/relationships/tags" Target="../tags/tag2693.xml"/><Relationship Id="rId73" Type="http://schemas.openxmlformats.org/officeDocument/2006/relationships/diagramColors" Target="../diagrams/colors8.xml"/><Relationship Id="rId4" Type="http://schemas.openxmlformats.org/officeDocument/2006/relationships/tags" Target="../tags/tag2632.xml"/><Relationship Id="rId9" Type="http://schemas.openxmlformats.org/officeDocument/2006/relationships/tags" Target="../tags/tag2637.xml"/><Relationship Id="rId14" Type="http://schemas.openxmlformats.org/officeDocument/2006/relationships/tags" Target="../tags/tag2642.xml"/><Relationship Id="rId22" Type="http://schemas.openxmlformats.org/officeDocument/2006/relationships/tags" Target="../tags/tag2650.xml"/><Relationship Id="rId27" Type="http://schemas.openxmlformats.org/officeDocument/2006/relationships/tags" Target="../tags/tag2655.xml"/><Relationship Id="rId30" Type="http://schemas.openxmlformats.org/officeDocument/2006/relationships/tags" Target="../tags/tag2658.xml"/><Relationship Id="rId35" Type="http://schemas.openxmlformats.org/officeDocument/2006/relationships/tags" Target="../tags/tag2663.xml"/><Relationship Id="rId43" Type="http://schemas.openxmlformats.org/officeDocument/2006/relationships/tags" Target="../tags/tag2671.xml"/><Relationship Id="rId48" Type="http://schemas.openxmlformats.org/officeDocument/2006/relationships/tags" Target="../tags/tag2676.xml"/><Relationship Id="rId56" Type="http://schemas.openxmlformats.org/officeDocument/2006/relationships/tags" Target="../tags/tag2684.xml"/><Relationship Id="rId64" Type="http://schemas.openxmlformats.org/officeDocument/2006/relationships/tags" Target="../tags/tag2692.xml"/><Relationship Id="rId69" Type="http://schemas.openxmlformats.org/officeDocument/2006/relationships/notesSlide" Target="../notesSlides/notesSlide31.xml"/><Relationship Id="rId8" Type="http://schemas.openxmlformats.org/officeDocument/2006/relationships/tags" Target="../tags/tag2636.xml"/><Relationship Id="rId51" Type="http://schemas.openxmlformats.org/officeDocument/2006/relationships/tags" Target="../tags/tag2679.xml"/><Relationship Id="rId72" Type="http://schemas.openxmlformats.org/officeDocument/2006/relationships/diagramQuickStyle" Target="../diagrams/quickStyle8.xml"/><Relationship Id="rId3" Type="http://schemas.openxmlformats.org/officeDocument/2006/relationships/tags" Target="../tags/tag2631.xml"/><Relationship Id="rId12" Type="http://schemas.openxmlformats.org/officeDocument/2006/relationships/tags" Target="../tags/tag2640.xml"/><Relationship Id="rId17" Type="http://schemas.openxmlformats.org/officeDocument/2006/relationships/tags" Target="../tags/tag2645.xml"/><Relationship Id="rId25" Type="http://schemas.openxmlformats.org/officeDocument/2006/relationships/tags" Target="../tags/tag2653.xml"/><Relationship Id="rId33" Type="http://schemas.openxmlformats.org/officeDocument/2006/relationships/tags" Target="../tags/tag2661.xml"/><Relationship Id="rId38" Type="http://schemas.openxmlformats.org/officeDocument/2006/relationships/tags" Target="../tags/tag2666.xml"/><Relationship Id="rId46" Type="http://schemas.openxmlformats.org/officeDocument/2006/relationships/tags" Target="../tags/tag2674.xml"/><Relationship Id="rId59" Type="http://schemas.openxmlformats.org/officeDocument/2006/relationships/tags" Target="../tags/tag2687.xml"/><Relationship Id="rId67" Type="http://schemas.openxmlformats.org/officeDocument/2006/relationships/tags" Target="../tags/tag2695.xml"/><Relationship Id="rId20" Type="http://schemas.openxmlformats.org/officeDocument/2006/relationships/tags" Target="../tags/tag2648.xml"/><Relationship Id="rId41" Type="http://schemas.openxmlformats.org/officeDocument/2006/relationships/tags" Target="../tags/tag2669.xml"/><Relationship Id="rId54" Type="http://schemas.openxmlformats.org/officeDocument/2006/relationships/tags" Target="../tags/tag2682.xml"/><Relationship Id="rId62" Type="http://schemas.openxmlformats.org/officeDocument/2006/relationships/tags" Target="../tags/tag2690.xml"/><Relationship Id="rId70" Type="http://schemas.openxmlformats.org/officeDocument/2006/relationships/diagramData" Target="../diagrams/data8.xml"/><Relationship Id="rId1" Type="http://schemas.openxmlformats.org/officeDocument/2006/relationships/tags" Target="../tags/tag2629.xml"/><Relationship Id="rId6" Type="http://schemas.openxmlformats.org/officeDocument/2006/relationships/tags" Target="../tags/tag263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2708.xml"/><Relationship Id="rId18" Type="http://schemas.openxmlformats.org/officeDocument/2006/relationships/tags" Target="../tags/tag2713.xml"/><Relationship Id="rId26" Type="http://schemas.openxmlformats.org/officeDocument/2006/relationships/tags" Target="../tags/tag2721.xml"/><Relationship Id="rId39" Type="http://schemas.openxmlformats.org/officeDocument/2006/relationships/tags" Target="../tags/tag2734.xml"/><Relationship Id="rId21" Type="http://schemas.openxmlformats.org/officeDocument/2006/relationships/tags" Target="../tags/tag2716.xml"/><Relationship Id="rId34" Type="http://schemas.openxmlformats.org/officeDocument/2006/relationships/tags" Target="../tags/tag2729.xml"/><Relationship Id="rId42" Type="http://schemas.openxmlformats.org/officeDocument/2006/relationships/tags" Target="../tags/tag2737.xml"/><Relationship Id="rId47" Type="http://schemas.openxmlformats.org/officeDocument/2006/relationships/tags" Target="../tags/tag2742.xml"/><Relationship Id="rId50" Type="http://schemas.openxmlformats.org/officeDocument/2006/relationships/tags" Target="../tags/tag2745.xml"/><Relationship Id="rId55" Type="http://schemas.openxmlformats.org/officeDocument/2006/relationships/tags" Target="../tags/tag2750.xml"/><Relationship Id="rId63" Type="http://schemas.openxmlformats.org/officeDocument/2006/relationships/tags" Target="../tags/tag2758.xml"/><Relationship Id="rId68" Type="http://schemas.openxmlformats.org/officeDocument/2006/relationships/tags" Target="../tags/tag2763.xml"/><Relationship Id="rId76" Type="http://schemas.openxmlformats.org/officeDocument/2006/relationships/tags" Target="../tags/tag2771.xml"/><Relationship Id="rId7" Type="http://schemas.openxmlformats.org/officeDocument/2006/relationships/tags" Target="../tags/tag2702.xml"/><Relationship Id="rId71" Type="http://schemas.openxmlformats.org/officeDocument/2006/relationships/tags" Target="../tags/tag2766.xml"/><Relationship Id="rId2" Type="http://schemas.openxmlformats.org/officeDocument/2006/relationships/tags" Target="../tags/tag2697.xml"/><Relationship Id="rId16" Type="http://schemas.openxmlformats.org/officeDocument/2006/relationships/tags" Target="../tags/tag2711.xml"/><Relationship Id="rId29" Type="http://schemas.openxmlformats.org/officeDocument/2006/relationships/tags" Target="../tags/tag2724.xml"/><Relationship Id="rId11" Type="http://schemas.openxmlformats.org/officeDocument/2006/relationships/tags" Target="../tags/tag2706.xml"/><Relationship Id="rId24" Type="http://schemas.openxmlformats.org/officeDocument/2006/relationships/tags" Target="../tags/tag2719.xml"/><Relationship Id="rId32" Type="http://schemas.openxmlformats.org/officeDocument/2006/relationships/tags" Target="../tags/tag2727.xml"/><Relationship Id="rId37" Type="http://schemas.openxmlformats.org/officeDocument/2006/relationships/tags" Target="../tags/tag2732.xml"/><Relationship Id="rId40" Type="http://schemas.openxmlformats.org/officeDocument/2006/relationships/tags" Target="../tags/tag2735.xml"/><Relationship Id="rId45" Type="http://schemas.openxmlformats.org/officeDocument/2006/relationships/tags" Target="../tags/tag2740.xml"/><Relationship Id="rId53" Type="http://schemas.openxmlformats.org/officeDocument/2006/relationships/tags" Target="../tags/tag2748.xml"/><Relationship Id="rId58" Type="http://schemas.openxmlformats.org/officeDocument/2006/relationships/tags" Target="../tags/tag2753.xml"/><Relationship Id="rId66" Type="http://schemas.openxmlformats.org/officeDocument/2006/relationships/tags" Target="../tags/tag2761.xml"/><Relationship Id="rId74" Type="http://schemas.openxmlformats.org/officeDocument/2006/relationships/tags" Target="../tags/tag2769.xml"/><Relationship Id="rId79" Type="http://schemas.openxmlformats.org/officeDocument/2006/relationships/notesSlide" Target="../notesSlides/notesSlide32.xml"/><Relationship Id="rId5" Type="http://schemas.openxmlformats.org/officeDocument/2006/relationships/tags" Target="../tags/tag2700.xml"/><Relationship Id="rId61" Type="http://schemas.openxmlformats.org/officeDocument/2006/relationships/tags" Target="../tags/tag2756.xml"/><Relationship Id="rId10" Type="http://schemas.openxmlformats.org/officeDocument/2006/relationships/tags" Target="../tags/tag2705.xml"/><Relationship Id="rId19" Type="http://schemas.openxmlformats.org/officeDocument/2006/relationships/tags" Target="../tags/tag2714.xml"/><Relationship Id="rId31" Type="http://schemas.openxmlformats.org/officeDocument/2006/relationships/tags" Target="../tags/tag2726.xml"/><Relationship Id="rId44" Type="http://schemas.openxmlformats.org/officeDocument/2006/relationships/tags" Target="../tags/tag2739.xml"/><Relationship Id="rId52" Type="http://schemas.openxmlformats.org/officeDocument/2006/relationships/tags" Target="../tags/tag2747.xml"/><Relationship Id="rId60" Type="http://schemas.openxmlformats.org/officeDocument/2006/relationships/tags" Target="../tags/tag2755.xml"/><Relationship Id="rId65" Type="http://schemas.openxmlformats.org/officeDocument/2006/relationships/tags" Target="../tags/tag2760.xml"/><Relationship Id="rId73" Type="http://schemas.openxmlformats.org/officeDocument/2006/relationships/tags" Target="../tags/tag2768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699.xml"/><Relationship Id="rId9" Type="http://schemas.openxmlformats.org/officeDocument/2006/relationships/tags" Target="../tags/tag2704.xml"/><Relationship Id="rId14" Type="http://schemas.openxmlformats.org/officeDocument/2006/relationships/tags" Target="../tags/tag2709.xml"/><Relationship Id="rId22" Type="http://schemas.openxmlformats.org/officeDocument/2006/relationships/tags" Target="../tags/tag2717.xml"/><Relationship Id="rId27" Type="http://schemas.openxmlformats.org/officeDocument/2006/relationships/tags" Target="../tags/tag2722.xml"/><Relationship Id="rId30" Type="http://schemas.openxmlformats.org/officeDocument/2006/relationships/tags" Target="../tags/tag2725.xml"/><Relationship Id="rId35" Type="http://schemas.openxmlformats.org/officeDocument/2006/relationships/tags" Target="../tags/tag2730.xml"/><Relationship Id="rId43" Type="http://schemas.openxmlformats.org/officeDocument/2006/relationships/tags" Target="../tags/tag2738.xml"/><Relationship Id="rId48" Type="http://schemas.openxmlformats.org/officeDocument/2006/relationships/tags" Target="../tags/tag2743.xml"/><Relationship Id="rId56" Type="http://schemas.openxmlformats.org/officeDocument/2006/relationships/tags" Target="../tags/tag2751.xml"/><Relationship Id="rId64" Type="http://schemas.openxmlformats.org/officeDocument/2006/relationships/tags" Target="../tags/tag2759.xml"/><Relationship Id="rId69" Type="http://schemas.openxmlformats.org/officeDocument/2006/relationships/tags" Target="../tags/tag2764.xml"/><Relationship Id="rId77" Type="http://schemas.openxmlformats.org/officeDocument/2006/relationships/tags" Target="../tags/tag2772.xml"/><Relationship Id="rId8" Type="http://schemas.openxmlformats.org/officeDocument/2006/relationships/tags" Target="../tags/tag2703.xml"/><Relationship Id="rId51" Type="http://schemas.openxmlformats.org/officeDocument/2006/relationships/tags" Target="../tags/tag2746.xml"/><Relationship Id="rId72" Type="http://schemas.openxmlformats.org/officeDocument/2006/relationships/tags" Target="../tags/tag2767.xml"/><Relationship Id="rId3" Type="http://schemas.openxmlformats.org/officeDocument/2006/relationships/tags" Target="../tags/tag2698.xml"/><Relationship Id="rId12" Type="http://schemas.openxmlformats.org/officeDocument/2006/relationships/tags" Target="../tags/tag2707.xml"/><Relationship Id="rId17" Type="http://schemas.openxmlformats.org/officeDocument/2006/relationships/tags" Target="../tags/tag2712.xml"/><Relationship Id="rId25" Type="http://schemas.openxmlformats.org/officeDocument/2006/relationships/tags" Target="../tags/tag2720.xml"/><Relationship Id="rId33" Type="http://schemas.openxmlformats.org/officeDocument/2006/relationships/tags" Target="../tags/tag2728.xml"/><Relationship Id="rId38" Type="http://schemas.openxmlformats.org/officeDocument/2006/relationships/tags" Target="../tags/tag2733.xml"/><Relationship Id="rId46" Type="http://schemas.openxmlformats.org/officeDocument/2006/relationships/tags" Target="../tags/tag2741.xml"/><Relationship Id="rId59" Type="http://schemas.openxmlformats.org/officeDocument/2006/relationships/tags" Target="../tags/tag2754.xml"/><Relationship Id="rId67" Type="http://schemas.openxmlformats.org/officeDocument/2006/relationships/tags" Target="../tags/tag2762.xml"/><Relationship Id="rId20" Type="http://schemas.openxmlformats.org/officeDocument/2006/relationships/tags" Target="../tags/tag2715.xml"/><Relationship Id="rId41" Type="http://schemas.openxmlformats.org/officeDocument/2006/relationships/tags" Target="../tags/tag2736.xml"/><Relationship Id="rId54" Type="http://schemas.openxmlformats.org/officeDocument/2006/relationships/tags" Target="../tags/tag2749.xml"/><Relationship Id="rId62" Type="http://schemas.openxmlformats.org/officeDocument/2006/relationships/tags" Target="../tags/tag2757.xml"/><Relationship Id="rId70" Type="http://schemas.openxmlformats.org/officeDocument/2006/relationships/tags" Target="../tags/tag2765.xml"/><Relationship Id="rId75" Type="http://schemas.openxmlformats.org/officeDocument/2006/relationships/tags" Target="../tags/tag2770.xml"/><Relationship Id="rId1" Type="http://schemas.openxmlformats.org/officeDocument/2006/relationships/tags" Target="../tags/tag2696.xml"/><Relationship Id="rId6" Type="http://schemas.openxmlformats.org/officeDocument/2006/relationships/tags" Target="../tags/tag2701.xml"/><Relationship Id="rId15" Type="http://schemas.openxmlformats.org/officeDocument/2006/relationships/tags" Target="../tags/tag2710.xml"/><Relationship Id="rId23" Type="http://schemas.openxmlformats.org/officeDocument/2006/relationships/tags" Target="../tags/tag2718.xml"/><Relationship Id="rId28" Type="http://schemas.openxmlformats.org/officeDocument/2006/relationships/tags" Target="../tags/tag2723.xml"/><Relationship Id="rId36" Type="http://schemas.openxmlformats.org/officeDocument/2006/relationships/tags" Target="../tags/tag2731.xml"/><Relationship Id="rId49" Type="http://schemas.openxmlformats.org/officeDocument/2006/relationships/tags" Target="../tags/tag2744.xml"/><Relationship Id="rId57" Type="http://schemas.openxmlformats.org/officeDocument/2006/relationships/tags" Target="../tags/tag27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785.xml"/><Relationship Id="rId18" Type="http://schemas.openxmlformats.org/officeDocument/2006/relationships/tags" Target="../tags/tag2790.xml"/><Relationship Id="rId26" Type="http://schemas.openxmlformats.org/officeDocument/2006/relationships/tags" Target="../tags/tag2798.xml"/><Relationship Id="rId39" Type="http://schemas.openxmlformats.org/officeDocument/2006/relationships/tags" Target="../tags/tag2811.xml"/><Relationship Id="rId21" Type="http://schemas.openxmlformats.org/officeDocument/2006/relationships/tags" Target="../tags/tag2793.xml"/><Relationship Id="rId34" Type="http://schemas.openxmlformats.org/officeDocument/2006/relationships/tags" Target="../tags/tag2806.xml"/><Relationship Id="rId42" Type="http://schemas.openxmlformats.org/officeDocument/2006/relationships/tags" Target="../tags/tag2814.xml"/><Relationship Id="rId47" Type="http://schemas.openxmlformats.org/officeDocument/2006/relationships/tags" Target="../tags/tag2819.xml"/><Relationship Id="rId50" Type="http://schemas.openxmlformats.org/officeDocument/2006/relationships/tags" Target="../tags/tag2822.xml"/><Relationship Id="rId55" Type="http://schemas.openxmlformats.org/officeDocument/2006/relationships/tags" Target="../tags/tag2827.xml"/><Relationship Id="rId63" Type="http://schemas.openxmlformats.org/officeDocument/2006/relationships/tags" Target="../tags/tag2835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2779.xml"/><Relationship Id="rId71" Type="http://schemas.openxmlformats.org/officeDocument/2006/relationships/diagramLayout" Target="../diagrams/layout9.xml"/><Relationship Id="rId2" Type="http://schemas.openxmlformats.org/officeDocument/2006/relationships/tags" Target="../tags/tag2774.xml"/><Relationship Id="rId16" Type="http://schemas.openxmlformats.org/officeDocument/2006/relationships/tags" Target="../tags/tag2788.xml"/><Relationship Id="rId29" Type="http://schemas.openxmlformats.org/officeDocument/2006/relationships/tags" Target="../tags/tag2801.xml"/><Relationship Id="rId11" Type="http://schemas.openxmlformats.org/officeDocument/2006/relationships/tags" Target="../tags/tag2783.xml"/><Relationship Id="rId24" Type="http://schemas.openxmlformats.org/officeDocument/2006/relationships/tags" Target="../tags/tag2796.xml"/><Relationship Id="rId32" Type="http://schemas.openxmlformats.org/officeDocument/2006/relationships/tags" Target="../tags/tag2804.xml"/><Relationship Id="rId37" Type="http://schemas.openxmlformats.org/officeDocument/2006/relationships/tags" Target="../tags/tag2809.xml"/><Relationship Id="rId40" Type="http://schemas.openxmlformats.org/officeDocument/2006/relationships/tags" Target="../tags/tag2812.xml"/><Relationship Id="rId45" Type="http://schemas.openxmlformats.org/officeDocument/2006/relationships/tags" Target="../tags/tag2817.xml"/><Relationship Id="rId53" Type="http://schemas.openxmlformats.org/officeDocument/2006/relationships/tags" Target="../tags/tag2825.xml"/><Relationship Id="rId58" Type="http://schemas.openxmlformats.org/officeDocument/2006/relationships/tags" Target="../tags/tag2830.xml"/><Relationship Id="rId66" Type="http://schemas.openxmlformats.org/officeDocument/2006/relationships/tags" Target="../tags/tag2838.xml"/><Relationship Id="rId74" Type="http://schemas.microsoft.com/office/2007/relationships/diagramDrawing" Target="../diagrams/drawing9.xml"/><Relationship Id="rId5" Type="http://schemas.openxmlformats.org/officeDocument/2006/relationships/tags" Target="../tags/tag2777.xml"/><Relationship Id="rId15" Type="http://schemas.openxmlformats.org/officeDocument/2006/relationships/tags" Target="../tags/tag2787.xml"/><Relationship Id="rId23" Type="http://schemas.openxmlformats.org/officeDocument/2006/relationships/tags" Target="../tags/tag2795.xml"/><Relationship Id="rId28" Type="http://schemas.openxmlformats.org/officeDocument/2006/relationships/tags" Target="../tags/tag2800.xml"/><Relationship Id="rId36" Type="http://schemas.openxmlformats.org/officeDocument/2006/relationships/tags" Target="../tags/tag2808.xml"/><Relationship Id="rId49" Type="http://schemas.openxmlformats.org/officeDocument/2006/relationships/tags" Target="../tags/tag2821.xml"/><Relationship Id="rId57" Type="http://schemas.openxmlformats.org/officeDocument/2006/relationships/tags" Target="../tags/tag2829.xml"/><Relationship Id="rId61" Type="http://schemas.openxmlformats.org/officeDocument/2006/relationships/tags" Target="../tags/tag2833.xml"/><Relationship Id="rId10" Type="http://schemas.openxmlformats.org/officeDocument/2006/relationships/tags" Target="../tags/tag2782.xml"/><Relationship Id="rId19" Type="http://schemas.openxmlformats.org/officeDocument/2006/relationships/tags" Target="../tags/tag2791.xml"/><Relationship Id="rId31" Type="http://schemas.openxmlformats.org/officeDocument/2006/relationships/tags" Target="../tags/tag2803.xml"/><Relationship Id="rId44" Type="http://schemas.openxmlformats.org/officeDocument/2006/relationships/tags" Target="../tags/tag2816.xml"/><Relationship Id="rId52" Type="http://schemas.openxmlformats.org/officeDocument/2006/relationships/tags" Target="../tags/tag2824.xml"/><Relationship Id="rId60" Type="http://schemas.openxmlformats.org/officeDocument/2006/relationships/tags" Target="../tags/tag2832.xml"/><Relationship Id="rId65" Type="http://schemas.openxmlformats.org/officeDocument/2006/relationships/tags" Target="../tags/tag2837.xml"/><Relationship Id="rId73" Type="http://schemas.openxmlformats.org/officeDocument/2006/relationships/diagramColors" Target="../diagrams/colors9.xml"/><Relationship Id="rId4" Type="http://schemas.openxmlformats.org/officeDocument/2006/relationships/tags" Target="../tags/tag2776.xml"/><Relationship Id="rId9" Type="http://schemas.openxmlformats.org/officeDocument/2006/relationships/tags" Target="../tags/tag2781.xml"/><Relationship Id="rId14" Type="http://schemas.openxmlformats.org/officeDocument/2006/relationships/tags" Target="../tags/tag2786.xml"/><Relationship Id="rId22" Type="http://schemas.openxmlformats.org/officeDocument/2006/relationships/tags" Target="../tags/tag2794.xml"/><Relationship Id="rId27" Type="http://schemas.openxmlformats.org/officeDocument/2006/relationships/tags" Target="../tags/tag2799.xml"/><Relationship Id="rId30" Type="http://schemas.openxmlformats.org/officeDocument/2006/relationships/tags" Target="../tags/tag2802.xml"/><Relationship Id="rId35" Type="http://schemas.openxmlformats.org/officeDocument/2006/relationships/tags" Target="../tags/tag2807.xml"/><Relationship Id="rId43" Type="http://schemas.openxmlformats.org/officeDocument/2006/relationships/tags" Target="../tags/tag2815.xml"/><Relationship Id="rId48" Type="http://schemas.openxmlformats.org/officeDocument/2006/relationships/tags" Target="../tags/tag2820.xml"/><Relationship Id="rId56" Type="http://schemas.openxmlformats.org/officeDocument/2006/relationships/tags" Target="../tags/tag2828.xml"/><Relationship Id="rId64" Type="http://schemas.openxmlformats.org/officeDocument/2006/relationships/tags" Target="../tags/tag2836.xml"/><Relationship Id="rId69" Type="http://schemas.openxmlformats.org/officeDocument/2006/relationships/notesSlide" Target="../notesSlides/notesSlide34.xml"/><Relationship Id="rId8" Type="http://schemas.openxmlformats.org/officeDocument/2006/relationships/tags" Target="../tags/tag2780.xml"/><Relationship Id="rId51" Type="http://schemas.openxmlformats.org/officeDocument/2006/relationships/tags" Target="../tags/tag2823.xml"/><Relationship Id="rId72" Type="http://schemas.openxmlformats.org/officeDocument/2006/relationships/diagramQuickStyle" Target="../diagrams/quickStyle9.xml"/><Relationship Id="rId3" Type="http://schemas.openxmlformats.org/officeDocument/2006/relationships/tags" Target="../tags/tag2775.xml"/><Relationship Id="rId12" Type="http://schemas.openxmlformats.org/officeDocument/2006/relationships/tags" Target="../tags/tag2784.xml"/><Relationship Id="rId17" Type="http://schemas.openxmlformats.org/officeDocument/2006/relationships/tags" Target="../tags/tag2789.xml"/><Relationship Id="rId25" Type="http://schemas.openxmlformats.org/officeDocument/2006/relationships/tags" Target="../tags/tag2797.xml"/><Relationship Id="rId33" Type="http://schemas.openxmlformats.org/officeDocument/2006/relationships/tags" Target="../tags/tag2805.xml"/><Relationship Id="rId38" Type="http://schemas.openxmlformats.org/officeDocument/2006/relationships/tags" Target="../tags/tag2810.xml"/><Relationship Id="rId46" Type="http://schemas.openxmlformats.org/officeDocument/2006/relationships/tags" Target="../tags/tag2818.xml"/><Relationship Id="rId59" Type="http://schemas.openxmlformats.org/officeDocument/2006/relationships/tags" Target="../tags/tag2831.xml"/><Relationship Id="rId67" Type="http://schemas.openxmlformats.org/officeDocument/2006/relationships/tags" Target="../tags/tag2839.xml"/><Relationship Id="rId20" Type="http://schemas.openxmlformats.org/officeDocument/2006/relationships/tags" Target="../tags/tag2792.xml"/><Relationship Id="rId41" Type="http://schemas.openxmlformats.org/officeDocument/2006/relationships/tags" Target="../tags/tag2813.xml"/><Relationship Id="rId54" Type="http://schemas.openxmlformats.org/officeDocument/2006/relationships/tags" Target="../tags/tag2826.xml"/><Relationship Id="rId62" Type="http://schemas.openxmlformats.org/officeDocument/2006/relationships/tags" Target="../tags/tag2834.xml"/><Relationship Id="rId70" Type="http://schemas.openxmlformats.org/officeDocument/2006/relationships/diagramData" Target="../diagrams/data9.xml"/><Relationship Id="rId1" Type="http://schemas.openxmlformats.org/officeDocument/2006/relationships/tags" Target="../tags/tag2773.xml"/><Relationship Id="rId6" Type="http://schemas.openxmlformats.org/officeDocument/2006/relationships/tags" Target="../tags/tag277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852.xml"/><Relationship Id="rId18" Type="http://schemas.openxmlformats.org/officeDocument/2006/relationships/tags" Target="../tags/tag2857.xml"/><Relationship Id="rId26" Type="http://schemas.openxmlformats.org/officeDocument/2006/relationships/tags" Target="../tags/tag2865.xml"/><Relationship Id="rId39" Type="http://schemas.openxmlformats.org/officeDocument/2006/relationships/tags" Target="../tags/tag2878.xml"/><Relationship Id="rId21" Type="http://schemas.openxmlformats.org/officeDocument/2006/relationships/tags" Target="../tags/tag2860.xml"/><Relationship Id="rId34" Type="http://schemas.openxmlformats.org/officeDocument/2006/relationships/tags" Target="../tags/tag2873.xml"/><Relationship Id="rId42" Type="http://schemas.openxmlformats.org/officeDocument/2006/relationships/tags" Target="../tags/tag2881.xml"/><Relationship Id="rId47" Type="http://schemas.openxmlformats.org/officeDocument/2006/relationships/tags" Target="../tags/tag2886.xml"/><Relationship Id="rId50" Type="http://schemas.openxmlformats.org/officeDocument/2006/relationships/tags" Target="../tags/tag2889.xml"/><Relationship Id="rId55" Type="http://schemas.openxmlformats.org/officeDocument/2006/relationships/tags" Target="../tags/tag2894.xml"/><Relationship Id="rId63" Type="http://schemas.openxmlformats.org/officeDocument/2006/relationships/tags" Target="../tags/tag2902.xml"/><Relationship Id="rId68" Type="http://schemas.openxmlformats.org/officeDocument/2006/relationships/tags" Target="../tags/tag2907.xml"/><Relationship Id="rId76" Type="http://schemas.openxmlformats.org/officeDocument/2006/relationships/tags" Target="../tags/tag2915.xml"/><Relationship Id="rId7" Type="http://schemas.openxmlformats.org/officeDocument/2006/relationships/tags" Target="../tags/tag2846.xml"/><Relationship Id="rId71" Type="http://schemas.openxmlformats.org/officeDocument/2006/relationships/tags" Target="../tags/tag2910.xml"/><Relationship Id="rId2" Type="http://schemas.openxmlformats.org/officeDocument/2006/relationships/tags" Target="../tags/tag2841.xml"/><Relationship Id="rId16" Type="http://schemas.openxmlformats.org/officeDocument/2006/relationships/tags" Target="../tags/tag2855.xml"/><Relationship Id="rId29" Type="http://schemas.openxmlformats.org/officeDocument/2006/relationships/tags" Target="../tags/tag2868.xml"/><Relationship Id="rId11" Type="http://schemas.openxmlformats.org/officeDocument/2006/relationships/tags" Target="../tags/tag2850.xml"/><Relationship Id="rId24" Type="http://schemas.openxmlformats.org/officeDocument/2006/relationships/tags" Target="../tags/tag2863.xml"/><Relationship Id="rId32" Type="http://schemas.openxmlformats.org/officeDocument/2006/relationships/tags" Target="../tags/tag2871.xml"/><Relationship Id="rId37" Type="http://schemas.openxmlformats.org/officeDocument/2006/relationships/tags" Target="../tags/tag2876.xml"/><Relationship Id="rId40" Type="http://schemas.openxmlformats.org/officeDocument/2006/relationships/tags" Target="../tags/tag2879.xml"/><Relationship Id="rId45" Type="http://schemas.openxmlformats.org/officeDocument/2006/relationships/tags" Target="../tags/tag2884.xml"/><Relationship Id="rId53" Type="http://schemas.openxmlformats.org/officeDocument/2006/relationships/tags" Target="../tags/tag2892.xml"/><Relationship Id="rId58" Type="http://schemas.openxmlformats.org/officeDocument/2006/relationships/tags" Target="../tags/tag2897.xml"/><Relationship Id="rId66" Type="http://schemas.openxmlformats.org/officeDocument/2006/relationships/tags" Target="../tags/tag2905.xml"/><Relationship Id="rId74" Type="http://schemas.openxmlformats.org/officeDocument/2006/relationships/tags" Target="../tags/tag2913.xml"/><Relationship Id="rId79" Type="http://schemas.openxmlformats.org/officeDocument/2006/relationships/notesSlide" Target="../notesSlides/notesSlide35.xml"/><Relationship Id="rId5" Type="http://schemas.openxmlformats.org/officeDocument/2006/relationships/tags" Target="../tags/tag2844.xml"/><Relationship Id="rId61" Type="http://schemas.openxmlformats.org/officeDocument/2006/relationships/tags" Target="../tags/tag2900.xml"/><Relationship Id="rId10" Type="http://schemas.openxmlformats.org/officeDocument/2006/relationships/tags" Target="../tags/tag2849.xml"/><Relationship Id="rId19" Type="http://schemas.openxmlformats.org/officeDocument/2006/relationships/tags" Target="../tags/tag2858.xml"/><Relationship Id="rId31" Type="http://schemas.openxmlformats.org/officeDocument/2006/relationships/tags" Target="../tags/tag2870.xml"/><Relationship Id="rId44" Type="http://schemas.openxmlformats.org/officeDocument/2006/relationships/tags" Target="../tags/tag2883.xml"/><Relationship Id="rId52" Type="http://schemas.openxmlformats.org/officeDocument/2006/relationships/tags" Target="../tags/tag2891.xml"/><Relationship Id="rId60" Type="http://schemas.openxmlformats.org/officeDocument/2006/relationships/tags" Target="../tags/tag2899.xml"/><Relationship Id="rId65" Type="http://schemas.openxmlformats.org/officeDocument/2006/relationships/tags" Target="../tags/tag2904.xml"/><Relationship Id="rId73" Type="http://schemas.openxmlformats.org/officeDocument/2006/relationships/tags" Target="../tags/tag2912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843.xml"/><Relationship Id="rId9" Type="http://schemas.openxmlformats.org/officeDocument/2006/relationships/tags" Target="../tags/tag2848.xml"/><Relationship Id="rId14" Type="http://schemas.openxmlformats.org/officeDocument/2006/relationships/tags" Target="../tags/tag2853.xml"/><Relationship Id="rId22" Type="http://schemas.openxmlformats.org/officeDocument/2006/relationships/tags" Target="../tags/tag2861.xml"/><Relationship Id="rId27" Type="http://schemas.openxmlformats.org/officeDocument/2006/relationships/tags" Target="../tags/tag2866.xml"/><Relationship Id="rId30" Type="http://schemas.openxmlformats.org/officeDocument/2006/relationships/tags" Target="../tags/tag2869.xml"/><Relationship Id="rId35" Type="http://schemas.openxmlformats.org/officeDocument/2006/relationships/tags" Target="../tags/tag2874.xml"/><Relationship Id="rId43" Type="http://schemas.openxmlformats.org/officeDocument/2006/relationships/tags" Target="../tags/tag2882.xml"/><Relationship Id="rId48" Type="http://schemas.openxmlformats.org/officeDocument/2006/relationships/tags" Target="../tags/tag2887.xml"/><Relationship Id="rId56" Type="http://schemas.openxmlformats.org/officeDocument/2006/relationships/tags" Target="../tags/tag2895.xml"/><Relationship Id="rId64" Type="http://schemas.openxmlformats.org/officeDocument/2006/relationships/tags" Target="../tags/tag2903.xml"/><Relationship Id="rId69" Type="http://schemas.openxmlformats.org/officeDocument/2006/relationships/tags" Target="../tags/tag2908.xml"/><Relationship Id="rId77" Type="http://schemas.openxmlformats.org/officeDocument/2006/relationships/tags" Target="../tags/tag2916.xml"/><Relationship Id="rId8" Type="http://schemas.openxmlformats.org/officeDocument/2006/relationships/tags" Target="../tags/tag2847.xml"/><Relationship Id="rId51" Type="http://schemas.openxmlformats.org/officeDocument/2006/relationships/tags" Target="../tags/tag2890.xml"/><Relationship Id="rId72" Type="http://schemas.openxmlformats.org/officeDocument/2006/relationships/tags" Target="../tags/tag2911.xml"/><Relationship Id="rId3" Type="http://schemas.openxmlformats.org/officeDocument/2006/relationships/tags" Target="../tags/tag2842.xml"/><Relationship Id="rId12" Type="http://schemas.openxmlformats.org/officeDocument/2006/relationships/tags" Target="../tags/tag2851.xml"/><Relationship Id="rId17" Type="http://schemas.openxmlformats.org/officeDocument/2006/relationships/tags" Target="../tags/tag2856.xml"/><Relationship Id="rId25" Type="http://schemas.openxmlformats.org/officeDocument/2006/relationships/tags" Target="../tags/tag2864.xml"/><Relationship Id="rId33" Type="http://schemas.openxmlformats.org/officeDocument/2006/relationships/tags" Target="../tags/tag2872.xml"/><Relationship Id="rId38" Type="http://schemas.openxmlformats.org/officeDocument/2006/relationships/tags" Target="../tags/tag2877.xml"/><Relationship Id="rId46" Type="http://schemas.openxmlformats.org/officeDocument/2006/relationships/tags" Target="../tags/tag2885.xml"/><Relationship Id="rId59" Type="http://schemas.openxmlformats.org/officeDocument/2006/relationships/tags" Target="../tags/tag2898.xml"/><Relationship Id="rId67" Type="http://schemas.openxmlformats.org/officeDocument/2006/relationships/tags" Target="../tags/tag2906.xml"/><Relationship Id="rId20" Type="http://schemas.openxmlformats.org/officeDocument/2006/relationships/tags" Target="../tags/tag2859.xml"/><Relationship Id="rId41" Type="http://schemas.openxmlformats.org/officeDocument/2006/relationships/tags" Target="../tags/tag2880.xml"/><Relationship Id="rId54" Type="http://schemas.openxmlformats.org/officeDocument/2006/relationships/tags" Target="../tags/tag2893.xml"/><Relationship Id="rId62" Type="http://schemas.openxmlformats.org/officeDocument/2006/relationships/tags" Target="../tags/tag2901.xml"/><Relationship Id="rId70" Type="http://schemas.openxmlformats.org/officeDocument/2006/relationships/tags" Target="../tags/tag2909.xml"/><Relationship Id="rId75" Type="http://schemas.openxmlformats.org/officeDocument/2006/relationships/tags" Target="../tags/tag2914.xml"/><Relationship Id="rId1" Type="http://schemas.openxmlformats.org/officeDocument/2006/relationships/tags" Target="../tags/tag2840.xml"/><Relationship Id="rId6" Type="http://schemas.openxmlformats.org/officeDocument/2006/relationships/tags" Target="../tags/tag2845.xml"/><Relationship Id="rId15" Type="http://schemas.openxmlformats.org/officeDocument/2006/relationships/tags" Target="../tags/tag2854.xml"/><Relationship Id="rId23" Type="http://schemas.openxmlformats.org/officeDocument/2006/relationships/tags" Target="../tags/tag2862.xml"/><Relationship Id="rId28" Type="http://schemas.openxmlformats.org/officeDocument/2006/relationships/tags" Target="../tags/tag2867.xml"/><Relationship Id="rId36" Type="http://schemas.openxmlformats.org/officeDocument/2006/relationships/tags" Target="../tags/tag2875.xml"/><Relationship Id="rId49" Type="http://schemas.openxmlformats.org/officeDocument/2006/relationships/tags" Target="../tags/tag2888.xml"/><Relationship Id="rId57" Type="http://schemas.openxmlformats.org/officeDocument/2006/relationships/tags" Target="../tags/tag2896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929.xml"/><Relationship Id="rId18" Type="http://schemas.openxmlformats.org/officeDocument/2006/relationships/tags" Target="../tags/tag2934.xml"/><Relationship Id="rId26" Type="http://schemas.openxmlformats.org/officeDocument/2006/relationships/tags" Target="../tags/tag2942.xml"/><Relationship Id="rId39" Type="http://schemas.openxmlformats.org/officeDocument/2006/relationships/tags" Target="../tags/tag2955.xml"/><Relationship Id="rId21" Type="http://schemas.openxmlformats.org/officeDocument/2006/relationships/tags" Target="../tags/tag2937.xml"/><Relationship Id="rId34" Type="http://schemas.openxmlformats.org/officeDocument/2006/relationships/tags" Target="../tags/tag2950.xml"/><Relationship Id="rId42" Type="http://schemas.openxmlformats.org/officeDocument/2006/relationships/tags" Target="../tags/tag2958.xml"/><Relationship Id="rId47" Type="http://schemas.openxmlformats.org/officeDocument/2006/relationships/tags" Target="../tags/tag2963.xml"/><Relationship Id="rId50" Type="http://schemas.openxmlformats.org/officeDocument/2006/relationships/tags" Target="../tags/tag2966.xml"/><Relationship Id="rId55" Type="http://schemas.openxmlformats.org/officeDocument/2006/relationships/tags" Target="../tags/tag2971.xml"/><Relationship Id="rId63" Type="http://schemas.openxmlformats.org/officeDocument/2006/relationships/tags" Target="../tags/tag2979.xml"/><Relationship Id="rId68" Type="http://schemas.openxmlformats.org/officeDocument/2006/relationships/tags" Target="../tags/tag2984.xml"/><Relationship Id="rId76" Type="http://schemas.openxmlformats.org/officeDocument/2006/relationships/tags" Target="../tags/tag2992.xml"/><Relationship Id="rId7" Type="http://schemas.openxmlformats.org/officeDocument/2006/relationships/tags" Target="../tags/tag2923.xml"/><Relationship Id="rId71" Type="http://schemas.openxmlformats.org/officeDocument/2006/relationships/tags" Target="../tags/tag2987.xml"/><Relationship Id="rId2" Type="http://schemas.openxmlformats.org/officeDocument/2006/relationships/tags" Target="../tags/tag2918.xml"/><Relationship Id="rId16" Type="http://schemas.openxmlformats.org/officeDocument/2006/relationships/tags" Target="../tags/tag2932.xml"/><Relationship Id="rId29" Type="http://schemas.openxmlformats.org/officeDocument/2006/relationships/tags" Target="../tags/tag2945.xml"/><Relationship Id="rId11" Type="http://schemas.openxmlformats.org/officeDocument/2006/relationships/tags" Target="../tags/tag2927.xml"/><Relationship Id="rId24" Type="http://schemas.openxmlformats.org/officeDocument/2006/relationships/tags" Target="../tags/tag2940.xml"/><Relationship Id="rId32" Type="http://schemas.openxmlformats.org/officeDocument/2006/relationships/tags" Target="../tags/tag2948.xml"/><Relationship Id="rId37" Type="http://schemas.openxmlformats.org/officeDocument/2006/relationships/tags" Target="../tags/tag2953.xml"/><Relationship Id="rId40" Type="http://schemas.openxmlformats.org/officeDocument/2006/relationships/tags" Target="../tags/tag2956.xml"/><Relationship Id="rId45" Type="http://schemas.openxmlformats.org/officeDocument/2006/relationships/tags" Target="../tags/tag2961.xml"/><Relationship Id="rId53" Type="http://schemas.openxmlformats.org/officeDocument/2006/relationships/tags" Target="../tags/tag2969.xml"/><Relationship Id="rId58" Type="http://schemas.openxmlformats.org/officeDocument/2006/relationships/tags" Target="../tags/tag2974.xml"/><Relationship Id="rId66" Type="http://schemas.openxmlformats.org/officeDocument/2006/relationships/tags" Target="../tags/tag2982.xml"/><Relationship Id="rId74" Type="http://schemas.openxmlformats.org/officeDocument/2006/relationships/tags" Target="../tags/tag2990.xml"/><Relationship Id="rId79" Type="http://schemas.openxmlformats.org/officeDocument/2006/relationships/notesSlide" Target="../notesSlides/notesSlide36.xml"/><Relationship Id="rId5" Type="http://schemas.openxmlformats.org/officeDocument/2006/relationships/tags" Target="../tags/tag2921.xml"/><Relationship Id="rId61" Type="http://schemas.openxmlformats.org/officeDocument/2006/relationships/tags" Target="../tags/tag2977.xml"/><Relationship Id="rId10" Type="http://schemas.openxmlformats.org/officeDocument/2006/relationships/tags" Target="../tags/tag2926.xml"/><Relationship Id="rId19" Type="http://schemas.openxmlformats.org/officeDocument/2006/relationships/tags" Target="../tags/tag2935.xml"/><Relationship Id="rId31" Type="http://schemas.openxmlformats.org/officeDocument/2006/relationships/tags" Target="../tags/tag2947.xml"/><Relationship Id="rId44" Type="http://schemas.openxmlformats.org/officeDocument/2006/relationships/tags" Target="../tags/tag2960.xml"/><Relationship Id="rId52" Type="http://schemas.openxmlformats.org/officeDocument/2006/relationships/tags" Target="../tags/tag2968.xml"/><Relationship Id="rId60" Type="http://schemas.openxmlformats.org/officeDocument/2006/relationships/tags" Target="../tags/tag2976.xml"/><Relationship Id="rId65" Type="http://schemas.openxmlformats.org/officeDocument/2006/relationships/tags" Target="../tags/tag2981.xml"/><Relationship Id="rId73" Type="http://schemas.openxmlformats.org/officeDocument/2006/relationships/tags" Target="../tags/tag2989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920.xml"/><Relationship Id="rId9" Type="http://schemas.openxmlformats.org/officeDocument/2006/relationships/tags" Target="../tags/tag2925.xml"/><Relationship Id="rId14" Type="http://schemas.openxmlformats.org/officeDocument/2006/relationships/tags" Target="../tags/tag2930.xml"/><Relationship Id="rId22" Type="http://schemas.openxmlformats.org/officeDocument/2006/relationships/tags" Target="../tags/tag2938.xml"/><Relationship Id="rId27" Type="http://schemas.openxmlformats.org/officeDocument/2006/relationships/tags" Target="../tags/tag2943.xml"/><Relationship Id="rId30" Type="http://schemas.openxmlformats.org/officeDocument/2006/relationships/tags" Target="../tags/tag2946.xml"/><Relationship Id="rId35" Type="http://schemas.openxmlformats.org/officeDocument/2006/relationships/tags" Target="../tags/tag2951.xml"/><Relationship Id="rId43" Type="http://schemas.openxmlformats.org/officeDocument/2006/relationships/tags" Target="../tags/tag2959.xml"/><Relationship Id="rId48" Type="http://schemas.openxmlformats.org/officeDocument/2006/relationships/tags" Target="../tags/tag2964.xml"/><Relationship Id="rId56" Type="http://schemas.openxmlformats.org/officeDocument/2006/relationships/tags" Target="../tags/tag2972.xml"/><Relationship Id="rId64" Type="http://schemas.openxmlformats.org/officeDocument/2006/relationships/tags" Target="../tags/tag2980.xml"/><Relationship Id="rId69" Type="http://schemas.openxmlformats.org/officeDocument/2006/relationships/tags" Target="../tags/tag2985.xml"/><Relationship Id="rId77" Type="http://schemas.openxmlformats.org/officeDocument/2006/relationships/tags" Target="../tags/tag2993.xml"/><Relationship Id="rId8" Type="http://schemas.openxmlformats.org/officeDocument/2006/relationships/tags" Target="../tags/tag2924.xml"/><Relationship Id="rId51" Type="http://schemas.openxmlformats.org/officeDocument/2006/relationships/tags" Target="../tags/tag2967.xml"/><Relationship Id="rId72" Type="http://schemas.openxmlformats.org/officeDocument/2006/relationships/tags" Target="../tags/tag2988.xml"/><Relationship Id="rId3" Type="http://schemas.openxmlformats.org/officeDocument/2006/relationships/tags" Target="../tags/tag2919.xml"/><Relationship Id="rId12" Type="http://schemas.openxmlformats.org/officeDocument/2006/relationships/tags" Target="../tags/tag2928.xml"/><Relationship Id="rId17" Type="http://schemas.openxmlformats.org/officeDocument/2006/relationships/tags" Target="../tags/tag2933.xml"/><Relationship Id="rId25" Type="http://schemas.openxmlformats.org/officeDocument/2006/relationships/tags" Target="../tags/tag2941.xml"/><Relationship Id="rId33" Type="http://schemas.openxmlformats.org/officeDocument/2006/relationships/tags" Target="../tags/tag2949.xml"/><Relationship Id="rId38" Type="http://schemas.openxmlformats.org/officeDocument/2006/relationships/tags" Target="../tags/tag2954.xml"/><Relationship Id="rId46" Type="http://schemas.openxmlformats.org/officeDocument/2006/relationships/tags" Target="../tags/tag2962.xml"/><Relationship Id="rId59" Type="http://schemas.openxmlformats.org/officeDocument/2006/relationships/tags" Target="../tags/tag2975.xml"/><Relationship Id="rId67" Type="http://schemas.openxmlformats.org/officeDocument/2006/relationships/tags" Target="../tags/tag2983.xml"/><Relationship Id="rId20" Type="http://schemas.openxmlformats.org/officeDocument/2006/relationships/tags" Target="../tags/tag2936.xml"/><Relationship Id="rId41" Type="http://schemas.openxmlformats.org/officeDocument/2006/relationships/tags" Target="../tags/tag2957.xml"/><Relationship Id="rId54" Type="http://schemas.openxmlformats.org/officeDocument/2006/relationships/tags" Target="../tags/tag2970.xml"/><Relationship Id="rId62" Type="http://schemas.openxmlformats.org/officeDocument/2006/relationships/tags" Target="../tags/tag2978.xml"/><Relationship Id="rId70" Type="http://schemas.openxmlformats.org/officeDocument/2006/relationships/tags" Target="../tags/tag2986.xml"/><Relationship Id="rId75" Type="http://schemas.openxmlformats.org/officeDocument/2006/relationships/tags" Target="../tags/tag2991.xml"/><Relationship Id="rId1" Type="http://schemas.openxmlformats.org/officeDocument/2006/relationships/tags" Target="../tags/tag2917.xml"/><Relationship Id="rId6" Type="http://schemas.openxmlformats.org/officeDocument/2006/relationships/tags" Target="../tags/tag2922.xml"/><Relationship Id="rId15" Type="http://schemas.openxmlformats.org/officeDocument/2006/relationships/tags" Target="../tags/tag2931.xml"/><Relationship Id="rId23" Type="http://schemas.openxmlformats.org/officeDocument/2006/relationships/tags" Target="../tags/tag2939.xml"/><Relationship Id="rId28" Type="http://schemas.openxmlformats.org/officeDocument/2006/relationships/tags" Target="../tags/tag2944.xml"/><Relationship Id="rId36" Type="http://schemas.openxmlformats.org/officeDocument/2006/relationships/tags" Target="../tags/tag2952.xml"/><Relationship Id="rId49" Type="http://schemas.openxmlformats.org/officeDocument/2006/relationships/tags" Target="../tags/tag2965.xml"/><Relationship Id="rId57" Type="http://schemas.openxmlformats.org/officeDocument/2006/relationships/tags" Target="../tags/tag297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625.xml"/><Relationship Id="rId21" Type="http://schemas.openxmlformats.org/officeDocument/2006/relationships/tags" Target="../tags/tag620.xml"/><Relationship Id="rId34" Type="http://schemas.openxmlformats.org/officeDocument/2006/relationships/tags" Target="../tags/tag633.xml"/><Relationship Id="rId42" Type="http://schemas.openxmlformats.org/officeDocument/2006/relationships/tags" Target="../tags/tag641.xml"/><Relationship Id="rId47" Type="http://schemas.openxmlformats.org/officeDocument/2006/relationships/tags" Target="../tags/tag646.xml"/><Relationship Id="rId50" Type="http://schemas.openxmlformats.org/officeDocument/2006/relationships/tags" Target="../tags/tag649.xml"/><Relationship Id="rId55" Type="http://schemas.openxmlformats.org/officeDocument/2006/relationships/tags" Target="../tags/tag654.xml"/><Relationship Id="rId63" Type="http://schemas.openxmlformats.org/officeDocument/2006/relationships/tags" Target="../tags/tag662.xml"/><Relationship Id="rId68" Type="http://schemas.openxmlformats.org/officeDocument/2006/relationships/tags" Target="../tags/tag667.xml"/><Relationship Id="rId76" Type="http://schemas.openxmlformats.org/officeDocument/2006/relationships/tags" Target="../tags/tag675.xml"/><Relationship Id="rId84" Type="http://schemas.openxmlformats.org/officeDocument/2006/relationships/tags" Target="../tags/tag683.xml"/><Relationship Id="rId89" Type="http://schemas.openxmlformats.org/officeDocument/2006/relationships/tags" Target="../tags/tag688.xml"/><Relationship Id="rId97" Type="http://schemas.openxmlformats.org/officeDocument/2006/relationships/notesSlide" Target="../notesSlides/notesSlide4.xml"/><Relationship Id="rId7" Type="http://schemas.openxmlformats.org/officeDocument/2006/relationships/tags" Target="../tags/tag606.xml"/><Relationship Id="rId71" Type="http://schemas.openxmlformats.org/officeDocument/2006/relationships/tags" Target="../tags/tag670.xml"/><Relationship Id="rId92" Type="http://schemas.openxmlformats.org/officeDocument/2006/relationships/tags" Target="../tags/tag691.xml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9" Type="http://schemas.openxmlformats.org/officeDocument/2006/relationships/tags" Target="../tags/tag628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53" Type="http://schemas.openxmlformats.org/officeDocument/2006/relationships/tags" Target="../tags/tag652.xml"/><Relationship Id="rId58" Type="http://schemas.openxmlformats.org/officeDocument/2006/relationships/tags" Target="../tags/tag657.xml"/><Relationship Id="rId66" Type="http://schemas.openxmlformats.org/officeDocument/2006/relationships/tags" Target="../tags/tag665.xml"/><Relationship Id="rId74" Type="http://schemas.openxmlformats.org/officeDocument/2006/relationships/tags" Target="../tags/tag673.xml"/><Relationship Id="rId79" Type="http://schemas.openxmlformats.org/officeDocument/2006/relationships/tags" Target="../tags/tag678.xml"/><Relationship Id="rId87" Type="http://schemas.openxmlformats.org/officeDocument/2006/relationships/tags" Target="../tags/tag686.xml"/><Relationship Id="rId5" Type="http://schemas.openxmlformats.org/officeDocument/2006/relationships/tags" Target="../tags/tag604.xml"/><Relationship Id="rId61" Type="http://schemas.openxmlformats.org/officeDocument/2006/relationships/tags" Target="../tags/tag660.xml"/><Relationship Id="rId82" Type="http://schemas.openxmlformats.org/officeDocument/2006/relationships/tags" Target="../tags/tag681.xml"/><Relationship Id="rId90" Type="http://schemas.openxmlformats.org/officeDocument/2006/relationships/tags" Target="../tags/tag689.xml"/><Relationship Id="rId95" Type="http://schemas.openxmlformats.org/officeDocument/2006/relationships/tags" Target="../tags/tag694.xml"/><Relationship Id="rId19" Type="http://schemas.openxmlformats.org/officeDocument/2006/relationships/tags" Target="../tags/tag61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43" Type="http://schemas.openxmlformats.org/officeDocument/2006/relationships/tags" Target="../tags/tag642.xml"/><Relationship Id="rId48" Type="http://schemas.openxmlformats.org/officeDocument/2006/relationships/tags" Target="../tags/tag647.xml"/><Relationship Id="rId56" Type="http://schemas.openxmlformats.org/officeDocument/2006/relationships/tags" Target="../tags/tag655.xml"/><Relationship Id="rId64" Type="http://schemas.openxmlformats.org/officeDocument/2006/relationships/tags" Target="../tags/tag663.xml"/><Relationship Id="rId69" Type="http://schemas.openxmlformats.org/officeDocument/2006/relationships/tags" Target="../tags/tag668.xml"/><Relationship Id="rId77" Type="http://schemas.openxmlformats.org/officeDocument/2006/relationships/tags" Target="../tags/tag676.xml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72" Type="http://schemas.openxmlformats.org/officeDocument/2006/relationships/tags" Target="../tags/tag671.xml"/><Relationship Id="rId80" Type="http://schemas.openxmlformats.org/officeDocument/2006/relationships/tags" Target="../tags/tag679.xml"/><Relationship Id="rId85" Type="http://schemas.openxmlformats.org/officeDocument/2006/relationships/tags" Target="../tags/tag684.xml"/><Relationship Id="rId93" Type="http://schemas.openxmlformats.org/officeDocument/2006/relationships/tags" Target="../tags/tag692.xml"/><Relationship Id="rId3" Type="http://schemas.openxmlformats.org/officeDocument/2006/relationships/tags" Target="../tags/tag602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46" Type="http://schemas.openxmlformats.org/officeDocument/2006/relationships/tags" Target="../tags/tag645.xml"/><Relationship Id="rId59" Type="http://schemas.openxmlformats.org/officeDocument/2006/relationships/tags" Target="../tags/tag658.xml"/><Relationship Id="rId67" Type="http://schemas.openxmlformats.org/officeDocument/2006/relationships/tags" Target="../tags/tag666.xml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54" Type="http://schemas.openxmlformats.org/officeDocument/2006/relationships/tags" Target="../tags/tag653.xml"/><Relationship Id="rId62" Type="http://schemas.openxmlformats.org/officeDocument/2006/relationships/tags" Target="../tags/tag661.xml"/><Relationship Id="rId70" Type="http://schemas.openxmlformats.org/officeDocument/2006/relationships/tags" Target="../tags/tag669.xml"/><Relationship Id="rId75" Type="http://schemas.openxmlformats.org/officeDocument/2006/relationships/tags" Target="../tags/tag674.xml"/><Relationship Id="rId83" Type="http://schemas.openxmlformats.org/officeDocument/2006/relationships/tags" Target="../tags/tag682.xml"/><Relationship Id="rId88" Type="http://schemas.openxmlformats.org/officeDocument/2006/relationships/tags" Target="../tags/tag687.xml"/><Relationship Id="rId91" Type="http://schemas.openxmlformats.org/officeDocument/2006/relationships/tags" Target="../tags/tag690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tags" Target="../tags/tag635.xml"/><Relationship Id="rId49" Type="http://schemas.openxmlformats.org/officeDocument/2006/relationships/tags" Target="../tags/tag648.xml"/><Relationship Id="rId57" Type="http://schemas.openxmlformats.org/officeDocument/2006/relationships/tags" Target="../tags/tag656.xml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tags" Target="../tags/tag651.xml"/><Relationship Id="rId60" Type="http://schemas.openxmlformats.org/officeDocument/2006/relationships/tags" Target="../tags/tag659.xml"/><Relationship Id="rId65" Type="http://schemas.openxmlformats.org/officeDocument/2006/relationships/tags" Target="../tags/tag664.xml"/><Relationship Id="rId73" Type="http://schemas.openxmlformats.org/officeDocument/2006/relationships/tags" Target="../tags/tag672.xml"/><Relationship Id="rId78" Type="http://schemas.openxmlformats.org/officeDocument/2006/relationships/tags" Target="../tags/tag677.xml"/><Relationship Id="rId81" Type="http://schemas.openxmlformats.org/officeDocument/2006/relationships/tags" Target="../tags/tag680.xml"/><Relationship Id="rId86" Type="http://schemas.openxmlformats.org/officeDocument/2006/relationships/tags" Target="../tags/tag685.xml"/><Relationship Id="rId94" Type="http://schemas.openxmlformats.org/officeDocument/2006/relationships/tags" Target="../tags/tag693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39" Type="http://schemas.openxmlformats.org/officeDocument/2006/relationships/tags" Target="../tags/tag63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07.xml"/><Relationship Id="rId18" Type="http://schemas.openxmlformats.org/officeDocument/2006/relationships/tags" Target="../tags/tag712.xml"/><Relationship Id="rId26" Type="http://schemas.openxmlformats.org/officeDocument/2006/relationships/tags" Target="../tags/tag720.xml"/><Relationship Id="rId39" Type="http://schemas.openxmlformats.org/officeDocument/2006/relationships/tags" Target="../tags/tag733.xml"/><Relationship Id="rId21" Type="http://schemas.openxmlformats.org/officeDocument/2006/relationships/tags" Target="../tags/tag715.xml"/><Relationship Id="rId34" Type="http://schemas.openxmlformats.org/officeDocument/2006/relationships/tags" Target="../tags/tag728.xml"/><Relationship Id="rId42" Type="http://schemas.openxmlformats.org/officeDocument/2006/relationships/tags" Target="../tags/tag736.xml"/><Relationship Id="rId47" Type="http://schemas.openxmlformats.org/officeDocument/2006/relationships/tags" Target="../tags/tag741.xml"/><Relationship Id="rId50" Type="http://schemas.openxmlformats.org/officeDocument/2006/relationships/tags" Target="../tags/tag744.xml"/><Relationship Id="rId55" Type="http://schemas.openxmlformats.org/officeDocument/2006/relationships/tags" Target="../tags/tag749.xml"/><Relationship Id="rId63" Type="http://schemas.openxmlformats.org/officeDocument/2006/relationships/tags" Target="../tags/tag757.xml"/><Relationship Id="rId68" Type="http://schemas.openxmlformats.org/officeDocument/2006/relationships/notesSlide" Target="../notesSlides/notesSlide5.xml"/><Relationship Id="rId7" Type="http://schemas.openxmlformats.org/officeDocument/2006/relationships/tags" Target="../tags/tag701.xml"/><Relationship Id="rId2" Type="http://schemas.openxmlformats.org/officeDocument/2006/relationships/tags" Target="../tags/tag696.xml"/><Relationship Id="rId16" Type="http://schemas.openxmlformats.org/officeDocument/2006/relationships/tags" Target="../tags/tag710.xml"/><Relationship Id="rId29" Type="http://schemas.openxmlformats.org/officeDocument/2006/relationships/tags" Target="../tags/tag723.xml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1" Type="http://schemas.openxmlformats.org/officeDocument/2006/relationships/tags" Target="../tags/tag705.xml"/><Relationship Id="rId24" Type="http://schemas.openxmlformats.org/officeDocument/2006/relationships/tags" Target="../tags/tag718.xml"/><Relationship Id="rId32" Type="http://schemas.openxmlformats.org/officeDocument/2006/relationships/tags" Target="../tags/tag726.xml"/><Relationship Id="rId37" Type="http://schemas.openxmlformats.org/officeDocument/2006/relationships/tags" Target="../tags/tag731.xml"/><Relationship Id="rId40" Type="http://schemas.openxmlformats.org/officeDocument/2006/relationships/tags" Target="../tags/tag734.xml"/><Relationship Id="rId45" Type="http://schemas.openxmlformats.org/officeDocument/2006/relationships/tags" Target="../tags/tag739.xml"/><Relationship Id="rId53" Type="http://schemas.openxmlformats.org/officeDocument/2006/relationships/tags" Target="../tags/tag747.xml"/><Relationship Id="rId58" Type="http://schemas.openxmlformats.org/officeDocument/2006/relationships/tags" Target="../tags/tag752.xml"/><Relationship Id="rId66" Type="http://schemas.openxmlformats.org/officeDocument/2006/relationships/tags" Target="../tags/tag760.xml"/><Relationship Id="rId5" Type="http://schemas.openxmlformats.org/officeDocument/2006/relationships/tags" Target="../tags/tag699.xml"/><Relationship Id="rId15" Type="http://schemas.openxmlformats.org/officeDocument/2006/relationships/tags" Target="../tags/tag709.xml"/><Relationship Id="rId23" Type="http://schemas.openxmlformats.org/officeDocument/2006/relationships/tags" Target="../tags/tag717.xml"/><Relationship Id="rId28" Type="http://schemas.openxmlformats.org/officeDocument/2006/relationships/tags" Target="../tags/tag722.xml"/><Relationship Id="rId36" Type="http://schemas.openxmlformats.org/officeDocument/2006/relationships/tags" Target="../tags/tag730.xml"/><Relationship Id="rId49" Type="http://schemas.openxmlformats.org/officeDocument/2006/relationships/tags" Target="../tags/tag743.xml"/><Relationship Id="rId57" Type="http://schemas.openxmlformats.org/officeDocument/2006/relationships/tags" Target="../tags/tag751.xml"/><Relationship Id="rId61" Type="http://schemas.openxmlformats.org/officeDocument/2006/relationships/tags" Target="../tags/tag755.xml"/><Relationship Id="rId10" Type="http://schemas.openxmlformats.org/officeDocument/2006/relationships/tags" Target="../tags/tag704.xml"/><Relationship Id="rId19" Type="http://schemas.openxmlformats.org/officeDocument/2006/relationships/tags" Target="../tags/tag713.xml"/><Relationship Id="rId31" Type="http://schemas.openxmlformats.org/officeDocument/2006/relationships/tags" Target="../tags/tag725.xml"/><Relationship Id="rId44" Type="http://schemas.openxmlformats.org/officeDocument/2006/relationships/tags" Target="../tags/tag738.xml"/><Relationship Id="rId52" Type="http://schemas.openxmlformats.org/officeDocument/2006/relationships/tags" Target="../tags/tag746.xml"/><Relationship Id="rId60" Type="http://schemas.openxmlformats.org/officeDocument/2006/relationships/tags" Target="../tags/tag754.xml"/><Relationship Id="rId65" Type="http://schemas.openxmlformats.org/officeDocument/2006/relationships/tags" Target="../tags/tag759.xml"/><Relationship Id="rId4" Type="http://schemas.openxmlformats.org/officeDocument/2006/relationships/tags" Target="../tags/tag698.xml"/><Relationship Id="rId9" Type="http://schemas.openxmlformats.org/officeDocument/2006/relationships/tags" Target="../tags/tag703.xml"/><Relationship Id="rId14" Type="http://schemas.openxmlformats.org/officeDocument/2006/relationships/tags" Target="../tags/tag708.xml"/><Relationship Id="rId22" Type="http://schemas.openxmlformats.org/officeDocument/2006/relationships/tags" Target="../tags/tag716.xml"/><Relationship Id="rId27" Type="http://schemas.openxmlformats.org/officeDocument/2006/relationships/tags" Target="../tags/tag721.xml"/><Relationship Id="rId30" Type="http://schemas.openxmlformats.org/officeDocument/2006/relationships/tags" Target="../tags/tag724.xml"/><Relationship Id="rId35" Type="http://schemas.openxmlformats.org/officeDocument/2006/relationships/tags" Target="../tags/tag729.xml"/><Relationship Id="rId43" Type="http://schemas.openxmlformats.org/officeDocument/2006/relationships/tags" Target="../tags/tag737.xml"/><Relationship Id="rId48" Type="http://schemas.openxmlformats.org/officeDocument/2006/relationships/tags" Target="../tags/tag742.xml"/><Relationship Id="rId56" Type="http://schemas.openxmlformats.org/officeDocument/2006/relationships/tags" Target="../tags/tag750.xml"/><Relationship Id="rId64" Type="http://schemas.openxmlformats.org/officeDocument/2006/relationships/tags" Target="../tags/tag758.xml"/><Relationship Id="rId69" Type="http://schemas.openxmlformats.org/officeDocument/2006/relationships/chart" Target="../charts/chart1.xml"/><Relationship Id="rId8" Type="http://schemas.openxmlformats.org/officeDocument/2006/relationships/tags" Target="../tags/tag702.xml"/><Relationship Id="rId51" Type="http://schemas.openxmlformats.org/officeDocument/2006/relationships/tags" Target="../tags/tag745.xml"/><Relationship Id="rId3" Type="http://schemas.openxmlformats.org/officeDocument/2006/relationships/tags" Target="../tags/tag697.xml"/><Relationship Id="rId12" Type="http://schemas.openxmlformats.org/officeDocument/2006/relationships/tags" Target="../tags/tag706.xml"/><Relationship Id="rId17" Type="http://schemas.openxmlformats.org/officeDocument/2006/relationships/tags" Target="../tags/tag711.xml"/><Relationship Id="rId25" Type="http://schemas.openxmlformats.org/officeDocument/2006/relationships/tags" Target="../tags/tag719.xml"/><Relationship Id="rId33" Type="http://schemas.openxmlformats.org/officeDocument/2006/relationships/tags" Target="../tags/tag727.xml"/><Relationship Id="rId38" Type="http://schemas.openxmlformats.org/officeDocument/2006/relationships/tags" Target="../tags/tag732.xml"/><Relationship Id="rId46" Type="http://schemas.openxmlformats.org/officeDocument/2006/relationships/tags" Target="../tags/tag740.xml"/><Relationship Id="rId59" Type="http://schemas.openxmlformats.org/officeDocument/2006/relationships/tags" Target="../tags/tag753.xml"/><Relationship Id="rId67" Type="http://schemas.openxmlformats.org/officeDocument/2006/relationships/slideLayout" Target="../slideLayouts/slideLayout5.xml"/><Relationship Id="rId20" Type="http://schemas.openxmlformats.org/officeDocument/2006/relationships/tags" Target="../tags/tag714.xml"/><Relationship Id="rId41" Type="http://schemas.openxmlformats.org/officeDocument/2006/relationships/tags" Target="../tags/tag735.xml"/><Relationship Id="rId54" Type="http://schemas.openxmlformats.org/officeDocument/2006/relationships/tags" Target="../tags/tag748.xml"/><Relationship Id="rId62" Type="http://schemas.openxmlformats.org/officeDocument/2006/relationships/tags" Target="../tags/tag75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72.xml"/><Relationship Id="rId18" Type="http://schemas.openxmlformats.org/officeDocument/2006/relationships/tags" Target="../tags/tag777.xml"/><Relationship Id="rId26" Type="http://schemas.openxmlformats.org/officeDocument/2006/relationships/tags" Target="../tags/tag785.xml"/><Relationship Id="rId39" Type="http://schemas.openxmlformats.org/officeDocument/2006/relationships/tags" Target="../tags/tag798.xml"/><Relationship Id="rId21" Type="http://schemas.openxmlformats.org/officeDocument/2006/relationships/tags" Target="../tags/tag780.xml"/><Relationship Id="rId34" Type="http://schemas.openxmlformats.org/officeDocument/2006/relationships/tags" Target="../tags/tag793.xml"/><Relationship Id="rId42" Type="http://schemas.openxmlformats.org/officeDocument/2006/relationships/tags" Target="../tags/tag801.xml"/><Relationship Id="rId47" Type="http://schemas.openxmlformats.org/officeDocument/2006/relationships/tags" Target="../tags/tag806.xml"/><Relationship Id="rId50" Type="http://schemas.openxmlformats.org/officeDocument/2006/relationships/tags" Target="../tags/tag809.xml"/><Relationship Id="rId55" Type="http://schemas.openxmlformats.org/officeDocument/2006/relationships/tags" Target="../tags/tag814.xml"/><Relationship Id="rId63" Type="http://schemas.openxmlformats.org/officeDocument/2006/relationships/tags" Target="../tags/tag822.xml"/><Relationship Id="rId68" Type="http://schemas.openxmlformats.org/officeDocument/2006/relationships/tags" Target="../tags/tag827.xml"/><Relationship Id="rId76" Type="http://schemas.openxmlformats.org/officeDocument/2006/relationships/tags" Target="../tags/tag835.xml"/><Relationship Id="rId84" Type="http://schemas.openxmlformats.org/officeDocument/2006/relationships/oleObject" Target="../embeddings/oleObject3.bin"/><Relationship Id="rId7" Type="http://schemas.openxmlformats.org/officeDocument/2006/relationships/tags" Target="../tags/tag766.xml"/><Relationship Id="rId71" Type="http://schemas.openxmlformats.org/officeDocument/2006/relationships/tags" Target="../tags/tag830.xml"/><Relationship Id="rId2" Type="http://schemas.openxmlformats.org/officeDocument/2006/relationships/tags" Target="../tags/tag761.xml"/><Relationship Id="rId16" Type="http://schemas.openxmlformats.org/officeDocument/2006/relationships/tags" Target="../tags/tag775.xml"/><Relationship Id="rId29" Type="http://schemas.openxmlformats.org/officeDocument/2006/relationships/tags" Target="../tags/tag788.xml"/><Relationship Id="rId11" Type="http://schemas.openxmlformats.org/officeDocument/2006/relationships/tags" Target="../tags/tag770.xml"/><Relationship Id="rId24" Type="http://schemas.openxmlformats.org/officeDocument/2006/relationships/tags" Target="../tags/tag783.xml"/><Relationship Id="rId32" Type="http://schemas.openxmlformats.org/officeDocument/2006/relationships/tags" Target="../tags/tag791.xml"/><Relationship Id="rId37" Type="http://schemas.openxmlformats.org/officeDocument/2006/relationships/tags" Target="../tags/tag796.xml"/><Relationship Id="rId40" Type="http://schemas.openxmlformats.org/officeDocument/2006/relationships/tags" Target="../tags/tag799.xml"/><Relationship Id="rId45" Type="http://schemas.openxmlformats.org/officeDocument/2006/relationships/tags" Target="../tags/tag804.xml"/><Relationship Id="rId53" Type="http://schemas.openxmlformats.org/officeDocument/2006/relationships/tags" Target="../tags/tag812.xml"/><Relationship Id="rId58" Type="http://schemas.openxmlformats.org/officeDocument/2006/relationships/tags" Target="../tags/tag817.xml"/><Relationship Id="rId66" Type="http://schemas.openxmlformats.org/officeDocument/2006/relationships/tags" Target="../tags/tag825.xml"/><Relationship Id="rId74" Type="http://schemas.openxmlformats.org/officeDocument/2006/relationships/tags" Target="../tags/tag833.xml"/><Relationship Id="rId79" Type="http://schemas.openxmlformats.org/officeDocument/2006/relationships/tags" Target="../tags/tag838.xml"/><Relationship Id="rId5" Type="http://schemas.openxmlformats.org/officeDocument/2006/relationships/tags" Target="../tags/tag764.xml"/><Relationship Id="rId61" Type="http://schemas.openxmlformats.org/officeDocument/2006/relationships/tags" Target="../tags/tag820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778.xml"/><Relationship Id="rId4" Type="http://schemas.openxmlformats.org/officeDocument/2006/relationships/tags" Target="../tags/tag763.xml"/><Relationship Id="rId9" Type="http://schemas.openxmlformats.org/officeDocument/2006/relationships/tags" Target="../tags/tag768.xml"/><Relationship Id="rId14" Type="http://schemas.openxmlformats.org/officeDocument/2006/relationships/tags" Target="../tags/tag773.xml"/><Relationship Id="rId22" Type="http://schemas.openxmlformats.org/officeDocument/2006/relationships/tags" Target="../tags/tag781.xml"/><Relationship Id="rId27" Type="http://schemas.openxmlformats.org/officeDocument/2006/relationships/tags" Target="../tags/tag786.xml"/><Relationship Id="rId30" Type="http://schemas.openxmlformats.org/officeDocument/2006/relationships/tags" Target="../tags/tag789.xml"/><Relationship Id="rId35" Type="http://schemas.openxmlformats.org/officeDocument/2006/relationships/tags" Target="../tags/tag794.xml"/><Relationship Id="rId43" Type="http://schemas.openxmlformats.org/officeDocument/2006/relationships/tags" Target="../tags/tag802.xml"/><Relationship Id="rId48" Type="http://schemas.openxmlformats.org/officeDocument/2006/relationships/tags" Target="../tags/tag807.xml"/><Relationship Id="rId56" Type="http://schemas.openxmlformats.org/officeDocument/2006/relationships/tags" Target="../tags/tag815.xml"/><Relationship Id="rId64" Type="http://schemas.openxmlformats.org/officeDocument/2006/relationships/tags" Target="../tags/tag823.xml"/><Relationship Id="rId69" Type="http://schemas.openxmlformats.org/officeDocument/2006/relationships/tags" Target="../tags/tag828.xml"/><Relationship Id="rId77" Type="http://schemas.openxmlformats.org/officeDocument/2006/relationships/tags" Target="../tags/tag836.xml"/><Relationship Id="rId8" Type="http://schemas.openxmlformats.org/officeDocument/2006/relationships/tags" Target="../tags/tag767.xml"/><Relationship Id="rId51" Type="http://schemas.openxmlformats.org/officeDocument/2006/relationships/tags" Target="../tags/tag810.xml"/><Relationship Id="rId72" Type="http://schemas.openxmlformats.org/officeDocument/2006/relationships/tags" Target="../tags/tag831.xml"/><Relationship Id="rId80" Type="http://schemas.openxmlformats.org/officeDocument/2006/relationships/tags" Target="../tags/tag839.xml"/><Relationship Id="rId85" Type="http://schemas.openxmlformats.org/officeDocument/2006/relationships/image" Target="../media/image3.emf"/><Relationship Id="rId3" Type="http://schemas.openxmlformats.org/officeDocument/2006/relationships/tags" Target="../tags/tag762.xml"/><Relationship Id="rId12" Type="http://schemas.openxmlformats.org/officeDocument/2006/relationships/tags" Target="../tags/tag771.xml"/><Relationship Id="rId17" Type="http://schemas.openxmlformats.org/officeDocument/2006/relationships/tags" Target="../tags/tag776.xml"/><Relationship Id="rId25" Type="http://schemas.openxmlformats.org/officeDocument/2006/relationships/tags" Target="../tags/tag784.xml"/><Relationship Id="rId33" Type="http://schemas.openxmlformats.org/officeDocument/2006/relationships/tags" Target="../tags/tag792.xml"/><Relationship Id="rId38" Type="http://schemas.openxmlformats.org/officeDocument/2006/relationships/tags" Target="../tags/tag797.xml"/><Relationship Id="rId46" Type="http://schemas.openxmlformats.org/officeDocument/2006/relationships/tags" Target="../tags/tag805.xml"/><Relationship Id="rId59" Type="http://schemas.openxmlformats.org/officeDocument/2006/relationships/tags" Target="../tags/tag818.xml"/><Relationship Id="rId67" Type="http://schemas.openxmlformats.org/officeDocument/2006/relationships/tags" Target="../tags/tag826.xml"/><Relationship Id="rId20" Type="http://schemas.openxmlformats.org/officeDocument/2006/relationships/tags" Target="../tags/tag779.xml"/><Relationship Id="rId41" Type="http://schemas.openxmlformats.org/officeDocument/2006/relationships/tags" Target="../tags/tag800.xml"/><Relationship Id="rId54" Type="http://schemas.openxmlformats.org/officeDocument/2006/relationships/tags" Target="../tags/tag813.xml"/><Relationship Id="rId62" Type="http://schemas.openxmlformats.org/officeDocument/2006/relationships/tags" Target="../tags/tag821.xml"/><Relationship Id="rId70" Type="http://schemas.openxmlformats.org/officeDocument/2006/relationships/tags" Target="../tags/tag829.xml"/><Relationship Id="rId75" Type="http://schemas.openxmlformats.org/officeDocument/2006/relationships/tags" Target="../tags/tag834.xml"/><Relationship Id="rId83" Type="http://schemas.openxmlformats.org/officeDocument/2006/relationships/notesSlide" Target="../notesSlides/notesSlide6.xml"/><Relationship Id="rId1" Type="http://schemas.openxmlformats.org/officeDocument/2006/relationships/vmlDrawing" Target="../drawings/vmlDrawing3.vml"/><Relationship Id="rId6" Type="http://schemas.openxmlformats.org/officeDocument/2006/relationships/tags" Target="../tags/tag765.xml"/><Relationship Id="rId15" Type="http://schemas.openxmlformats.org/officeDocument/2006/relationships/tags" Target="../tags/tag774.xml"/><Relationship Id="rId23" Type="http://schemas.openxmlformats.org/officeDocument/2006/relationships/tags" Target="../tags/tag782.xml"/><Relationship Id="rId28" Type="http://schemas.openxmlformats.org/officeDocument/2006/relationships/tags" Target="../tags/tag787.xml"/><Relationship Id="rId36" Type="http://schemas.openxmlformats.org/officeDocument/2006/relationships/tags" Target="../tags/tag795.xml"/><Relationship Id="rId49" Type="http://schemas.openxmlformats.org/officeDocument/2006/relationships/tags" Target="../tags/tag808.xml"/><Relationship Id="rId57" Type="http://schemas.openxmlformats.org/officeDocument/2006/relationships/tags" Target="../tags/tag816.xml"/><Relationship Id="rId10" Type="http://schemas.openxmlformats.org/officeDocument/2006/relationships/tags" Target="../tags/tag769.xml"/><Relationship Id="rId31" Type="http://schemas.openxmlformats.org/officeDocument/2006/relationships/tags" Target="../tags/tag790.xml"/><Relationship Id="rId44" Type="http://schemas.openxmlformats.org/officeDocument/2006/relationships/tags" Target="../tags/tag803.xml"/><Relationship Id="rId52" Type="http://schemas.openxmlformats.org/officeDocument/2006/relationships/tags" Target="../tags/tag811.xml"/><Relationship Id="rId60" Type="http://schemas.openxmlformats.org/officeDocument/2006/relationships/tags" Target="../tags/tag819.xml"/><Relationship Id="rId65" Type="http://schemas.openxmlformats.org/officeDocument/2006/relationships/tags" Target="../tags/tag824.xml"/><Relationship Id="rId73" Type="http://schemas.openxmlformats.org/officeDocument/2006/relationships/tags" Target="../tags/tag832.xml"/><Relationship Id="rId78" Type="http://schemas.openxmlformats.org/officeDocument/2006/relationships/tags" Target="../tags/tag837.xml"/><Relationship Id="rId81" Type="http://schemas.openxmlformats.org/officeDocument/2006/relationships/tags" Target="../tags/tag84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53.xml"/><Relationship Id="rId18" Type="http://schemas.openxmlformats.org/officeDocument/2006/relationships/tags" Target="../tags/tag858.xml"/><Relationship Id="rId26" Type="http://schemas.openxmlformats.org/officeDocument/2006/relationships/tags" Target="../tags/tag866.xml"/><Relationship Id="rId39" Type="http://schemas.openxmlformats.org/officeDocument/2006/relationships/tags" Target="../tags/tag879.xml"/><Relationship Id="rId21" Type="http://schemas.openxmlformats.org/officeDocument/2006/relationships/tags" Target="../tags/tag861.xml"/><Relationship Id="rId34" Type="http://schemas.openxmlformats.org/officeDocument/2006/relationships/tags" Target="../tags/tag874.xml"/><Relationship Id="rId42" Type="http://schemas.openxmlformats.org/officeDocument/2006/relationships/tags" Target="../tags/tag882.xml"/><Relationship Id="rId47" Type="http://schemas.openxmlformats.org/officeDocument/2006/relationships/tags" Target="../tags/tag887.xml"/><Relationship Id="rId50" Type="http://schemas.openxmlformats.org/officeDocument/2006/relationships/tags" Target="../tags/tag890.xml"/><Relationship Id="rId55" Type="http://schemas.openxmlformats.org/officeDocument/2006/relationships/tags" Target="../tags/tag895.xml"/><Relationship Id="rId63" Type="http://schemas.openxmlformats.org/officeDocument/2006/relationships/tags" Target="../tags/tag903.xml"/><Relationship Id="rId68" Type="http://schemas.openxmlformats.org/officeDocument/2006/relationships/tags" Target="../tags/tag908.xml"/><Relationship Id="rId76" Type="http://schemas.microsoft.com/office/2007/relationships/diagramDrawing" Target="../diagrams/drawing3.xml"/><Relationship Id="rId7" Type="http://schemas.openxmlformats.org/officeDocument/2006/relationships/tags" Target="../tags/tag847.xml"/><Relationship Id="rId71" Type="http://schemas.openxmlformats.org/officeDocument/2006/relationships/notesSlide" Target="../notesSlides/notesSlide7.xml"/><Relationship Id="rId2" Type="http://schemas.openxmlformats.org/officeDocument/2006/relationships/tags" Target="../tags/tag842.xml"/><Relationship Id="rId16" Type="http://schemas.openxmlformats.org/officeDocument/2006/relationships/tags" Target="../tags/tag856.xml"/><Relationship Id="rId29" Type="http://schemas.openxmlformats.org/officeDocument/2006/relationships/tags" Target="../tags/tag869.xml"/><Relationship Id="rId11" Type="http://schemas.openxmlformats.org/officeDocument/2006/relationships/tags" Target="../tags/tag851.xml"/><Relationship Id="rId24" Type="http://schemas.openxmlformats.org/officeDocument/2006/relationships/tags" Target="../tags/tag864.xml"/><Relationship Id="rId32" Type="http://schemas.openxmlformats.org/officeDocument/2006/relationships/tags" Target="../tags/tag872.xml"/><Relationship Id="rId37" Type="http://schemas.openxmlformats.org/officeDocument/2006/relationships/tags" Target="../tags/tag877.xml"/><Relationship Id="rId40" Type="http://schemas.openxmlformats.org/officeDocument/2006/relationships/tags" Target="../tags/tag880.xml"/><Relationship Id="rId45" Type="http://schemas.openxmlformats.org/officeDocument/2006/relationships/tags" Target="../tags/tag885.xml"/><Relationship Id="rId53" Type="http://schemas.openxmlformats.org/officeDocument/2006/relationships/tags" Target="../tags/tag893.xml"/><Relationship Id="rId58" Type="http://schemas.openxmlformats.org/officeDocument/2006/relationships/tags" Target="../tags/tag898.xml"/><Relationship Id="rId66" Type="http://schemas.openxmlformats.org/officeDocument/2006/relationships/tags" Target="../tags/tag906.xml"/><Relationship Id="rId74" Type="http://schemas.openxmlformats.org/officeDocument/2006/relationships/diagramQuickStyle" Target="../diagrams/quickStyle3.xml"/><Relationship Id="rId5" Type="http://schemas.openxmlformats.org/officeDocument/2006/relationships/tags" Target="../tags/tag845.xml"/><Relationship Id="rId15" Type="http://schemas.openxmlformats.org/officeDocument/2006/relationships/tags" Target="../tags/tag855.xml"/><Relationship Id="rId23" Type="http://schemas.openxmlformats.org/officeDocument/2006/relationships/tags" Target="../tags/tag863.xml"/><Relationship Id="rId28" Type="http://schemas.openxmlformats.org/officeDocument/2006/relationships/tags" Target="../tags/tag868.xml"/><Relationship Id="rId36" Type="http://schemas.openxmlformats.org/officeDocument/2006/relationships/tags" Target="../tags/tag876.xml"/><Relationship Id="rId49" Type="http://schemas.openxmlformats.org/officeDocument/2006/relationships/tags" Target="../tags/tag889.xml"/><Relationship Id="rId57" Type="http://schemas.openxmlformats.org/officeDocument/2006/relationships/tags" Target="../tags/tag897.xml"/><Relationship Id="rId61" Type="http://schemas.openxmlformats.org/officeDocument/2006/relationships/tags" Target="../tags/tag901.xml"/><Relationship Id="rId10" Type="http://schemas.openxmlformats.org/officeDocument/2006/relationships/tags" Target="../tags/tag850.xml"/><Relationship Id="rId19" Type="http://schemas.openxmlformats.org/officeDocument/2006/relationships/tags" Target="../tags/tag859.xml"/><Relationship Id="rId31" Type="http://schemas.openxmlformats.org/officeDocument/2006/relationships/tags" Target="../tags/tag871.xml"/><Relationship Id="rId44" Type="http://schemas.openxmlformats.org/officeDocument/2006/relationships/tags" Target="../tags/tag884.xml"/><Relationship Id="rId52" Type="http://schemas.openxmlformats.org/officeDocument/2006/relationships/tags" Target="../tags/tag892.xml"/><Relationship Id="rId60" Type="http://schemas.openxmlformats.org/officeDocument/2006/relationships/tags" Target="../tags/tag900.xml"/><Relationship Id="rId65" Type="http://schemas.openxmlformats.org/officeDocument/2006/relationships/tags" Target="../tags/tag905.xml"/><Relationship Id="rId73" Type="http://schemas.openxmlformats.org/officeDocument/2006/relationships/diagramLayout" Target="../diagrams/layout3.xml"/><Relationship Id="rId4" Type="http://schemas.openxmlformats.org/officeDocument/2006/relationships/tags" Target="../tags/tag844.xml"/><Relationship Id="rId9" Type="http://schemas.openxmlformats.org/officeDocument/2006/relationships/tags" Target="../tags/tag849.xml"/><Relationship Id="rId14" Type="http://schemas.openxmlformats.org/officeDocument/2006/relationships/tags" Target="../tags/tag854.xml"/><Relationship Id="rId22" Type="http://schemas.openxmlformats.org/officeDocument/2006/relationships/tags" Target="../tags/tag862.xml"/><Relationship Id="rId27" Type="http://schemas.openxmlformats.org/officeDocument/2006/relationships/tags" Target="../tags/tag867.xml"/><Relationship Id="rId30" Type="http://schemas.openxmlformats.org/officeDocument/2006/relationships/tags" Target="../tags/tag870.xml"/><Relationship Id="rId35" Type="http://schemas.openxmlformats.org/officeDocument/2006/relationships/tags" Target="../tags/tag875.xml"/><Relationship Id="rId43" Type="http://schemas.openxmlformats.org/officeDocument/2006/relationships/tags" Target="../tags/tag883.xml"/><Relationship Id="rId48" Type="http://schemas.openxmlformats.org/officeDocument/2006/relationships/tags" Target="../tags/tag888.xml"/><Relationship Id="rId56" Type="http://schemas.openxmlformats.org/officeDocument/2006/relationships/tags" Target="../tags/tag896.xml"/><Relationship Id="rId64" Type="http://schemas.openxmlformats.org/officeDocument/2006/relationships/tags" Target="../tags/tag904.xml"/><Relationship Id="rId69" Type="http://schemas.openxmlformats.org/officeDocument/2006/relationships/tags" Target="../tags/tag909.xml"/><Relationship Id="rId8" Type="http://schemas.openxmlformats.org/officeDocument/2006/relationships/tags" Target="../tags/tag848.xml"/><Relationship Id="rId51" Type="http://schemas.openxmlformats.org/officeDocument/2006/relationships/tags" Target="../tags/tag891.xml"/><Relationship Id="rId72" Type="http://schemas.openxmlformats.org/officeDocument/2006/relationships/diagramData" Target="../diagrams/data3.xml"/><Relationship Id="rId3" Type="http://schemas.openxmlformats.org/officeDocument/2006/relationships/tags" Target="../tags/tag843.xml"/><Relationship Id="rId12" Type="http://schemas.openxmlformats.org/officeDocument/2006/relationships/tags" Target="../tags/tag852.xml"/><Relationship Id="rId17" Type="http://schemas.openxmlformats.org/officeDocument/2006/relationships/tags" Target="../tags/tag857.xml"/><Relationship Id="rId25" Type="http://schemas.openxmlformats.org/officeDocument/2006/relationships/tags" Target="../tags/tag865.xml"/><Relationship Id="rId33" Type="http://schemas.openxmlformats.org/officeDocument/2006/relationships/tags" Target="../tags/tag873.xml"/><Relationship Id="rId38" Type="http://schemas.openxmlformats.org/officeDocument/2006/relationships/tags" Target="../tags/tag878.xml"/><Relationship Id="rId46" Type="http://schemas.openxmlformats.org/officeDocument/2006/relationships/tags" Target="../tags/tag886.xml"/><Relationship Id="rId59" Type="http://schemas.openxmlformats.org/officeDocument/2006/relationships/tags" Target="../tags/tag899.xml"/><Relationship Id="rId67" Type="http://schemas.openxmlformats.org/officeDocument/2006/relationships/tags" Target="../tags/tag907.xml"/><Relationship Id="rId20" Type="http://schemas.openxmlformats.org/officeDocument/2006/relationships/tags" Target="../tags/tag860.xml"/><Relationship Id="rId41" Type="http://schemas.openxmlformats.org/officeDocument/2006/relationships/tags" Target="../tags/tag881.xml"/><Relationship Id="rId54" Type="http://schemas.openxmlformats.org/officeDocument/2006/relationships/tags" Target="../tags/tag894.xml"/><Relationship Id="rId62" Type="http://schemas.openxmlformats.org/officeDocument/2006/relationships/tags" Target="../tags/tag902.xml"/><Relationship Id="rId70" Type="http://schemas.openxmlformats.org/officeDocument/2006/relationships/slideLayout" Target="../slideLayouts/slideLayout2.xml"/><Relationship Id="rId75" Type="http://schemas.openxmlformats.org/officeDocument/2006/relationships/diagramColors" Target="../diagrams/colors3.xml"/><Relationship Id="rId1" Type="http://schemas.openxmlformats.org/officeDocument/2006/relationships/tags" Target="../tags/tag841.xml"/><Relationship Id="rId6" Type="http://schemas.openxmlformats.org/officeDocument/2006/relationships/tags" Target="../tags/tag8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17.xml"/><Relationship Id="rId13" Type="http://schemas.openxmlformats.org/officeDocument/2006/relationships/tags" Target="../tags/tag9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12.xml"/><Relationship Id="rId21" Type="http://schemas.openxmlformats.org/officeDocument/2006/relationships/diagramLayout" Target="../diagrams/layout4.xml"/><Relationship Id="rId7" Type="http://schemas.openxmlformats.org/officeDocument/2006/relationships/tags" Target="../tags/tag916.xml"/><Relationship Id="rId12" Type="http://schemas.openxmlformats.org/officeDocument/2006/relationships/tags" Target="../tags/tag921.xml"/><Relationship Id="rId17" Type="http://schemas.openxmlformats.org/officeDocument/2006/relationships/tags" Target="../tags/tag926.xml"/><Relationship Id="rId2" Type="http://schemas.openxmlformats.org/officeDocument/2006/relationships/tags" Target="../tags/tag911.xml"/><Relationship Id="rId16" Type="http://schemas.openxmlformats.org/officeDocument/2006/relationships/tags" Target="../tags/tag925.xml"/><Relationship Id="rId20" Type="http://schemas.openxmlformats.org/officeDocument/2006/relationships/diagramData" Target="../diagrams/data4.xml"/><Relationship Id="rId1" Type="http://schemas.openxmlformats.org/officeDocument/2006/relationships/tags" Target="../tags/tag910.xml"/><Relationship Id="rId6" Type="http://schemas.openxmlformats.org/officeDocument/2006/relationships/tags" Target="../tags/tag915.xml"/><Relationship Id="rId11" Type="http://schemas.openxmlformats.org/officeDocument/2006/relationships/tags" Target="../tags/tag920.xml"/><Relationship Id="rId24" Type="http://schemas.microsoft.com/office/2007/relationships/diagramDrawing" Target="../diagrams/drawing4.xml"/><Relationship Id="rId5" Type="http://schemas.openxmlformats.org/officeDocument/2006/relationships/tags" Target="../tags/tag914.xml"/><Relationship Id="rId15" Type="http://schemas.openxmlformats.org/officeDocument/2006/relationships/tags" Target="../tags/tag924.xml"/><Relationship Id="rId23" Type="http://schemas.openxmlformats.org/officeDocument/2006/relationships/diagramColors" Target="../diagrams/colors4.xml"/><Relationship Id="rId10" Type="http://schemas.openxmlformats.org/officeDocument/2006/relationships/tags" Target="../tags/tag919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13.xml"/><Relationship Id="rId9" Type="http://schemas.openxmlformats.org/officeDocument/2006/relationships/tags" Target="../tags/tag918.xml"/><Relationship Id="rId14" Type="http://schemas.openxmlformats.org/officeDocument/2006/relationships/tags" Target="../tags/tag923.xml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939.xml"/><Relationship Id="rId18" Type="http://schemas.openxmlformats.org/officeDocument/2006/relationships/tags" Target="../tags/tag944.xml"/><Relationship Id="rId26" Type="http://schemas.openxmlformats.org/officeDocument/2006/relationships/tags" Target="../tags/tag952.xml"/><Relationship Id="rId39" Type="http://schemas.openxmlformats.org/officeDocument/2006/relationships/tags" Target="../tags/tag965.xml"/><Relationship Id="rId21" Type="http://schemas.openxmlformats.org/officeDocument/2006/relationships/tags" Target="../tags/tag947.xml"/><Relationship Id="rId34" Type="http://schemas.openxmlformats.org/officeDocument/2006/relationships/tags" Target="../tags/tag960.xml"/><Relationship Id="rId42" Type="http://schemas.openxmlformats.org/officeDocument/2006/relationships/tags" Target="../tags/tag968.xml"/><Relationship Id="rId47" Type="http://schemas.openxmlformats.org/officeDocument/2006/relationships/tags" Target="../tags/tag973.xml"/><Relationship Id="rId50" Type="http://schemas.openxmlformats.org/officeDocument/2006/relationships/tags" Target="../tags/tag976.xml"/><Relationship Id="rId55" Type="http://schemas.openxmlformats.org/officeDocument/2006/relationships/tags" Target="../tags/tag981.xml"/><Relationship Id="rId63" Type="http://schemas.openxmlformats.org/officeDocument/2006/relationships/tags" Target="../tags/tag989.xml"/><Relationship Id="rId68" Type="http://schemas.openxmlformats.org/officeDocument/2006/relationships/tags" Target="../tags/tag994.xml"/><Relationship Id="rId76" Type="http://schemas.openxmlformats.org/officeDocument/2006/relationships/tags" Target="../tags/tag1002.xml"/><Relationship Id="rId7" Type="http://schemas.openxmlformats.org/officeDocument/2006/relationships/tags" Target="../tags/tag933.xml"/><Relationship Id="rId71" Type="http://schemas.openxmlformats.org/officeDocument/2006/relationships/tags" Target="../tags/tag997.xml"/><Relationship Id="rId2" Type="http://schemas.openxmlformats.org/officeDocument/2006/relationships/tags" Target="../tags/tag928.xml"/><Relationship Id="rId16" Type="http://schemas.openxmlformats.org/officeDocument/2006/relationships/tags" Target="../tags/tag942.xml"/><Relationship Id="rId29" Type="http://schemas.openxmlformats.org/officeDocument/2006/relationships/tags" Target="../tags/tag955.xml"/><Relationship Id="rId11" Type="http://schemas.openxmlformats.org/officeDocument/2006/relationships/tags" Target="../tags/tag937.xml"/><Relationship Id="rId24" Type="http://schemas.openxmlformats.org/officeDocument/2006/relationships/tags" Target="../tags/tag950.xml"/><Relationship Id="rId32" Type="http://schemas.openxmlformats.org/officeDocument/2006/relationships/tags" Target="../tags/tag958.xml"/><Relationship Id="rId37" Type="http://schemas.openxmlformats.org/officeDocument/2006/relationships/tags" Target="../tags/tag963.xml"/><Relationship Id="rId40" Type="http://schemas.openxmlformats.org/officeDocument/2006/relationships/tags" Target="../tags/tag966.xml"/><Relationship Id="rId45" Type="http://schemas.openxmlformats.org/officeDocument/2006/relationships/tags" Target="../tags/tag971.xml"/><Relationship Id="rId53" Type="http://schemas.openxmlformats.org/officeDocument/2006/relationships/tags" Target="../tags/tag979.xml"/><Relationship Id="rId58" Type="http://schemas.openxmlformats.org/officeDocument/2006/relationships/tags" Target="../tags/tag984.xml"/><Relationship Id="rId66" Type="http://schemas.openxmlformats.org/officeDocument/2006/relationships/tags" Target="../tags/tag992.xml"/><Relationship Id="rId74" Type="http://schemas.openxmlformats.org/officeDocument/2006/relationships/tags" Target="../tags/tag1000.xml"/><Relationship Id="rId79" Type="http://schemas.openxmlformats.org/officeDocument/2006/relationships/tags" Target="../tags/tag1005.xml"/><Relationship Id="rId5" Type="http://schemas.openxmlformats.org/officeDocument/2006/relationships/tags" Target="../tags/tag931.xml"/><Relationship Id="rId61" Type="http://schemas.openxmlformats.org/officeDocument/2006/relationships/tags" Target="../tags/tag987.xml"/><Relationship Id="rId82" Type="http://schemas.openxmlformats.org/officeDocument/2006/relationships/notesSlide" Target="../notesSlides/notesSlide9.xml"/><Relationship Id="rId10" Type="http://schemas.openxmlformats.org/officeDocument/2006/relationships/tags" Target="../tags/tag936.xml"/><Relationship Id="rId19" Type="http://schemas.openxmlformats.org/officeDocument/2006/relationships/tags" Target="../tags/tag945.xml"/><Relationship Id="rId31" Type="http://schemas.openxmlformats.org/officeDocument/2006/relationships/tags" Target="../tags/tag957.xml"/><Relationship Id="rId44" Type="http://schemas.openxmlformats.org/officeDocument/2006/relationships/tags" Target="../tags/tag970.xml"/><Relationship Id="rId52" Type="http://schemas.openxmlformats.org/officeDocument/2006/relationships/tags" Target="../tags/tag978.xml"/><Relationship Id="rId60" Type="http://schemas.openxmlformats.org/officeDocument/2006/relationships/tags" Target="../tags/tag986.xml"/><Relationship Id="rId65" Type="http://schemas.openxmlformats.org/officeDocument/2006/relationships/tags" Target="../tags/tag991.xml"/><Relationship Id="rId73" Type="http://schemas.openxmlformats.org/officeDocument/2006/relationships/tags" Target="../tags/tag999.xml"/><Relationship Id="rId78" Type="http://schemas.openxmlformats.org/officeDocument/2006/relationships/tags" Target="../tags/tag1004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930.xml"/><Relationship Id="rId9" Type="http://schemas.openxmlformats.org/officeDocument/2006/relationships/tags" Target="../tags/tag935.xml"/><Relationship Id="rId14" Type="http://schemas.openxmlformats.org/officeDocument/2006/relationships/tags" Target="../tags/tag940.xml"/><Relationship Id="rId22" Type="http://schemas.openxmlformats.org/officeDocument/2006/relationships/tags" Target="../tags/tag948.xml"/><Relationship Id="rId27" Type="http://schemas.openxmlformats.org/officeDocument/2006/relationships/tags" Target="../tags/tag953.xml"/><Relationship Id="rId30" Type="http://schemas.openxmlformats.org/officeDocument/2006/relationships/tags" Target="../tags/tag956.xml"/><Relationship Id="rId35" Type="http://schemas.openxmlformats.org/officeDocument/2006/relationships/tags" Target="../tags/tag961.xml"/><Relationship Id="rId43" Type="http://schemas.openxmlformats.org/officeDocument/2006/relationships/tags" Target="../tags/tag969.xml"/><Relationship Id="rId48" Type="http://schemas.openxmlformats.org/officeDocument/2006/relationships/tags" Target="../tags/tag974.xml"/><Relationship Id="rId56" Type="http://schemas.openxmlformats.org/officeDocument/2006/relationships/tags" Target="../tags/tag982.xml"/><Relationship Id="rId64" Type="http://schemas.openxmlformats.org/officeDocument/2006/relationships/tags" Target="../tags/tag990.xml"/><Relationship Id="rId69" Type="http://schemas.openxmlformats.org/officeDocument/2006/relationships/tags" Target="../tags/tag995.xml"/><Relationship Id="rId77" Type="http://schemas.openxmlformats.org/officeDocument/2006/relationships/tags" Target="../tags/tag1003.xml"/><Relationship Id="rId8" Type="http://schemas.openxmlformats.org/officeDocument/2006/relationships/tags" Target="../tags/tag934.xml"/><Relationship Id="rId51" Type="http://schemas.openxmlformats.org/officeDocument/2006/relationships/tags" Target="../tags/tag977.xml"/><Relationship Id="rId72" Type="http://schemas.openxmlformats.org/officeDocument/2006/relationships/tags" Target="../tags/tag998.xml"/><Relationship Id="rId80" Type="http://schemas.openxmlformats.org/officeDocument/2006/relationships/tags" Target="../tags/tag1006.xml"/><Relationship Id="rId3" Type="http://schemas.openxmlformats.org/officeDocument/2006/relationships/tags" Target="../tags/tag929.xml"/><Relationship Id="rId12" Type="http://schemas.openxmlformats.org/officeDocument/2006/relationships/tags" Target="../tags/tag938.xml"/><Relationship Id="rId17" Type="http://schemas.openxmlformats.org/officeDocument/2006/relationships/tags" Target="../tags/tag943.xml"/><Relationship Id="rId25" Type="http://schemas.openxmlformats.org/officeDocument/2006/relationships/tags" Target="../tags/tag951.xml"/><Relationship Id="rId33" Type="http://schemas.openxmlformats.org/officeDocument/2006/relationships/tags" Target="../tags/tag959.xml"/><Relationship Id="rId38" Type="http://schemas.openxmlformats.org/officeDocument/2006/relationships/tags" Target="../tags/tag964.xml"/><Relationship Id="rId46" Type="http://schemas.openxmlformats.org/officeDocument/2006/relationships/tags" Target="../tags/tag972.xml"/><Relationship Id="rId59" Type="http://schemas.openxmlformats.org/officeDocument/2006/relationships/tags" Target="../tags/tag985.xml"/><Relationship Id="rId67" Type="http://schemas.openxmlformats.org/officeDocument/2006/relationships/tags" Target="../tags/tag993.xml"/><Relationship Id="rId20" Type="http://schemas.openxmlformats.org/officeDocument/2006/relationships/tags" Target="../tags/tag946.xml"/><Relationship Id="rId41" Type="http://schemas.openxmlformats.org/officeDocument/2006/relationships/tags" Target="../tags/tag967.xml"/><Relationship Id="rId54" Type="http://schemas.openxmlformats.org/officeDocument/2006/relationships/tags" Target="../tags/tag980.xml"/><Relationship Id="rId62" Type="http://schemas.openxmlformats.org/officeDocument/2006/relationships/tags" Target="../tags/tag988.xml"/><Relationship Id="rId70" Type="http://schemas.openxmlformats.org/officeDocument/2006/relationships/tags" Target="../tags/tag996.xml"/><Relationship Id="rId75" Type="http://schemas.openxmlformats.org/officeDocument/2006/relationships/tags" Target="../tags/tag1001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5" Type="http://schemas.openxmlformats.org/officeDocument/2006/relationships/tags" Target="../tags/tag941.xml"/><Relationship Id="rId23" Type="http://schemas.openxmlformats.org/officeDocument/2006/relationships/tags" Target="../tags/tag949.xml"/><Relationship Id="rId28" Type="http://schemas.openxmlformats.org/officeDocument/2006/relationships/tags" Target="../tags/tag954.xml"/><Relationship Id="rId36" Type="http://schemas.openxmlformats.org/officeDocument/2006/relationships/tags" Target="../tags/tag962.xml"/><Relationship Id="rId49" Type="http://schemas.openxmlformats.org/officeDocument/2006/relationships/tags" Target="../tags/tag975.xml"/><Relationship Id="rId57" Type="http://schemas.openxmlformats.org/officeDocument/2006/relationships/tags" Target="../tags/tag9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1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057400" y="1219200"/>
            <a:ext cx="5943600" cy="457048"/>
          </a:xfrm>
        </p:spPr>
        <p:txBody>
          <a:bodyPr/>
          <a:lstStyle/>
          <a:p>
            <a:r>
              <a:rPr lang="nb-NO" dirty="0" smtClean="0"/>
              <a:t>KS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057399" y="1983124"/>
            <a:ext cx="6099047" cy="2215991"/>
          </a:xfrm>
        </p:spPr>
        <p:txBody>
          <a:bodyPr/>
          <a:lstStyle/>
          <a:p>
            <a:r>
              <a:rPr lang="nb-NO" sz="4000" dirty="0" smtClean="0"/>
              <a:t>Rammeverk for fosterhjem </a:t>
            </a:r>
            <a:r>
              <a:rPr lang="nb-NO" dirty="0" smtClean="0"/>
              <a:t>– </a:t>
            </a:r>
            <a:r>
              <a:rPr lang="nb-NO" sz="4000" dirty="0" smtClean="0"/>
              <a:t>et utredningsoppdrag, og et idehefte for å rekruttere og beholde fosterhjem</a:t>
            </a:r>
            <a:endParaRPr lang="nb-NO" sz="4000" dirty="0"/>
          </a:p>
        </p:txBody>
      </p:sp>
      <p:sp>
        <p:nvSpPr>
          <p:cNvPr id="50" name="Descriptor"/>
          <p:cNvSpPr txBox="1"/>
          <p:nvPr>
            <p:custDataLst>
              <p:tags r:id="rId5"/>
            </p:custDataLst>
          </p:nvPr>
        </p:nvSpPr>
        <p:spPr bwMode="white">
          <a:xfrm>
            <a:off x="2057400" y="841247"/>
            <a:ext cx="49051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l"/>
            <a:r>
              <a:rPr lang="nb-NO" sz="1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Advisory</a:t>
            </a:r>
          </a:p>
        </p:txBody>
      </p:sp>
      <p:sp>
        <p:nvSpPr>
          <p:cNvPr id="55" name="Draft stamp" hidden="1"/>
          <p:cNvSpPr txBox="1"/>
          <p:nvPr>
            <p:custDataLst>
              <p:tags r:id="rId6"/>
            </p:custDataLst>
          </p:nvPr>
        </p:nvSpPr>
        <p:spPr>
          <a:xfrm>
            <a:off x="530351" y="3886200"/>
            <a:ext cx="13716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nb-NO" sz="1000" b="1" i="1" noProof="0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Draft</a:t>
            </a:r>
          </a:p>
        </p:txBody>
      </p:sp>
      <p:sp>
        <p:nvSpPr>
          <p:cNvPr id="56" name="Confidentiality stamp"/>
          <p:cNvSpPr txBox="1"/>
          <p:nvPr>
            <p:custDataLst>
              <p:tags r:id="rId7"/>
            </p:custDataLst>
          </p:nvPr>
        </p:nvSpPr>
        <p:spPr>
          <a:xfrm>
            <a:off x="473995" y="3730752"/>
            <a:ext cx="12252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000" i="1" dirty="0" smtClean="0">
                <a:latin typeface="Georgia" pitchFamily="18" charset="0"/>
                <a:cs typeface="Arial" pitchFamily="34" charset="0"/>
              </a:rPr>
              <a:t>Workshop 2</a:t>
            </a:r>
          </a:p>
        </p:txBody>
      </p:sp>
      <p:sp>
        <p:nvSpPr>
          <p:cNvPr id="51" name="TextBox 50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2" name="TextBox 51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473995" y="4805462"/>
            <a:ext cx="1224136" cy="612068"/>
          </a:xfrm>
          <a:prstGeom prst="rect">
            <a:avLst/>
          </a:prstGeom>
        </p:spPr>
      </p:pic>
      <p:sp>
        <p:nvSpPr>
          <p:cNvPr id="58" name="TextBox 57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Report Date"/>
          <p:cNvSpPr txBox="1"/>
          <p:nvPr>
            <p:custDataLst>
              <p:tags r:id="rId58"/>
            </p:custDataLst>
          </p:nvPr>
        </p:nvSpPr>
        <p:spPr bwMode="white">
          <a:xfrm>
            <a:off x="530352" y="4343400"/>
            <a:ext cx="1222248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000" i="1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21. mai 2015</a:t>
            </a:r>
            <a:endParaRPr lang="nb-NO" sz="10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8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8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8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8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8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8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8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8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>
            <p:custDataLst>
              <p:tags r:id="rId8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>
            <p:custDataLst>
              <p:tags r:id="rId9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>
            <p:custDataLst>
              <p:tags r:id="rId9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>
            <p:custDataLst>
              <p:tags r:id="rId9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>
            <p:custDataLst>
              <p:tags r:id="rId9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>
            <p:custDataLst>
              <p:tags r:id="rId9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>
            <p:custDataLst>
              <p:tags r:id="rId9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>
            <p:custDataLst>
              <p:tags r:id="rId9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>
            <p:custDataLst>
              <p:tags r:id="rId9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>
            <p:custDataLst>
              <p:tags r:id="rId9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>
            <p:custDataLst>
              <p:tags r:id="rId9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>
            <p:custDataLst>
              <p:tags r:id="rId10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>
            <p:custDataLst>
              <p:tags r:id="rId10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>
            <p:custDataLst>
              <p:tags r:id="rId10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>
            <p:custDataLst>
              <p:tags r:id="rId10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>
            <p:custDataLst>
              <p:tags r:id="rId10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>
            <p:custDataLst>
              <p:tags r:id="rId10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>
            <p:custDataLst>
              <p:tags r:id="rId10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>
            <p:custDataLst>
              <p:tags r:id="rId10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>
            <p:custDataLst>
              <p:tags r:id="rId10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>
            <p:custDataLst>
              <p:tags r:id="rId10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>
            <p:custDataLst>
              <p:tags r:id="rId1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>
            <p:custDataLst>
              <p:tags r:id="rId1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>
            <p:custDataLst>
              <p:tags r:id="rId1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9" name="TextBox 158"/>
          <p:cNvSpPr txBox="1"/>
          <p:nvPr>
            <p:custDataLst>
              <p:tags r:id="rId1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0" name="TextBox 159"/>
          <p:cNvSpPr txBox="1"/>
          <p:nvPr>
            <p:custDataLst>
              <p:tags r:id="rId1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>
            <p:custDataLst>
              <p:tags r:id="rId1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>
            <p:custDataLst>
              <p:tags r:id="rId1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>
            <p:custDataLst>
              <p:tags r:id="rId1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>
            <p:custDataLst>
              <p:tags r:id="rId1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>
            <p:custDataLst>
              <p:tags r:id="rId1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>
            <p:custDataLst>
              <p:tags r:id="rId1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>
            <p:custDataLst>
              <p:tags r:id="rId1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>
            <p:custDataLst>
              <p:tags r:id="rId1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ct 7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7510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think-cell Slide" r:id="rId84" imgW="270" imgH="270" progId="TCLayout.ActiveDocument.1">
                  <p:embed/>
                </p:oleObj>
              </mc:Choice>
              <mc:Fallback>
                <p:oleObj name="think-cell Slide" r:id="rId8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714" y="1143000"/>
            <a:ext cx="9683424" cy="914400"/>
          </a:xfrm>
        </p:spPr>
        <p:txBody>
          <a:bodyPr/>
          <a:lstStyle/>
          <a:p>
            <a:r>
              <a:rPr lang="nb-NO" dirty="0" smtClean="0"/>
              <a:t>Arbeidsseminar med arbeidsgruppen og referansegruppen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5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51" name="Section Footer"/>
          <p:cNvSpPr txBox="1"/>
          <p:nvPr>
            <p:custDataLst>
              <p:tags r:id="rId6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7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313890" y="2100481"/>
            <a:ext cx="3107798" cy="1641703"/>
            <a:chOff x="5809834" y="1941984"/>
            <a:chExt cx="3107798" cy="1641703"/>
          </a:xfrm>
        </p:grpSpPr>
        <p:sp>
          <p:nvSpPr>
            <p:cNvPr id="56" name="AutoShape 65"/>
            <p:cNvSpPr>
              <a:spLocks noChangeArrowheads="1"/>
            </p:cNvSpPr>
            <p:nvPr/>
          </p:nvSpPr>
          <p:spPr bwMode="auto">
            <a:xfrm>
              <a:off x="5809834" y="1941984"/>
              <a:ext cx="3107798" cy="1641703"/>
            </a:xfrm>
            <a:prstGeom prst="chevron">
              <a:avLst>
                <a:gd name="adj" fmla="val 38168"/>
              </a:avLst>
            </a:prstGeom>
            <a:solidFill>
              <a:schemeClr val="accent5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9145" tIns="0" rIns="0" bIns="0"/>
            <a:lstStyle/>
            <a:p>
              <a:pPr marL="0" marR="0" lvl="0" indent="0" defTabSz="995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nb-NO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43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57392" y="2583988"/>
              <a:ext cx="2360240" cy="798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74320"/>
              <a:r>
                <a:rPr lang="nb-NO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3. Arbeidsseminar</a:t>
              </a:r>
            </a:p>
            <a:p>
              <a:pPr indent="-274320" algn="ctr"/>
              <a:r>
                <a:rPr lang="nb-NO" dirty="0" smtClean="0">
                  <a:solidFill>
                    <a:schemeClr val="bg1"/>
                  </a:solidFill>
                  <a:latin typeface="Georgia" pitchFamily="18" charset="0"/>
                  <a:cs typeface="Arial" pitchFamily="34" charset="0"/>
                </a:rPr>
                <a:t>22. april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64704" y="3871099"/>
            <a:ext cx="25202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nb-NO" dirty="0" smtClean="0">
                <a:latin typeface="Georgia" pitchFamily="18" charset="0"/>
                <a:cs typeface="Arial" pitchFamily="34" charset="0"/>
              </a:rPr>
              <a:t>Presentasjon av alternative modeller og drøfting av kriterier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17032" y="3871099"/>
            <a:ext cx="252028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nb-NO" dirty="0" smtClean="0">
                <a:latin typeface="Georgia" pitchFamily="18" charset="0"/>
                <a:cs typeface="Arial" pitchFamily="34" charset="0"/>
              </a:rPr>
              <a:t>Bearbeide modeller som svarer ut kriteriene + innledende diskusjon av idehefte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97352" y="3871099"/>
            <a:ext cx="252028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nb-NO" dirty="0" smtClean="0">
                <a:latin typeface="Georgia" pitchFamily="18" charset="0"/>
                <a:cs typeface="Arial" pitchFamily="34" charset="0"/>
              </a:rPr>
              <a:t>Fremleggelse av utredningsdel (økonomiske modeller og skisse til idehefte) + diskusjon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568452" y="5830415"/>
            <a:ext cx="8637212" cy="1029995"/>
          </a:xfrm>
          <a:prstGeom prst="rightArrow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nb-NO" noProof="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852736" y="6170711"/>
            <a:ext cx="80648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320"/>
            <a:r>
              <a:rPr lang="nb-NO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Løpende kontakt med KS, arbeidsgruppen og referansegruppen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68452" y="2100481"/>
            <a:ext cx="5972916" cy="1641703"/>
            <a:chOff x="568452" y="2100481"/>
            <a:chExt cx="5972916" cy="1641703"/>
          </a:xfrm>
        </p:grpSpPr>
        <p:sp>
          <p:nvSpPr>
            <p:cNvPr id="70" name="Pentagon 69"/>
            <p:cNvSpPr/>
            <p:nvPr/>
          </p:nvSpPr>
          <p:spPr bwMode="ltGray">
            <a:xfrm>
              <a:off x="568452" y="2124121"/>
              <a:ext cx="3064774" cy="1618063"/>
            </a:xfrm>
            <a:prstGeom prst="homePlate">
              <a:avLst>
                <a:gd name="adj" fmla="val 31469"/>
              </a:avLst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736" y="2100481"/>
              <a:ext cx="5688632" cy="1641703"/>
              <a:chOff x="520518" y="1941984"/>
              <a:chExt cx="5688632" cy="1641703"/>
            </a:xfrm>
          </p:grpSpPr>
          <p:sp>
            <p:nvSpPr>
              <p:cNvPr id="55" name="AutoShape 64"/>
              <p:cNvSpPr>
                <a:spLocks noChangeArrowheads="1"/>
              </p:cNvSpPr>
              <p:nvPr/>
            </p:nvSpPr>
            <p:spPr bwMode="auto">
              <a:xfrm>
                <a:off x="3101352" y="1941984"/>
                <a:ext cx="3107798" cy="1641703"/>
              </a:xfrm>
              <a:prstGeom prst="chevron">
                <a:avLst>
                  <a:gd name="adj" fmla="val 38168"/>
                </a:avLst>
              </a:prstGeom>
              <a:solidFill>
                <a:srgbClr val="EB8C00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69145" tIns="0" rIns="0" bIns="0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/>
                </a:pPr>
                <a:endParaRPr kumimoji="0" lang="nb-NO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1C43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821088" y="2583988"/>
                <a:ext cx="2360240" cy="798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indent="-274320"/>
                <a:r>
                  <a:rPr lang="nb-NO" dirty="0">
                    <a:solidFill>
                      <a:schemeClr val="bg1"/>
                    </a:solidFill>
                    <a:latin typeface="Georgia" pitchFamily="18" charset="0"/>
                    <a:cs typeface="Arial" pitchFamily="34" charset="0"/>
                  </a:rPr>
                  <a:t>2</a:t>
                </a:r>
                <a:r>
                  <a:rPr lang="nb-NO" dirty="0" smtClean="0">
                    <a:solidFill>
                      <a:schemeClr val="bg1"/>
                    </a:solidFill>
                    <a:latin typeface="Georgia" pitchFamily="18" charset="0"/>
                    <a:cs typeface="Arial" pitchFamily="34" charset="0"/>
                  </a:rPr>
                  <a:t>. Arbeidsseminar</a:t>
                </a:r>
              </a:p>
              <a:p>
                <a:pPr indent="-274320" algn="ctr"/>
                <a:r>
                  <a:rPr lang="nb-NO" dirty="0" smtClean="0">
                    <a:solidFill>
                      <a:schemeClr val="bg1"/>
                    </a:solidFill>
                    <a:latin typeface="Georgia" pitchFamily="18" charset="0"/>
                    <a:cs typeface="Arial" pitchFamily="34" charset="0"/>
                  </a:rPr>
                  <a:t>24. mars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20518" y="2575575"/>
                <a:ext cx="2360240" cy="798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82880" indent="-457200">
                  <a:buAutoNum type="arabicPeriod"/>
                </a:pPr>
                <a:r>
                  <a:rPr lang="nb-NO" dirty="0" smtClean="0">
                    <a:solidFill>
                      <a:schemeClr val="bg1"/>
                    </a:solidFill>
                    <a:latin typeface="Georgia" pitchFamily="18" charset="0"/>
                    <a:cs typeface="Arial" pitchFamily="34" charset="0"/>
                  </a:rPr>
                  <a:t>Arbeidsseminar</a:t>
                </a:r>
              </a:p>
              <a:p>
                <a:pPr algn="ctr"/>
                <a:r>
                  <a:rPr lang="nb-NO" dirty="0" smtClean="0">
                    <a:solidFill>
                      <a:schemeClr val="bg1"/>
                    </a:solidFill>
                    <a:latin typeface="Georgia" pitchFamily="18" charset="0"/>
                    <a:cs typeface="Arial" pitchFamily="34" charset="0"/>
                  </a:rPr>
                  <a:t>3. mars</a:t>
                </a:r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5" name="TextBox 7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7" name="TextBox 7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>
            <p:custDataLst>
              <p:tags r:id="rId8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64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Kvalitative intervjuer med sentrale representanter fra Norge, Sverige og Danmark</a:t>
            </a:r>
            <a:endParaRPr lang="nb-NO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8285"/>
              </p:ext>
            </p:extLst>
          </p:nvPr>
        </p:nvGraphicFramePr>
        <p:xfrm>
          <a:off x="530352" y="2302024"/>
          <a:ext cx="8997696" cy="3960438"/>
        </p:xfrm>
        <a:graphic>
          <a:graphicData uri="http://schemas.openxmlformats.org/drawingml/2006/table">
            <a:tbl>
              <a:tblPr firstRow="1" bandRow="1">
                <a:tableStyleId>{74ED0A72-4B8E-423B-AE2F-120ADE3C16FB}</a:tableStyleId>
              </a:tblPr>
              <a:tblGrid>
                <a:gridCol w="2770656"/>
                <a:gridCol w="2952328"/>
                <a:gridCol w="3274712"/>
              </a:tblGrid>
              <a:tr h="423751">
                <a:tc>
                  <a:txBody>
                    <a:bodyPr/>
                    <a:lstStyle/>
                    <a:p>
                      <a:r>
                        <a:rPr lang="nb-NO" dirty="0" smtClean="0"/>
                        <a:t>Norge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Sverige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Danmark</a:t>
                      </a:r>
                      <a:endParaRPr lang="nb-NO" dirty="0"/>
                    </a:p>
                  </a:txBody>
                  <a:tcPr/>
                </a:tc>
              </a:tr>
              <a:tr h="396587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KS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SKL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KL</a:t>
                      </a:r>
                      <a:endParaRPr lang="nb-NO" sz="1800" dirty="0"/>
                    </a:p>
                  </a:txBody>
                  <a:tcPr/>
                </a:tc>
              </a:tr>
              <a:tr h="396587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NOBO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Socialstyrelsen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Socialstyrelsen</a:t>
                      </a:r>
                      <a:endParaRPr lang="nb-NO" sz="1800" dirty="0"/>
                    </a:p>
                  </a:txBody>
                  <a:tcPr/>
                </a:tc>
              </a:tr>
              <a:tr h="97788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Fagforbundet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Familjevårdens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centralorganisation</a:t>
                      </a:r>
                      <a:r>
                        <a:rPr lang="nb-NO" sz="1800" baseline="0" dirty="0" smtClean="0"/>
                        <a:t> </a:t>
                      </a:r>
                      <a:br>
                        <a:rPr lang="nb-NO" sz="1800" baseline="0" dirty="0" smtClean="0"/>
                      </a:br>
                      <a:r>
                        <a:rPr lang="nb-NO" sz="1800" baseline="0" dirty="0" smtClean="0"/>
                        <a:t>(</a:t>
                      </a:r>
                      <a:r>
                        <a:rPr lang="nb-NO" sz="1800" baseline="0" dirty="0" err="1" smtClean="0"/>
                        <a:t>FaCO</a:t>
                      </a:r>
                      <a:r>
                        <a:rPr lang="nb-NO" sz="1800" baseline="0" dirty="0" smtClean="0"/>
                        <a:t>)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Socialpædagogerne</a:t>
                      </a:r>
                      <a:r>
                        <a:rPr lang="nb-NO" sz="1800" baseline="0" dirty="0" smtClean="0"/>
                        <a:t>, </a:t>
                      </a:r>
                      <a:r>
                        <a:rPr lang="nb-NO" sz="1800" baseline="0" dirty="0" err="1" smtClean="0"/>
                        <a:t>Familjeplejernes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nb-NO" sz="1800" baseline="0" dirty="0" err="1" smtClean="0"/>
                        <a:t>landsudvalg</a:t>
                      </a:r>
                      <a:endParaRPr lang="nb-NO" sz="1800" dirty="0"/>
                    </a:p>
                  </a:txBody>
                  <a:tcPr/>
                </a:tc>
              </a:tr>
              <a:tr h="68452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Landsforeningen for barnevernsbarn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Forum </a:t>
                      </a:r>
                      <a:r>
                        <a:rPr lang="nb-NO" sz="1800" dirty="0" err="1" smtClean="0"/>
                        <a:t>för</a:t>
                      </a:r>
                      <a:r>
                        <a:rPr lang="nb-NO" sz="1800" dirty="0" smtClean="0"/>
                        <a:t> </a:t>
                      </a:r>
                      <a:r>
                        <a:rPr lang="nb-NO" sz="1800" dirty="0" err="1" smtClean="0"/>
                        <a:t>familjevård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Århus kommune</a:t>
                      </a:r>
                      <a:endParaRPr lang="nb-NO" sz="1800" dirty="0"/>
                    </a:p>
                  </a:txBody>
                  <a:tcPr/>
                </a:tc>
              </a:tr>
              <a:tr h="396587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Fosterhjemsforeningen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Privat barnevernstiltak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  <a:tr h="68452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Oslo kommune v/</a:t>
                      </a:r>
                      <a:r>
                        <a:rPr lang="nb-NO" sz="1800" dirty="0" err="1" smtClean="0"/>
                        <a:t>fosterhjemstjenesten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Section Header" hidden="1"/>
          <p:cNvSpPr txBox="1"/>
          <p:nvPr>
            <p:custDataLst>
              <p:tags r:id="rId1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61" name="Section Footer"/>
          <p:cNvSpPr txBox="1"/>
          <p:nvPr>
            <p:custDataLst>
              <p:tags r:id="rId1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2" name="Page Number"/>
          <p:cNvSpPr txBox="1"/>
          <p:nvPr>
            <p:custDataLst>
              <p:tags r:id="rId15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7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2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2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2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2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6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5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5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3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4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3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3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3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Dokumentstudier – et utvalg</a:t>
            </a:r>
            <a:endParaRPr lang="nb-NO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594362" y="1852921"/>
            <a:ext cx="2100663" cy="411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54742" rIns="0" bIns="54742"/>
          <a:lstStyle/>
          <a:p>
            <a:pPr defTabSz="1019175">
              <a:buFont typeface="Arial" pitchFamily="34" charset="0"/>
              <a:buNone/>
            </a:pPr>
            <a:r>
              <a:rPr lang="nb-NO" sz="1400" dirty="0" smtClean="0">
                <a:solidFill>
                  <a:schemeClr val="bg2"/>
                </a:solidFill>
              </a:rPr>
              <a:t>List 2 </a:t>
            </a:r>
            <a:endParaRPr lang="nb-NO" sz="1400" dirty="0">
              <a:solidFill>
                <a:schemeClr val="bg2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634905" y="2459426"/>
            <a:ext cx="2099170" cy="329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54742" rIns="0" bIns="54742"/>
          <a:lstStyle/>
          <a:p>
            <a:pPr defTabSz="1019175">
              <a:buFont typeface="Arial" pitchFamily="34" charset="0"/>
              <a:buNone/>
            </a:pPr>
            <a:r>
              <a:rPr lang="nb-NO" sz="1400" dirty="0" smtClean="0">
                <a:solidFill>
                  <a:schemeClr val="bg2"/>
                </a:solidFill>
              </a:rPr>
              <a:t>List 3</a:t>
            </a:r>
            <a:endParaRPr lang="nb-NO" sz="1400" dirty="0">
              <a:solidFill>
                <a:schemeClr val="bg2"/>
              </a:solidFill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3351778" y="2351763"/>
            <a:ext cx="0" cy="302541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88900" tIns="44450" rIns="88900" bIns="44450" anchor="ctr">
            <a:spAutoFit/>
          </a:bodyPr>
          <a:lstStyle/>
          <a:p>
            <a:endParaRPr lang="en-GB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V="1">
            <a:off x="6423613" y="2345733"/>
            <a:ext cx="0" cy="302541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88900" tIns="44450" rIns="88900" bIns="44450" anchor="ctr">
            <a:spAutoFit/>
          </a:bodyPr>
          <a:lstStyle/>
          <a:p>
            <a:endParaRPr lang="en-GB"/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7939" y="2329413"/>
            <a:ext cx="2672486" cy="445824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>
                <a:latin typeface="Georgia" pitchFamily="18" charset="0"/>
              </a:rPr>
              <a:t>Bufdir</a:t>
            </a:r>
            <a:r>
              <a:rPr lang="nb-NO" sz="1400" dirty="0">
                <a:latin typeface="Georgia" pitchFamily="18" charset="0"/>
              </a:rPr>
              <a:t> </a:t>
            </a:r>
            <a:r>
              <a:rPr lang="nb-NO" sz="1400" dirty="0" smtClean="0">
                <a:latin typeface="Georgia" pitchFamily="18" charset="0"/>
              </a:rPr>
              <a:t>– Kartlegging </a:t>
            </a:r>
            <a:r>
              <a:rPr lang="nb-NO" sz="1400" dirty="0">
                <a:latin typeface="Georgia" pitchFamily="18" charset="0"/>
              </a:rPr>
              <a:t>av fosterforeldres økonomiske rammevilkår, </a:t>
            </a:r>
            <a:r>
              <a:rPr lang="nb-NO" sz="1400" dirty="0" smtClean="0">
                <a:latin typeface="Georgia" pitchFamily="18" charset="0"/>
              </a:rPr>
              <a:t>2015</a:t>
            </a: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>
                <a:latin typeface="Georgia" pitchFamily="18" charset="0"/>
              </a:rPr>
              <a:t>Bufdir</a:t>
            </a:r>
            <a:r>
              <a:rPr lang="nb-NO" sz="1400" dirty="0">
                <a:latin typeface="Georgia" pitchFamily="18" charset="0"/>
              </a:rPr>
              <a:t> – Kvalitet og bruk av fosterhjem. En evaluering av forskjellige typer fosterhjem, </a:t>
            </a:r>
            <a:r>
              <a:rPr lang="nb-NO" sz="1400" dirty="0" smtClean="0">
                <a:latin typeface="Georgia" pitchFamily="18" charset="0"/>
              </a:rPr>
              <a:t>2015</a:t>
            </a:r>
            <a:endParaRPr lang="nb-NO" sz="1400" dirty="0">
              <a:latin typeface="Georgia" pitchFamily="18" charset="0"/>
            </a:endParaRP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Bufdir</a:t>
            </a:r>
            <a:r>
              <a:rPr lang="nb-NO" sz="1400" dirty="0" smtClean="0">
                <a:latin typeface="Georgia" pitchFamily="18" charset="0"/>
              </a:rPr>
              <a:t> – Kartlegging av fosterforeldres rett til ytelser fra NAV og beskatning</a:t>
            </a: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smtClean="0">
                <a:latin typeface="Georgia" pitchFamily="18" charset="0"/>
              </a:rPr>
              <a:t>NOVA </a:t>
            </a:r>
            <a:r>
              <a:rPr lang="nb-NO" sz="1400" dirty="0">
                <a:latin typeface="Georgia" pitchFamily="18" charset="0"/>
              </a:rPr>
              <a:t>– Kunnskapsstatus </a:t>
            </a:r>
            <a:r>
              <a:rPr lang="nb-NO" sz="1400" dirty="0" smtClean="0">
                <a:latin typeface="Georgia" pitchFamily="18" charset="0"/>
              </a:rPr>
              <a:t>fosterhjem</a:t>
            </a: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smtClean="0">
                <a:latin typeface="Georgia" pitchFamily="18" charset="0"/>
              </a:rPr>
              <a:t>NOVA - Fosterhjem </a:t>
            </a:r>
            <a:r>
              <a:rPr lang="nb-NO" sz="1400" dirty="0">
                <a:latin typeface="Georgia" pitchFamily="18" charset="0"/>
              </a:rPr>
              <a:t>for barns behov </a:t>
            </a:r>
            <a:endParaRPr lang="nb-NO" sz="1400" dirty="0" smtClean="0">
              <a:latin typeface="Georgia" pitchFamily="18" charset="0"/>
            </a:endParaRP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>
                <a:latin typeface="Georgia" pitchFamily="18" charset="0"/>
              </a:rPr>
              <a:t>Forskrift om fosterhjem</a:t>
            </a:r>
          </a:p>
          <a:p>
            <a:pPr marL="363538" lvl="1" indent="-188913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>
                <a:latin typeface="Georgia" pitchFamily="18" charset="0"/>
              </a:rPr>
              <a:t>Fosterhjemsavtalen</a:t>
            </a:r>
          </a:p>
          <a:p>
            <a:pPr marL="174625" lvl="1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defRPr/>
            </a:pPr>
            <a:endParaRPr lang="nb-NO" sz="1400" dirty="0">
              <a:solidFill>
                <a:schemeClr val="accent1"/>
              </a:solidFill>
              <a:latin typeface="Georgia" pitchFamily="18" charset="0"/>
            </a:endParaRPr>
          </a:p>
          <a:p>
            <a:pPr marL="174625" marR="0" lvl="1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SzTx/>
              <a:tabLst/>
              <a:defRPr/>
            </a:pP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42945" y="2329414"/>
            <a:ext cx="2669500" cy="44582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363538" marR="0" lvl="1" indent="-276225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b-NO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Familiehemsvård</a:t>
            </a: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ur et </a:t>
            </a:r>
            <a:r>
              <a:rPr kumimoji="0" lang="nb-NO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barnperspektiv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63538" marR="0" lvl="1" indent="-276225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nb-NO" sz="1400" dirty="0" err="1" smtClean="0">
                <a:latin typeface="Georgia" pitchFamily="18" charset="0"/>
              </a:rPr>
              <a:t>Cirular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familjehem</a:t>
            </a:r>
            <a:r>
              <a:rPr lang="nb-NO" sz="1400" dirty="0" smtClean="0">
                <a:latin typeface="Georgia" pitchFamily="18" charset="0"/>
              </a:rPr>
              <a:t> (satser SV)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363538" lvl="1" indent="-276225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Ersättningar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och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villkor</a:t>
            </a:r>
            <a:r>
              <a:rPr lang="nb-NO" sz="1400" dirty="0" smtClean="0">
                <a:latin typeface="Georgia" pitchFamily="18" charset="0"/>
              </a:rPr>
              <a:t> vid </a:t>
            </a:r>
            <a:r>
              <a:rPr lang="nb-NO" sz="1400" dirty="0" err="1" smtClean="0">
                <a:latin typeface="Georgia" pitchFamily="18" charset="0"/>
              </a:rPr>
              <a:t>familjehemsvård</a:t>
            </a:r>
            <a:r>
              <a:rPr lang="nb-NO" sz="1400" dirty="0" smtClean="0">
                <a:latin typeface="Georgia" pitchFamily="18" charset="0"/>
              </a:rPr>
              <a:t> av barn, </a:t>
            </a:r>
            <a:r>
              <a:rPr lang="nb-NO" sz="1400" dirty="0" err="1" smtClean="0">
                <a:latin typeface="Georgia" pitchFamily="18" charset="0"/>
              </a:rPr>
              <a:t>unga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och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vuxna</a:t>
            </a:r>
            <a:r>
              <a:rPr lang="nb-NO" sz="1400" dirty="0" smtClean="0">
                <a:latin typeface="Georgia" pitchFamily="18" charset="0"/>
              </a:rPr>
              <a:t>, </a:t>
            </a:r>
            <a:r>
              <a:rPr lang="nb-NO" sz="1400" dirty="0" err="1" smtClean="0">
                <a:latin typeface="Georgia" pitchFamily="18" charset="0"/>
              </a:rPr>
              <a:t>vårdnadsöverflyttningar</a:t>
            </a:r>
            <a:r>
              <a:rPr lang="nb-NO" sz="1400" dirty="0" smtClean="0">
                <a:latin typeface="Georgia" pitchFamily="18" charset="0"/>
              </a:rPr>
              <a:t> m.m. </a:t>
            </a:r>
            <a:r>
              <a:rPr lang="nb-NO" sz="1400" dirty="0" err="1" smtClean="0">
                <a:latin typeface="Georgia" pitchFamily="18" charset="0"/>
              </a:rPr>
              <a:t>för</a:t>
            </a:r>
            <a:r>
              <a:rPr lang="nb-NO" sz="1400" dirty="0" smtClean="0">
                <a:latin typeface="Georgia" pitchFamily="18" charset="0"/>
              </a:rPr>
              <a:t> år 2009</a:t>
            </a:r>
          </a:p>
          <a:p>
            <a:pPr marL="363538" lvl="1" indent="-276225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Socialstyrelsen</a:t>
            </a:r>
            <a:r>
              <a:rPr lang="nb-NO" sz="1400" dirty="0" smtClean="0">
                <a:latin typeface="Georgia" pitchFamily="18" charset="0"/>
              </a:rPr>
              <a:t> – Barn </a:t>
            </a:r>
            <a:r>
              <a:rPr lang="nb-NO" sz="1400" dirty="0" err="1" smtClean="0">
                <a:latin typeface="Georgia" pitchFamily="18" charset="0"/>
              </a:rPr>
              <a:t>och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unga</a:t>
            </a:r>
            <a:r>
              <a:rPr lang="nb-NO" sz="1400" dirty="0" smtClean="0">
                <a:latin typeface="Georgia" pitchFamily="18" charset="0"/>
              </a:rPr>
              <a:t> i </a:t>
            </a:r>
            <a:r>
              <a:rPr lang="nb-NO" sz="1400" dirty="0" err="1" smtClean="0">
                <a:latin typeface="Georgia" pitchFamily="18" charset="0"/>
              </a:rPr>
              <a:t>familjehem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och</a:t>
            </a:r>
            <a:r>
              <a:rPr lang="nb-NO" sz="1400" dirty="0" smtClean="0">
                <a:latin typeface="Georgia" pitchFamily="18" charset="0"/>
              </a:rPr>
              <a:t> HVB, Handbok om </a:t>
            </a:r>
            <a:r>
              <a:rPr lang="nb-NO" sz="1400" dirty="0" err="1" smtClean="0">
                <a:latin typeface="Georgia" pitchFamily="18" charset="0"/>
              </a:rPr>
              <a:t>socialnämndens</a:t>
            </a:r>
            <a:r>
              <a:rPr lang="nb-NO" sz="1400" dirty="0" smtClean="0">
                <a:latin typeface="Georgia" pitchFamily="18" charset="0"/>
              </a:rPr>
              <a:t> ansvar </a:t>
            </a:r>
            <a:r>
              <a:rPr lang="nb-NO" sz="1400" dirty="0" err="1" smtClean="0">
                <a:latin typeface="Georgia" pitchFamily="18" charset="0"/>
              </a:rPr>
              <a:t>och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uppgifter</a:t>
            </a:r>
            <a:endParaRPr lang="nb-NO" sz="1400" dirty="0" smtClean="0">
              <a:latin typeface="Georgia" pitchFamily="18" charset="0"/>
            </a:endParaRPr>
          </a:p>
          <a:p>
            <a:pPr marL="363538" lvl="1" indent="-276225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Socialstyrelsen</a:t>
            </a:r>
            <a:r>
              <a:rPr lang="nb-NO" sz="1400" dirty="0" smtClean="0">
                <a:latin typeface="Georgia" pitchFamily="18" charset="0"/>
              </a:rPr>
              <a:t>  - Et hem att </a:t>
            </a:r>
            <a:r>
              <a:rPr lang="nb-NO" sz="1400" dirty="0" err="1" smtClean="0">
                <a:latin typeface="Georgia" pitchFamily="18" charset="0"/>
              </a:rPr>
              <a:t>växa</a:t>
            </a:r>
            <a:r>
              <a:rPr lang="nb-NO" sz="1400" dirty="0" smtClean="0">
                <a:latin typeface="Georgia" pitchFamily="18" charset="0"/>
              </a:rPr>
              <a:t> i – </a:t>
            </a:r>
            <a:r>
              <a:rPr lang="nb-NO" sz="1400" dirty="0" err="1" smtClean="0">
                <a:latin typeface="Georgia" pitchFamily="18" charset="0"/>
              </a:rPr>
              <a:t>Familjehemmets</a:t>
            </a:r>
            <a:r>
              <a:rPr lang="nb-NO" sz="1400" dirty="0" smtClean="0">
                <a:latin typeface="Georgia" pitchFamily="18" charset="0"/>
              </a:rPr>
              <a:t> bok, </a:t>
            </a:r>
            <a:r>
              <a:rPr lang="nb-NO" sz="1400" dirty="0" err="1" smtClean="0">
                <a:latin typeface="Georgia" pitchFamily="18" charset="0"/>
              </a:rPr>
              <a:t>Grundutbildning</a:t>
            </a:r>
            <a:r>
              <a:rPr lang="nb-NO" sz="1400" dirty="0" smtClean="0">
                <a:latin typeface="Georgia" pitchFamily="18" charset="0"/>
              </a:rPr>
              <a:t> </a:t>
            </a:r>
            <a:r>
              <a:rPr lang="nb-NO" sz="1400" dirty="0" err="1" smtClean="0">
                <a:latin typeface="Georgia" pitchFamily="18" charset="0"/>
              </a:rPr>
              <a:t>för</a:t>
            </a:r>
            <a:r>
              <a:rPr lang="nb-NO" sz="1400" dirty="0" smtClean="0">
                <a:latin typeface="Georgia" pitchFamily="18" charset="0"/>
              </a:rPr>
              <a:t> jour- og </a:t>
            </a:r>
            <a:r>
              <a:rPr lang="nb-NO" sz="1400" dirty="0" err="1" smtClean="0">
                <a:latin typeface="Georgia" pitchFamily="18" charset="0"/>
              </a:rPr>
              <a:t>familjehem</a:t>
            </a: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234950" marR="0" lvl="1" indent="-233363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3473" y="2329414"/>
            <a:ext cx="2671200" cy="44554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Deloitte</a:t>
            </a:r>
            <a:r>
              <a:rPr lang="nb-NO" sz="1400" dirty="0" smtClean="0">
                <a:latin typeface="Georgia" pitchFamily="18" charset="0"/>
              </a:rPr>
              <a:t>, </a:t>
            </a:r>
            <a:r>
              <a:rPr lang="nb-NO" sz="1400" dirty="0" err="1" smtClean="0">
                <a:latin typeface="Georgia" pitchFamily="18" charset="0"/>
              </a:rPr>
              <a:t>Undersøgelse</a:t>
            </a:r>
            <a:r>
              <a:rPr lang="nb-NO" sz="1400" dirty="0" smtClean="0">
                <a:latin typeface="Georgia" pitchFamily="18" charset="0"/>
              </a:rPr>
              <a:t> av pleiefamiliers rammer og vilkår (2010)</a:t>
            </a:r>
          </a:p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Socialpedagogernes</a:t>
            </a:r>
            <a:r>
              <a:rPr lang="nb-NO" sz="1400" dirty="0" smtClean="0">
                <a:latin typeface="Georgia" pitchFamily="18" charset="0"/>
              </a:rPr>
              <a:t> Landsforbund, Nordisk </a:t>
            </a:r>
            <a:r>
              <a:rPr lang="nb-NO" sz="1400" dirty="0" err="1" smtClean="0">
                <a:latin typeface="Georgia" pitchFamily="18" charset="0"/>
              </a:rPr>
              <a:t>familieplejeanalyse</a:t>
            </a:r>
            <a:r>
              <a:rPr lang="nb-NO" sz="1400" dirty="0" smtClean="0">
                <a:latin typeface="Georgia" pitchFamily="18" charset="0"/>
              </a:rPr>
              <a:t>, 2010</a:t>
            </a:r>
          </a:p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err="1" smtClean="0">
                <a:latin typeface="Georgia" pitchFamily="18" charset="0"/>
              </a:rPr>
              <a:t>Socialpædagogerne</a:t>
            </a:r>
            <a:r>
              <a:rPr lang="nb-NO" sz="1400" dirty="0" smtClean="0">
                <a:latin typeface="Georgia" pitchFamily="18" charset="0"/>
              </a:rPr>
              <a:t>, </a:t>
            </a:r>
            <a:r>
              <a:rPr lang="nb-NO" sz="1400" dirty="0" err="1" smtClean="0">
                <a:latin typeface="Georgia" pitchFamily="18" charset="0"/>
              </a:rPr>
              <a:t>Håndbog</a:t>
            </a:r>
            <a:r>
              <a:rPr lang="nb-NO" sz="1400" dirty="0" smtClean="0">
                <a:latin typeface="Georgia" pitchFamily="18" charset="0"/>
              </a:rPr>
              <a:t> for </a:t>
            </a:r>
            <a:r>
              <a:rPr lang="nb-NO" sz="1400" dirty="0" err="1" smtClean="0">
                <a:latin typeface="Georgia" pitchFamily="18" charset="0"/>
              </a:rPr>
              <a:t>plejefamilier</a:t>
            </a:r>
            <a:r>
              <a:rPr lang="nb-NO" sz="1400" dirty="0" smtClean="0">
                <a:latin typeface="Georgia" pitchFamily="18" charset="0"/>
              </a:rPr>
              <a:t> «Verdt at vide»</a:t>
            </a:r>
          </a:p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dirty="0" smtClean="0">
                <a:latin typeface="Georgia" pitchFamily="18" charset="0"/>
              </a:rPr>
              <a:t>KORA-rapport, Evaluering av kommuners anvendelse av </a:t>
            </a:r>
            <a:r>
              <a:rPr lang="nb-NO" sz="1400" dirty="0" err="1" smtClean="0">
                <a:latin typeface="Georgia" pitchFamily="18" charset="0"/>
              </a:rPr>
              <a:t>plejefamilier</a:t>
            </a:r>
            <a:r>
              <a:rPr lang="nb-NO" sz="1400" dirty="0" smtClean="0">
                <a:latin typeface="Georgia" pitchFamily="18" charset="0"/>
              </a:rPr>
              <a:t> med særlige oppgaver – del 1</a:t>
            </a:r>
          </a:p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Taksttabell</a:t>
            </a:r>
            <a:r>
              <a:rPr kumimoji="0" lang="nb-NO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(satser DK)</a:t>
            </a:r>
          </a:p>
          <a:p>
            <a:pPr marL="260350" lvl="1" indent="-147638" defTabSz="1019175" fontAlgn="base"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nb-NO" sz="1400" baseline="0" dirty="0" smtClean="0">
                <a:latin typeface="Georgia" pitchFamily="18" charset="0"/>
              </a:rPr>
              <a:t>KL</a:t>
            </a:r>
            <a:r>
              <a:rPr lang="nb-NO" sz="1400" dirty="0" smtClean="0">
                <a:latin typeface="Georgia" pitchFamily="18" charset="0"/>
              </a:rPr>
              <a:t>, Evaluering av </a:t>
            </a:r>
            <a:r>
              <a:rPr lang="nb-NO" sz="1400" dirty="0" err="1" smtClean="0">
                <a:latin typeface="Georgia" pitchFamily="18" charset="0"/>
              </a:rPr>
              <a:t>Gennomsnitsmodellen</a:t>
            </a:r>
            <a:endParaRPr lang="nb-NO" sz="1400" dirty="0" smtClean="0">
              <a:latin typeface="Georgia" pitchFamily="18" charset="0"/>
            </a:endParaRPr>
          </a:p>
          <a:p>
            <a:pPr marL="1587" marR="0" lvl="1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accent1"/>
              </a:buClr>
              <a:buSzTx/>
              <a:tabLst/>
              <a:defRPr/>
            </a:pPr>
            <a:endParaRPr kumimoji="0" lang="nb-NO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647939" y="1802059"/>
            <a:ext cx="2672485" cy="372057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87313" marR="0" lvl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25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Norge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742945" y="1802059"/>
            <a:ext cx="2669500" cy="41162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87313" algn="ctr" defTabSz="1019175">
              <a:spcAft>
                <a:spcPts val="1025"/>
              </a:spcAft>
              <a:buClr>
                <a:schemeClr val="tx1"/>
              </a:buClr>
              <a:buSzTx/>
              <a:defRPr/>
            </a:pPr>
            <a:r>
              <a:rPr lang="nb-NO" sz="1400" b="1" dirty="0" smtClean="0">
                <a:solidFill>
                  <a:schemeClr val="bg2"/>
                </a:solidFill>
                <a:latin typeface="Georgia" pitchFamily="18" charset="0"/>
                <a:cs typeface="+mn-cs"/>
              </a:rPr>
              <a:t>Sverige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833472" y="1802059"/>
            <a:ext cx="2671200" cy="4085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0" tIns="54742" rIns="0" bIns="54742" numCol="1" anchor="t" anchorCtr="0" compatLnSpc="1">
            <a:prstTxWarp prst="textNoShape">
              <a:avLst/>
            </a:prstTxWarp>
          </a:bodyPr>
          <a:lstStyle/>
          <a:p>
            <a:pPr marL="87313" algn="ctr" defTabSz="1019175">
              <a:spcAft>
                <a:spcPts val="1025"/>
              </a:spcAft>
              <a:buClr>
                <a:schemeClr val="tx1"/>
              </a:buClr>
              <a:buSzTx/>
              <a:defRPr/>
            </a:pPr>
            <a:r>
              <a:rPr lang="nb-NO" sz="1400" b="1" dirty="0" smtClean="0">
                <a:solidFill>
                  <a:schemeClr val="bg2"/>
                </a:solidFill>
                <a:latin typeface="Georgia" pitchFamily="18" charset="0"/>
                <a:cs typeface="+mn-cs"/>
              </a:rPr>
              <a:t>Danmark</a:t>
            </a: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Section Header" hidden="1"/>
          <p:cNvSpPr txBox="1"/>
          <p:nvPr>
            <p:custDataLst>
              <p:tags r:id="rId16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70" name="Section Footer"/>
          <p:cNvSpPr txBox="1"/>
          <p:nvPr>
            <p:custDataLst>
              <p:tags r:id="rId17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71" name="Page Number"/>
          <p:cNvSpPr txBox="1"/>
          <p:nvPr>
            <p:custDataLst>
              <p:tags r:id="rId18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72" name="TextBox 71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8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>
            <p:custDataLst>
              <p:tags r:id="rId8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9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1493251270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5" name="TextBox 104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7" name="TextBox 106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0" name="TextBox 109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1" name="TextBox 110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3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7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58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59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60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131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2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3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4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5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6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61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10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1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28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30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62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95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6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7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8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9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0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63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89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0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1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2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3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94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64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2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73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84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85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86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88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65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6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7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8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9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70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71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Elementer i rammeverk for fosterhjem</a:t>
            </a:r>
            <a:br>
              <a:rPr lang="nb-NO" dirty="0" smtClean="0"/>
            </a:br>
            <a:endParaRPr lang="nb-NO" b="0" i="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2148880" y="1770562"/>
            <a:ext cx="5688632" cy="5139974"/>
            <a:chOff x="3233734" y="2349097"/>
            <a:chExt cx="4043191" cy="4121588"/>
          </a:xfrm>
        </p:grpSpPr>
        <p:grpSp>
          <p:nvGrpSpPr>
            <p:cNvPr id="74" name="Group 52"/>
            <p:cNvGrpSpPr>
              <a:grpSpLocks noChangeAspect="1"/>
            </p:cNvGrpSpPr>
            <p:nvPr/>
          </p:nvGrpSpPr>
          <p:grpSpPr bwMode="auto">
            <a:xfrm>
              <a:off x="3667931" y="2826424"/>
              <a:ext cx="3181330" cy="3199613"/>
              <a:chOff x="4230" y="2242"/>
              <a:chExt cx="1044" cy="1050"/>
            </a:xfrm>
          </p:grpSpPr>
          <p:sp>
            <p:nvSpPr>
              <p:cNvPr id="75" name="Freeform 53"/>
              <p:cNvSpPr>
                <a:spLocks/>
              </p:cNvSpPr>
              <p:nvPr/>
            </p:nvSpPr>
            <p:spPr bwMode="auto">
              <a:xfrm>
                <a:off x="475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8" y="413"/>
                  </a:cxn>
                  <a:cxn ang="0">
                    <a:pos x="0" y="0"/>
                  </a:cxn>
                  <a:cxn ang="0">
                    <a:pos x="0" y="1400"/>
                  </a:cxn>
                  <a:cxn ang="0">
                    <a:pos x="988" y="413"/>
                  </a:cxn>
                </a:cxnLst>
                <a:rect l="0" t="0" r="r" b="b"/>
                <a:pathLst>
                  <a:path w="988" h="1400">
                    <a:moveTo>
                      <a:pt x="988" y="413"/>
                    </a:moveTo>
                    <a:cubicBezTo>
                      <a:pt x="726" y="149"/>
                      <a:pt x="371" y="0"/>
                      <a:pt x="0" y="0"/>
                    </a:cubicBezTo>
                    <a:lnTo>
                      <a:pt x="0" y="1400"/>
                    </a:lnTo>
                    <a:lnTo>
                      <a:pt x="988" y="413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6" name="Freeform 54"/>
              <p:cNvSpPr>
                <a:spLocks/>
              </p:cNvSpPr>
              <p:nvPr/>
            </p:nvSpPr>
            <p:spPr bwMode="auto">
              <a:xfrm>
                <a:off x="4752" y="2397"/>
                <a:ext cx="522" cy="370"/>
              </a:xfrm>
              <a:custGeom>
                <a:avLst/>
                <a:gdLst/>
                <a:ahLst/>
                <a:cxnLst>
                  <a:cxn ang="0">
                    <a:pos x="1392" y="987"/>
                  </a:cxn>
                  <a:cxn ang="0">
                    <a:pos x="988" y="0"/>
                  </a:cxn>
                  <a:cxn ang="0">
                    <a:pos x="0" y="987"/>
                  </a:cxn>
                  <a:cxn ang="0">
                    <a:pos x="1392" y="987"/>
                  </a:cxn>
                </a:cxnLst>
                <a:rect l="0" t="0" r="r" b="b"/>
                <a:pathLst>
                  <a:path w="1392" h="987">
                    <a:moveTo>
                      <a:pt x="1392" y="987"/>
                    </a:moveTo>
                    <a:cubicBezTo>
                      <a:pt x="1392" y="618"/>
                      <a:pt x="1247" y="263"/>
                      <a:pt x="988" y="0"/>
                    </a:cubicBezTo>
                    <a:lnTo>
                      <a:pt x="0" y="987"/>
                    </a:lnTo>
                    <a:lnTo>
                      <a:pt x="1392" y="987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7" name="Freeform 55"/>
              <p:cNvSpPr>
                <a:spLocks/>
              </p:cNvSpPr>
              <p:nvPr/>
            </p:nvSpPr>
            <p:spPr bwMode="auto">
              <a:xfrm>
                <a:off x="4752" y="2767"/>
                <a:ext cx="522" cy="370"/>
              </a:xfrm>
              <a:custGeom>
                <a:avLst/>
                <a:gdLst/>
                <a:ahLst/>
                <a:cxnLst>
                  <a:cxn ang="0">
                    <a:pos x="988" y="988"/>
                  </a:cxn>
                  <a:cxn ang="0">
                    <a:pos x="1392" y="0"/>
                  </a:cxn>
                  <a:cxn ang="0">
                    <a:pos x="0" y="0"/>
                  </a:cxn>
                  <a:cxn ang="0">
                    <a:pos x="988" y="988"/>
                  </a:cxn>
                </a:cxnLst>
                <a:rect l="0" t="0" r="r" b="b"/>
                <a:pathLst>
                  <a:path w="1392" h="988">
                    <a:moveTo>
                      <a:pt x="988" y="988"/>
                    </a:moveTo>
                    <a:cubicBezTo>
                      <a:pt x="1247" y="725"/>
                      <a:pt x="1392" y="370"/>
                      <a:pt x="1392" y="0"/>
                    </a:cubicBezTo>
                    <a:lnTo>
                      <a:pt x="0" y="0"/>
                    </a:lnTo>
                    <a:lnTo>
                      <a:pt x="988" y="988"/>
                    </a:lnTo>
                    <a:close/>
                  </a:path>
                </a:pathLst>
              </a:custGeom>
              <a:solidFill>
                <a:schemeClr val="accent5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8" name="Freeform 56"/>
              <p:cNvSpPr>
                <a:spLocks/>
              </p:cNvSpPr>
              <p:nvPr/>
            </p:nvSpPr>
            <p:spPr bwMode="auto">
              <a:xfrm>
                <a:off x="475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1400"/>
                  </a:cxn>
                  <a:cxn ang="0">
                    <a:pos x="988" y="988"/>
                  </a:cxn>
                  <a:cxn ang="0">
                    <a:pos x="0" y="0"/>
                  </a:cxn>
                  <a:cxn ang="0">
                    <a:pos x="0" y="1400"/>
                  </a:cxn>
                </a:cxnLst>
                <a:rect l="0" t="0" r="r" b="b"/>
                <a:pathLst>
                  <a:path w="988" h="1400">
                    <a:moveTo>
                      <a:pt x="0" y="1400"/>
                    </a:moveTo>
                    <a:cubicBezTo>
                      <a:pt x="371" y="1400"/>
                      <a:pt x="726" y="1252"/>
                      <a:pt x="988" y="988"/>
                    </a:cubicBezTo>
                    <a:lnTo>
                      <a:pt x="0" y="0"/>
                    </a:lnTo>
                    <a:lnTo>
                      <a:pt x="0" y="14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79" name="Freeform 57"/>
              <p:cNvSpPr>
                <a:spLocks/>
              </p:cNvSpPr>
              <p:nvPr/>
            </p:nvSpPr>
            <p:spPr bwMode="auto">
              <a:xfrm>
                <a:off x="4382" y="2767"/>
                <a:ext cx="370" cy="525"/>
              </a:xfrm>
              <a:custGeom>
                <a:avLst/>
                <a:gdLst/>
                <a:ahLst/>
                <a:cxnLst>
                  <a:cxn ang="0">
                    <a:pos x="0" y="988"/>
                  </a:cxn>
                  <a:cxn ang="0">
                    <a:pos x="987" y="1400"/>
                  </a:cxn>
                  <a:cxn ang="0">
                    <a:pos x="987" y="0"/>
                  </a:cxn>
                  <a:cxn ang="0">
                    <a:pos x="0" y="988"/>
                  </a:cxn>
                </a:cxnLst>
                <a:rect l="0" t="0" r="r" b="b"/>
                <a:pathLst>
                  <a:path w="987" h="1400">
                    <a:moveTo>
                      <a:pt x="0" y="988"/>
                    </a:moveTo>
                    <a:cubicBezTo>
                      <a:pt x="262" y="1252"/>
                      <a:pt x="617" y="1400"/>
                      <a:pt x="987" y="1400"/>
                    </a:cubicBezTo>
                    <a:lnTo>
                      <a:pt x="987" y="0"/>
                    </a:lnTo>
                    <a:lnTo>
                      <a:pt x="0" y="988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4230" y="2767"/>
                <a:ext cx="522" cy="3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5" y="988"/>
                  </a:cxn>
                  <a:cxn ang="0">
                    <a:pos x="1392" y="0"/>
                  </a:cxn>
                  <a:cxn ang="0">
                    <a:pos x="0" y="0"/>
                  </a:cxn>
                </a:cxnLst>
                <a:rect l="0" t="0" r="r" b="b"/>
                <a:pathLst>
                  <a:path w="1392" h="988">
                    <a:moveTo>
                      <a:pt x="0" y="0"/>
                    </a:moveTo>
                    <a:cubicBezTo>
                      <a:pt x="0" y="370"/>
                      <a:pt x="146" y="725"/>
                      <a:pt x="405" y="988"/>
                    </a:cubicBezTo>
                    <a:lnTo>
                      <a:pt x="13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C00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81" name="Freeform 59"/>
              <p:cNvSpPr>
                <a:spLocks/>
              </p:cNvSpPr>
              <p:nvPr/>
            </p:nvSpPr>
            <p:spPr bwMode="auto">
              <a:xfrm>
                <a:off x="4230" y="2397"/>
                <a:ext cx="522" cy="370"/>
              </a:xfrm>
              <a:custGeom>
                <a:avLst/>
                <a:gdLst/>
                <a:ahLst/>
                <a:cxnLst>
                  <a:cxn ang="0">
                    <a:pos x="405" y="0"/>
                  </a:cxn>
                  <a:cxn ang="0">
                    <a:pos x="0" y="987"/>
                  </a:cxn>
                  <a:cxn ang="0">
                    <a:pos x="1392" y="987"/>
                  </a:cxn>
                  <a:cxn ang="0">
                    <a:pos x="405" y="0"/>
                  </a:cxn>
                </a:cxnLst>
                <a:rect l="0" t="0" r="r" b="b"/>
                <a:pathLst>
                  <a:path w="1392" h="987">
                    <a:moveTo>
                      <a:pt x="405" y="0"/>
                    </a:moveTo>
                    <a:cubicBezTo>
                      <a:pt x="146" y="263"/>
                      <a:pt x="0" y="618"/>
                      <a:pt x="0" y="987"/>
                    </a:cubicBezTo>
                    <a:lnTo>
                      <a:pt x="1392" y="987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82" name="Freeform 60"/>
              <p:cNvSpPr>
                <a:spLocks/>
              </p:cNvSpPr>
              <p:nvPr/>
            </p:nvSpPr>
            <p:spPr bwMode="auto">
              <a:xfrm>
                <a:off x="4382" y="2242"/>
                <a:ext cx="370" cy="525"/>
              </a:xfrm>
              <a:custGeom>
                <a:avLst/>
                <a:gdLst/>
                <a:ahLst/>
                <a:cxnLst>
                  <a:cxn ang="0">
                    <a:pos x="987" y="0"/>
                  </a:cxn>
                  <a:cxn ang="0">
                    <a:pos x="0" y="413"/>
                  </a:cxn>
                  <a:cxn ang="0">
                    <a:pos x="987" y="1400"/>
                  </a:cxn>
                  <a:cxn ang="0">
                    <a:pos x="987" y="0"/>
                  </a:cxn>
                </a:cxnLst>
                <a:rect l="0" t="0" r="r" b="b"/>
                <a:pathLst>
                  <a:path w="987" h="1400">
                    <a:moveTo>
                      <a:pt x="987" y="0"/>
                    </a:moveTo>
                    <a:cubicBezTo>
                      <a:pt x="617" y="0"/>
                      <a:pt x="262" y="149"/>
                      <a:pt x="0" y="413"/>
                    </a:cubicBezTo>
                    <a:lnTo>
                      <a:pt x="987" y="1400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  <p:sp>
          <p:nvSpPr>
            <p:cNvPr id="100" name="Oval 99"/>
            <p:cNvSpPr/>
            <p:nvPr/>
          </p:nvSpPr>
          <p:spPr bwMode="ltGray">
            <a:xfrm>
              <a:off x="3233734" y="4495238"/>
              <a:ext cx="1080000" cy="1080000"/>
            </a:xfrm>
            <a:prstGeom prst="ellipse">
              <a:avLst/>
            </a:prstGeom>
            <a:solidFill>
              <a:srgbClr val="EB8C00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ltGray">
            <a:xfrm>
              <a:off x="3233734" y="327819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accent2"/>
                </a:solidFill>
                <a:latin typeface="Georgia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ltGray">
            <a:xfrm>
              <a:off x="6196925" y="4495238"/>
              <a:ext cx="1080000" cy="1080000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ltGray">
            <a:xfrm>
              <a:off x="6196925" y="3278190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ltGray">
            <a:xfrm>
              <a:off x="5336230" y="2349097"/>
              <a:ext cx="1080000" cy="10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ltGray">
            <a:xfrm>
              <a:off x="4094311" y="234909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ltGray">
            <a:xfrm>
              <a:off x="5336230" y="5390685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ltGray">
            <a:xfrm>
              <a:off x="4094311" y="539068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ltGray">
            <a:xfrm>
              <a:off x="3323734" y="3368190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2"/>
                  </a:solidFill>
                  <a:latin typeface="Georgia" pitchFamily="18" charset="0"/>
                </a:rPr>
                <a:t>Pensjons</a:t>
              </a:r>
            </a:p>
          </p:txBody>
        </p:sp>
        <p:sp>
          <p:nvSpPr>
            <p:cNvPr id="112" name="Oval 111"/>
            <p:cNvSpPr/>
            <p:nvPr/>
          </p:nvSpPr>
          <p:spPr bwMode="ltGray">
            <a:xfrm>
              <a:off x="6282039" y="3368190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6"/>
                  </a:solidFill>
                  <a:latin typeface="Georgia" pitchFamily="18" charset="0"/>
                </a:rPr>
                <a:t>Utgifts-dekning</a:t>
              </a:r>
            </a:p>
          </p:txBody>
        </p:sp>
        <p:sp>
          <p:nvSpPr>
            <p:cNvPr id="113" name="Oval 112"/>
            <p:cNvSpPr/>
            <p:nvPr/>
          </p:nvSpPr>
          <p:spPr bwMode="ltGray">
            <a:xfrm>
              <a:off x="3323734" y="45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rgbClr val="FFB600"/>
                  </a:solidFill>
                  <a:latin typeface="Georgia" pitchFamily="18" charset="0"/>
                </a:rPr>
                <a:t>Oppfølging- og veiledning</a:t>
              </a:r>
            </a:p>
          </p:txBody>
        </p:sp>
        <p:sp>
          <p:nvSpPr>
            <p:cNvPr id="114" name="Oval 113"/>
            <p:cNvSpPr/>
            <p:nvPr/>
          </p:nvSpPr>
          <p:spPr bwMode="ltGray">
            <a:xfrm>
              <a:off x="6282039" y="45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5"/>
                  </a:solidFill>
                  <a:latin typeface="Georgia" pitchFamily="18" charset="0"/>
                </a:rPr>
                <a:t>Hjemme med barnet første året</a:t>
              </a:r>
            </a:p>
          </p:txBody>
        </p:sp>
        <p:sp>
          <p:nvSpPr>
            <p:cNvPr id="115" name="Oval 114"/>
            <p:cNvSpPr/>
            <p:nvPr/>
          </p:nvSpPr>
          <p:spPr bwMode="ltGray">
            <a:xfrm>
              <a:off x="4189230" y="54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tx2"/>
                  </a:solidFill>
                  <a:latin typeface="Georgia" pitchFamily="18" charset="0"/>
                </a:rPr>
                <a:t>Frikjøp</a:t>
              </a:r>
            </a:p>
          </p:txBody>
        </p:sp>
        <p:sp>
          <p:nvSpPr>
            <p:cNvPr id="116" name="Oval 115"/>
            <p:cNvSpPr/>
            <p:nvPr/>
          </p:nvSpPr>
          <p:spPr bwMode="ltGray">
            <a:xfrm>
              <a:off x="5429644" y="5482945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3"/>
                  </a:solidFill>
                  <a:latin typeface="Georgia" pitchFamily="18" charset="0"/>
                </a:rPr>
                <a:t>For-</a:t>
              </a:r>
              <a:r>
                <a:rPr lang="nb-NO" sz="1200" b="1" i="1" dirty="0" err="1" smtClean="0">
                  <a:solidFill>
                    <a:schemeClr val="accent3"/>
                  </a:solidFill>
                  <a:latin typeface="Georgia" pitchFamily="18" charset="0"/>
                </a:rPr>
                <a:t>sterkning</a:t>
              </a:r>
              <a:endParaRPr lang="nb-NO" sz="1200" b="1" i="1" dirty="0" smtClean="0">
                <a:solidFill>
                  <a:schemeClr val="accent3"/>
                </a:solidFill>
                <a:latin typeface="Georgia" pitchFamily="18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ltGray">
            <a:xfrm>
              <a:off x="4189230" y="2442312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4"/>
                  </a:solidFill>
                  <a:latin typeface="Georgia" pitchFamily="18" charset="0"/>
                </a:rPr>
                <a:t>Trygde-ytelser</a:t>
              </a:r>
            </a:p>
          </p:txBody>
        </p:sp>
        <p:sp>
          <p:nvSpPr>
            <p:cNvPr id="118" name="Oval 117"/>
            <p:cNvSpPr/>
            <p:nvPr/>
          </p:nvSpPr>
          <p:spPr bwMode="ltGray">
            <a:xfrm>
              <a:off x="5429644" y="2442312"/>
              <a:ext cx="900000" cy="9000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Arbeids-godt-gjøring</a:t>
              </a:r>
            </a:p>
          </p:txBody>
        </p:sp>
        <p:sp>
          <p:nvSpPr>
            <p:cNvPr id="119" name="Oval 118"/>
            <p:cNvSpPr/>
            <p:nvPr/>
          </p:nvSpPr>
          <p:spPr bwMode="ltGray">
            <a:xfrm>
              <a:off x="4410596" y="3564607"/>
              <a:ext cx="1714321" cy="171432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b-NO" sz="1600" b="1" i="1" dirty="0" smtClean="0">
                <a:solidFill>
                  <a:srgbClr val="968C6D"/>
                </a:solidFill>
                <a:latin typeface="Georgia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ltGray">
            <a:xfrm>
              <a:off x="4486796" y="3640807"/>
              <a:ext cx="1561921" cy="156192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rgbClr val="968C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b="1" i="1" dirty="0" smtClean="0">
                  <a:solidFill>
                    <a:srgbClr val="968C6D"/>
                  </a:solidFill>
                  <a:latin typeface="Georgia" pitchFamily="18" charset="0"/>
                </a:rPr>
                <a:t>Elementer i modellen</a:t>
              </a:r>
            </a:p>
          </p:txBody>
        </p:sp>
      </p:grpSp>
      <p:sp>
        <p:nvSpPr>
          <p:cNvPr id="137" name="Page Number"/>
          <p:cNvSpPr txBox="1"/>
          <p:nvPr>
            <p:custDataLst>
              <p:tags r:id="rId3"/>
            </p:custDataLst>
          </p:nvPr>
        </p:nvSpPr>
        <p:spPr>
          <a:xfrm>
            <a:off x="9197344" y="7286400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nb-NO" sz="900" noProof="1" smtClean="0"/>
          </a:p>
        </p:txBody>
      </p:sp>
      <p:sp>
        <p:nvSpPr>
          <p:cNvPr id="138" name="Section Footer"/>
          <p:cNvSpPr txBox="1"/>
          <p:nvPr>
            <p:custDataLst>
              <p:tags r:id="rId4"/>
            </p:custDataLst>
          </p:nvPr>
        </p:nvSpPr>
        <p:spPr>
          <a:xfrm>
            <a:off x="537495" y="6998202"/>
            <a:ext cx="44165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sz="900" noProof="1" smtClean="0">
                <a:solidFill>
                  <a:schemeClr val="tx1"/>
                </a:solidFill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140" name="Section Header" hidden="1"/>
          <p:cNvSpPr txBox="1"/>
          <p:nvPr>
            <p:custDataLst>
              <p:tags r:id="rId5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nb-NO" sz="900" noProof="1" smtClean="0">
                <a:solidFill>
                  <a:schemeClr val="tx1"/>
                </a:solidFill>
              </a:rPr>
              <a:t>  – </a:t>
            </a:r>
          </a:p>
        </p:txBody>
      </p:sp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4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Kriterier for fremtidig rammeverk</a:t>
            </a:r>
            <a:endParaRPr lang="nb-NO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3468101"/>
              </p:ext>
            </p:extLst>
          </p:nvPr>
        </p:nvGraphicFramePr>
        <p:xfrm>
          <a:off x="687161" y="2590056"/>
          <a:ext cx="84249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Section Header" hidden="1"/>
          <p:cNvSpPr txBox="1"/>
          <p:nvPr>
            <p:custDataLst>
              <p:tags r:id="rId1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61" name="Section Footer"/>
          <p:cNvSpPr txBox="1"/>
          <p:nvPr>
            <p:custDataLst>
              <p:tags r:id="rId1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2" name="Page Number"/>
          <p:cNvSpPr txBox="1"/>
          <p:nvPr>
            <p:custDataLst>
              <p:tags r:id="rId15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b-NO" dirty="0" smtClean="0">
                <a:solidFill>
                  <a:schemeClr val="accent1"/>
                </a:solidFill>
              </a:rPr>
              <a:t>Betaling for fosterhjemsoppdraget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Arbeidsgodtgjøring </a:t>
            </a:r>
            <a:r>
              <a:rPr lang="nb-NO" dirty="0"/>
              <a:t>i form av en felles KS-sats (dagens ordning)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Arbeidsgodtgjøring i form av aldersinndelte KS-satser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Standardiserte nivåinndelte </a:t>
            </a:r>
            <a:r>
              <a:rPr lang="nb-NO" dirty="0" smtClean="0"/>
              <a:t>satser (med muligheter for frikjøp) </a:t>
            </a:r>
            <a:endParaRPr lang="nb-NO" dirty="0"/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Standardisert sats (uten muligheter for frikjøp) </a:t>
            </a:r>
            <a:endParaRPr lang="nb-NO" dirty="0" smtClean="0"/>
          </a:p>
          <a:p>
            <a:pPr marL="37253" lvl="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/>
              </a:solidFill>
            </a:endParaRPr>
          </a:p>
          <a:p>
            <a:pPr lvl="0" indent="0"/>
            <a:r>
              <a:rPr lang="nb-NO" dirty="0" smtClean="0">
                <a:solidFill>
                  <a:schemeClr val="accent1"/>
                </a:solidFill>
              </a:rPr>
              <a:t>Kompensasjon for ekstra innsats 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Forhøyet arbeidsgodtgjøring (dagens ordning med «forsterkning»)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Nivåinndelte </a:t>
            </a:r>
            <a:r>
              <a:rPr lang="nb-NO" dirty="0"/>
              <a:t>standardiserte satser</a:t>
            </a:r>
          </a:p>
          <a:p>
            <a:pPr lvl="0" indent="0"/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 av elementer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Section Header" hidden="1"/>
          <p:cNvSpPr txBox="1"/>
          <p:nvPr>
            <p:custDataLst>
              <p:tags r:id="rId1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61" name="Section Footer"/>
          <p:cNvSpPr txBox="1"/>
          <p:nvPr>
            <p:custDataLst>
              <p:tags r:id="rId1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2" name="Page Number"/>
          <p:cNvSpPr txBox="1"/>
          <p:nvPr>
            <p:custDataLst>
              <p:tags r:id="rId15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 rot="475980">
            <a:off x="8522132" y="1601180"/>
            <a:ext cx="1189326" cy="2110512"/>
            <a:chOff x="8256170" y="1462132"/>
            <a:chExt cx="1628752" cy="2590364"/>
          </a:xfrm>
        </p:grpSpPr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30" name="Oval 129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Arbeids-godt-gjøring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 rot="475980">
            <a:off x="8522132" y="4320712"/>
            <a:ext cx="1189326" cy="2110512"/>
            <a:chOff x="8256170" y="1462132"/>
            <a:chExt cx="1628752" cy="2590364"/>
          </a:xfrm>
          <a:solidFill>
            <a:schemeClr val="accent3"/>
          </a:solidFill>
        </p:grpSpPr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grpFill/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40" name="Oval 139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3"/>
                  </a:solidFill>
                  <a:latin typeface="Georgia" pitchFamily="18" charset="0"/>
                </a:rPr>
                <a:t>Forster-</a:t>
              </a:r>
              <a:r>
                <a:rPr lang="nb-NO" sz="1200" b="1" i="1" dirty="0" err="1" smtClean="0">
                  <a:solidFill>
                    <a:schemeClr val="accent3"/>
                  </a:solidFill>
                  <a:latin typeface="Georgia" pitchFamily="18" charset="0"/>
                </a:rPr>
                <a:t>kning</a:t>
              </a:r>
              <a:endParaRPr lang="nb-NO" sz="1200" b="1" i="1" dirty="0" smtClean="0">
                <a:solidFill>
                  <a:schemeClr val="accent3"/>
                </a:solidFill>
                <a:latin typeface="Georgia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05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31977" y="1809194"/>
            <a:ext cx="8997696" cy="5101342"/>
          </a:xfrm>
        </p:spPr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Kompensasjon for tapt arbeidsinntekt 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Dekning av tapt arbeidsinntekt (dagens ordning)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err="1"/>
              <a:t>Grunnsats</a:t>
            </a:r>
            <a:r>
              <a:rPr lang="nb-NO" dirty="0"/>
              <a:t> pluss dekning av tapt </a:t>
            </a:r>
            <a:r>
              <a:rPr lang="nb-NO" dirty="0" smtClean="0"/>
              <a:t>arbeidsinntekt</a:t>
            </a:r>
            <a:br>
              <a:rPr lang="nb-NO" dirty="0" smtClean="0"/>
            </a:br>
            <a:endParaRPr lang="nb-NO" dirty="0"/>
          </a:p>
          <a:p>
            <a:pPr lvl="0" indent="0"/>
            <a:r>
              <a:rPr lang="nb-NO" dirty="0" smtClean="0">
                <a:solidFill>
                  <a:schemeClr val="accent1"/>
                </a:solidFill>
              </a:rPr>
              <a:t>Hjemme med fosterbarnet første året 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Kompensasjon for tapt arbeidsinntekt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Forsterkning i form av høyere arbeidsgodtgjøring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Foreldrepenger via NAV på lik linje med adoptivforeldre</a:t>
            </a:r>
          </a:p>
          <a:p>
            <a:pPr lvl="0" indent="0"/>
            <a:endParaRPr lang="nb-NO" dirty="0" smtClean="0"/>
          </a:p>
          <a:p>
            <a:pPr lvl="0" indent="0"/>
            <a:r>
              <a:rPr lang="nb-NO" dirty="0" smtClean="0">
                <a:solidFill>
                  <a:schemeClr val="accent1"/>
                </a:solidFill>
              </a:rPr>
              <a:t>Utgiftsdekning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Aldersinndeling</a:t>
            </a:r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 av elementer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Section Header" hidden="1"/>
          <p:cNvSpPr txBox="1"/>
          <p:nvPr>
            <p:custDataLst>
              <p:tags r:id="rId1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61" name="Section Footer"/>
          <p:cNvSpPr txBox="1"/>
          <p:nvPr>
            <p:custDataLst>
              <p:tags r:id="rId1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2" name="Page Number"/>
          <p:cNvSpPr txBox="1"/>
          <p:nvPr>
            <p:custDataLst>
              <p:tags r:id="rId15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475980">
            <a:off x="7486601" y="1528226"/>
            <a:ext cx="1189326" cy="2110512"/>
            <a:chOff x="8256170" y="1462132"/>
            <a:chExt cx="1628752" cy="2590364"/>
          </a:xfrm>
          <a:solidFill>
            <a:schemeClr val="accent1"/>
          </a:solidFill>
        </p:grpSpPr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grpFill/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9" name="Oval 128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1"/>
                  </a:solidFill>
                  <a:latin typeface="Georgia" pitchFamily="18" charset="0"/>
                </a:rPr>
                <a:t>Frikjøp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 rot="475980">
            <a:off x="7437792" y="4815191"/>
            <a:ext cx="1189326" cy="2110512"/>
            <a:chOff x="8256170" y="1462132"/>
            <a:chExt cx="1628752" cy="2590364"/>
          </a:xfrm>
          <a:solidFill>
            <a:schemeClr val="accent6"/>
          </a:solidFill>
        </p:grpSpPr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grpFill/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33" name="Oval 132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6"/>
                  </a:solidFill>
                  <a:latin typeface="Georgia" pitchFamily="18" charset="0"/>
                </a:rPr>
                <a:t>Utgifts-dekning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82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Pensjon</a:t>
            </a:r>
          </a:p>
          <a:p>
            <a:r>
              <a:rPr lang="nb-NO" dirty="0" smtClean="0"/>
              <a:t>Uavhengig av øvrige elementer i rammeverket</a:t>
            </a:r>
          </a:p>
          <a:p>
            <a:endParaRPr lang="nb-NO" dirty="0"/>
          </a:p>
          <a:p>
            <a:r>
              <a:rPr lang="nb-NO" dirty="0" smtClean="0">
                <a:solidFill>
                  <a:schemeClr val="accent1"/>
                </a:solidFill>
              </a:rPr>
              <a:t>Ytelser fra NAV</a:t>
            </a:r>
          </a:p>
          <a:p>
            <a:r>
              <a:rPr lang="nb-NO" dirty="0"/>
              <a:t>Uavhengig av </a:t>
            </a:r>
            <a:r>
              <a:rPr lang="nb-NO" dirty="0" smtClean="0"/>
              <a:t>øvrige elementer i rammeverket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Sykepenger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Dagpenger under arbeidsledighet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Arbeidsavklaringspenger og tilleggs stønader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Uføretrygd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Foreldrepenger</a:t>
            </a:r>
          </a:p>
          <a:p>
            <a:endParaRPr lang="nb-NO" dirty="0"/>
          </a:p>
          <a:p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 av ulike modeller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Section Header" hidden="1"/>
          <p:cNvSpPr txBox="1"/>
          <p:nvPr>
            <p:custDataLst>
              <p:tags r:id="rId1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61" name="Section Footer"/>
          <p:cNvSpPr txBox="1"/>
          <p:nvPr>
            <p:custDataLst>
              <p:tags r:id="rId1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2" name="Page Number"/>
          <p:cNvSpPr txBox="1"/>
          <p:nvPr>
            <p:custDataLst>
              <p:tags r:id="rId15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 rot="475980">
            <a:off x="6719619" y="1574052"/>
            <a:ext cx="1189326" cy="2110512"/>
            <a:chOff x="8256170" y="1462132"/>
            <a:chExt cx="1628752" cy="2590364"/>
          </a:xfrm>
          <a:solidFill>
            <a:schemeClr val="accent2"/>
          </a:solidFill>
        </p:grpSpPr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grpFill/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29" name="Oval 128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2"/>
                  </a:solidFill>
                  <a:latin typeface="Georgia" pitchFamily="18" charset="0"/>
                </a:rPr>
                <a:t>Pensjon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 rot="475980">
            <a:off x="6698520" y="3816976"/>
            <a:ext cx="1189326" cy="2110512"/>
            <a:chOff x="8256170" y="1462132"/>
            <a:chExt cx="1628752" cy="2590364"/>
          </a:xfrm>
          <a:solidFill>
            <a:schemeClr val="accent4"/>
          </a:solidFill>
        </p:grpSpPr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8256170" y="2057400"/>
              <a:ext cx="1586330" cy="1995096"/>
            </a:xfrm>
            <a:custGeom>
              <a:avLst/>
              <a:gdLst/>
              <a:ahLst/>
              <a:cxnLst>
                <a:cxn ang="0">
                  <a:pos x="988" y="413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988" y="413"/>
                </a:cxn>
              </a:cxnLst>
              <a:rect l="0" t="0" r="r" b="b"/>
              <a:pathLst>
                <a:path w="988" h="1400">
                  <a:moveTo>
                    <a:pt x="988" y="413"/>
                  </a:moveTo>
                  <a:cubicBezTo>
                    <a:pt x="726" y="149"/>
                    <a:pt x="371" y="0"/>
                    <a:pt x="0" y="0"/>
                  </a:cubicBezTo>
                  <a:lnTo>
                    <a:pt x="0" y="1400"/>
                  </a:lnTo>
                  <a:lnTo>
                    <a:pt x="988" y="413"/>
                  </a:lnTo>
                  <a:close/>
                </a:path>
              </a:pathLst>
            </a:custGeom>
            <a:grpFill/>
            <a:ln w="285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dirty="0"/>
            </a:p>
          </p:txBody>
        </p:sp>
        <p:sp>
          <p:nvSpPr>
            <p:cNvPr id="133" name="Oval 132"/>
            <p:cNvSpPr/>
            <p:nvPr/>
          </p:nvSpPr>
          <p:spPr bwMode="ltGray">
            <a:xfrm>
              <a:off x="8365399" y="1462132"/>
              <a:ext cx="1519523" cy="1346853"/>
            </a:xfrm>
            <a:prstGeom prst="ellipse">
              <a:avLst/>
            </a:prstGeom>
            <a:grp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ltGray">
            <a:xfrm>
              <a:off x="8492025" y="1592731"/>
              <a:ext cx="1266269" cy="1122377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b="1" i="1" dirty="0" smtClean="0">
                  <a:solidFill>
                    <a:schemeClr val="accent4"/>
                  </a:solidFill>
                  <a:latin typeface="Georgia" pitchFamily="18" charset="0"/>
                </a:rPr>
                <a:t>Trygde-ytelser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465683325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5" name="TextBox 104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7" name="TextBox 106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0" name="TextBox 109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1" name="TextBox 110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0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169513467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81" name="TextBox 80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0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50" name="Section Footer"/>
          <p:cNvSpPr txBox="1"/>
          <p:nvPr>
            <p:custDataLst>
              <p:tags r:id="rId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2" name="Rectangle 1"/>
          <p:cNvSpPr/>
          <p:nvPr/>
        </p:nvSpPr>
        <p:spPr>
          <a:xfrm>
            <a:off x="562091" y="2246868"/>
            <a:ext cx="2376264" cy="1308176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solidFill>
                  <a:schemeClr val="bg1"/>
                </a:solidFill>
                <a:latin typeface="+mj-lt"/>
              </a:rPr>
              <a:t>Grunnpakke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90755" y="2277487"/>
            <a:ext cx="4711188" cy="5789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latin typeface="+mj-lt"/>
              </a:rPr>
              <a:t>Fosterhjemshonorar – todelt standardsats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090755" y="3005820"/>
            <a:ext cx="4711188" cy="5492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latin typeface="+mj-lt"/>
              </a:rPr>
              <a:t>Utgiftsdekning – aldersinndelte satser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90755" y="4727062"/>
            <a:ext cx="4711188" cy="50405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latin typeface="+mj-lt"/>
              </a:rPr>
              <a:t>Kompensasjon for tapt arbeidsinntekt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62091" y="4727062"/>
            <a:ext cx="2386499" cy="509918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solidFill>
                  <a:schemeClr val="bg1"/>
                </a:solidFill>
                <a:latin typeface="+mj-lt"/>
              </a:rPr>
              <a:t>Hjemme første året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51856" y="3694120"/>
            <a:ext cx="2386499" cy="884194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solidFill>
                  <a:schemeClr val="bg1"/>
                </a:solidFill>
                <a:latin typeface="+mj-lt"/>
              </a:rPr>
              <a:t>Kompensasjon for ekstra innsats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90755" y="3697168"/>
            <a:ext cx="4711188" cy="859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dirty="0">
                <a:latin typeface="+mj-lt"/>
              </a:rPr>
              <a:t>Prosentvis kompensasjon for tapt arbeidsinntekt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1855" y="5349433"/>
            <a:ext cx="2386499" cy="509918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solidFill>
                  <a:schemeClr val="bg1"/>
                </a:solidFill>
                <a:latin typeface="+mj-lt"/>
              </a:rPr>
              <a:t>Pensjon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1856" y="5961315"/>
            <a:ext cx="2386499" cy="509918"/>
          </a:xfrm>
          <a:prstGeom prst="rect">
            <a:avLst/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noProof="0" dirty="0" smtClean="0">
                <a:solidFill>
                  <a:schemeClr val="bg1"/>
                </a:solidFill>
                <a:latin typeface="+mj-lt"/>
              </a:rPr>
              <a:t>Trygdeytelser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90755" y="5321813"/>
            <a:ext cx="4711188" cy="5492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dirty="0" smtClean="0">
                <a:latin typeface="+mj-lt"/>
              </a:rPr>
              <a:t>Styrkede pensjonsrettigheter</a:t>
            </a:r>
            <a:endParaRPr lang="nb-NO" noProof="0" dirty="0" smtClean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0755" y="5929823"/>
            <a:ext cx="4711188" cy="5492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nb-NO" dirty="0" smtClean="0">
                <a:latin typeface="+mj-lt"/>
              </a:rPr>
              <a:t>Styrkede trygderettigheter</a:t>
            </a:r>
            <a:endParaRPr lang="nb-NO" noProof="0" dirty="0" smtClean="0">
              <a:latin typeface="+mj-lt"/>
            </a:endParaRPr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Elementer ved rammebetingelsene</a:t>
            </a:r>
            <a:endParaRPr lang="nb-NO" dirty="0"/>
          </a:p>
        </p:txBody>
      </p:sp>
      <p:sp>
        <p:nvSpPr>
          <p:cNvPr id="74" name="TextBox 7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7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72092" y="2415208"/>
            <a:ext cx="9260520" cy="5357192"/>
          </a:xfrm>
        </p:spPr>
        <p:txBody>
          <a:bodyPr/>
          <a:lstStyle/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Erstatter dagens arbeidsgodtgjøring, og består av to deler: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/>
              <a:t>En fast sats for selve omsorgsoppdraget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/>
              <a:t>En variabel sats som kompensasjon for tidsforbruk som fosterforeldre må </a:t>
            </a:r>
            <a:r>
              <a:rPr lang="nb-NO" sz="1800" dirty="0" smtClean="0"/>
              <a:t>påregne </a:t>
            </a:r>
            <a:r>
              <a:rPr lang="nb-NO" sz="1800" dirty="0"/>
              <a:t>å bruke på fosterbarnet, i forbindelse med deltakelse på møter </a:t>
            </a:r>
            <a:r>
              <a:rPr lang="nb-NO" sz="1800" dirty="0" smtClean="0"/>
              <a:t>o.l.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Fosterhjemshonoraret beregnes ut ifra Folketrygdens grunnbeløp (G), ikke KS-satser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Forslag om 2,0 – 2,7 ganger G årlig – tilsvarer et månedlig honorar på omlag kr. 15 000 – 20 000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/>
              <a:t>Beløpet bør fortsatt være skattepliktig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Om lag 50 % av fosterhjem vil kun få fosterhjemshonoraret 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31 % har 1 KS sats (per 2014), 30 % har forsterkning under kommunal egenandel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Fosterhjemshonorar innebærer forventninger om arbeid tilsvarende ca. 25 % stilling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Fosterhjemshonorar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13176" y="69775"/>
            <a:ext cx="4792539" cy="994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9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4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12214093"/>
              </p:ext>
            </p:extLst>
          </p:nvPr>
        </p:nvGraphicFramePr>
        <p:xfrm>
          <a:off x="530224" y="3940355"/>
          <a:ext cx="8459415" cy="2336185"/>
        </p:xfrm>
        <a:graphic>
          <a:graphicData uri="http://schemas.openxmlformats.org/drawingml/2006/table">
            <a:tbl>
              <a:tblPr firstRow="1" firstCol="1" bandRow="1"/>
              <a:tblGrid>
                <a:gridCol w="1607445"/>
                <a:gridCol w="1687193"/>
                <a:gridCol w="1687193"/>
                <a:gridCol w="1738792"/>
                <a:gridCol w="1738792"/>
              </a:tblGrid>
              <a:tr h="10659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Tilsvarende antall G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Fast del (konstant)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 smtClean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Tids-kompensasjon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(variabel)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Månedlig </a:t>
                      </a:r>
                      <a:r>
                        <a:rPr lang="nb-NO" sz="1400" b="1" dirty="0" smtClean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godtgjøring </a:t>
                      </a: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(skattepliktig)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Årlig godtgjøring </a:t>
                      </a:r>
                      <a:r>
                        <a:rPr lang="nb-NO" sz="1400" b="1" dirty="0" smtClean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skattepliktig)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58"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824" rtl="0" eaLnBrk="1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7 500 kr</a:t>
                      </a:r>
                      <a:r>
                        <a:rPr lang="nb-NO" sz="16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1018824" rtl="0" eaLnBrk="1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7 500 kr.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15 000 kr.</a:t>
                      </a:r>
                    </a:p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177 000 kr.</a:t>
                      </a:r>
                    </a:p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8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10 000 kr</a:t>
                      </a:r>
                      <a:r>
                        <a:rPr lang="nb-NO" sz="1600" dirty="0" smtClean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5 000 kr.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47111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12 000 kr.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3 000 kr.</a:t>
                      </a:r>
                    </a:p>
                  </a:txBody>
                  <a:tcPr marL="36336" marR="36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355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36" marR="3633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32644" y="2212848"/>
            <a:ext cx="7389711" cy="1424707"/>
          </a:xfrm>
        </p:spPr>
        <p:txBody>
          <a:bodyPr/>
          <a:lstStyle/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Fosterhjemshonoraret vil bestå av en fast og en variabel del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Fast og variabel del kan diskuteres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Månedlig beløp beregnes ut ifra G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Forts. </a:t>
            </a:r>
            <a:r>
              <a:rPr lang="nb-NO" dirty="0"/>
              <a:t>f</a:t>
            </a:r>
            <a:r>
              <a:rPr lang="nb-NO" dirty="0" smtClean="0"/>
              <a:t>osterhjemshonorar – beregning av satsen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4" name="TextBox 6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4813176" y="69775"/>
            <a:ext cx="4792539" cy="994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3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87073" y="2176810"/>
            <a:ext cx="8997696" cy="441655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Dagens ordning knyttet til utgiftsdekningen videreføres i stor grad på samme måte som tidligere</a:t>
            </a:r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Fast </a:t>
            </a:r>
            <a:r>
              <a:rPr lang="nb-NO" dirty="0"/>
              <a:t>månedlig </a:t>
            </a:r>
            <a:r>
              <a:rPr lang="nb-NO" dirty="0" smtClean="0"/>
              <a:t>godtgjøring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Aldersinndelte satser som i dag</a:t>
            </a:r>
            <a:endParaRPr lang="nb-NO" dirty="0"/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/>
              <a:t>Nødvendige </a:t>
            </a:r>
            <a:r>
              <a:rPr lang="nb-NO" dirty="0" smtClean="0"/>
              <a:t>ekstrautgifter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Behov for å fastsette veiledende og maksimale beløp, for eksempel for utgifter til konfirmasjon</a:t>
            </a:r>
            <a:endParaRPr lang="nb-NO" dirty="0"/>
          </a:p>
          <a:p>
            <a:pPr marL="37253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Innflyttingspakke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Det bør fastsettes et fast beløp som skal dekke utstyr, møbler og klær ved innflytting</a:t>
            </a:r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Utgiftsdekning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13175" y="-1"/>
            <a:ext cx="4805455" cy="1024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6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92469" y="2212848"/>
            <a:ext cx="8997696" cy="4752528"/>
          </a:xfrm>
        </p:spPr>
        <p:txBody>
          <a:bodyPr/>
          <a:lstStyle/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Forslag om å erstatte dagens ordninger med frikjøp og forsterkning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Det bør være mulig å få kompensasjon for at fosterhjemsoppdraget er mer krevende, ved at det begrenser anledningen til at begge fosterforeldre kan ha inntektsgivende arbeid ved siden av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 smtClean="0"/>
              <a:t>Med hensyn til tid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 smtClean="0"/>
              <a:t>Med hensyn til totalbelastning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Prosentvis kompensasjon av tapt arbeidsinntekt – 50, 75 og 100 %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Faglig vurdering fra barnevernets side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Begrenset perioder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Beregnet ut ifra prosent av årsinntekt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 smtClean="0"/>
              <a:t>Minimum 4G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sz="1800" dirty="0"/>
              <a:t>M</a:t>
            </a:r>
            <a:r>
              <a:rPr lang="nb-NO" sz="1800" dirty="0" smtClean="0"/>
              <a:t>aksimum 6G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Prosentvise nivåinndelte satser for å ivareta ekstra arbeidsinnsats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792960" y="324413"/>
            <a:ext cx="4779622" cy="722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4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9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4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36713" y="2212847"/>
            <a:ext cx="8891335" cy="4985719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Fosterhjemshonoraret skal kompensere for den tiden et «gjennomsnittlig» fosterhjemsoppdrag medfører, beregnet til om lag 25 %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Kompensasjon for tapt arbeidsinntekt gis først når det er behov for at en av fosterforeldrene reduserer sin stilling med 50 % (tre nivå: 50, 75 og 100 %)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Prosentvis kompensasjon for tapt arbeidsinntekt</a:t>
            </a:r>
            <a:endParaRPr lang="nb-NO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31267"/>
              </p:ext>
            </p:extLst>
          </p:nvPr>
        </p:nvGraphicFramePr>
        <p:xfrm>
          <a:off x="665240" y="3958208"/>
          <a:ext cx="8424935" cy="3240359"/>
        </p:xfrm>
        <a:graphic>
          <a:graphicData uri="http://schemas.openxmlformats.org/drawingml/2006/table">
            <a:tbl>
              <a:tblPr firstRow="1" firstCol="1" bandRow="1"/>
              <a:tblGrid>
                <a:gridCol w="802016"/>
                <a:gridCol w="1417537"/>
                <a:gridCol w="1303799"/>
                <a:gridCol w="1660065"/>
                <a:gridCol w="3241518"/>
              </a:tblGrid>
              <a:tr h="81009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0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0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Fosterhjems-honorar, konstant del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Fosterhjems-honorar, variabel del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Kompensasjon for tapt arbeidsinntekt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4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Beskrivelse</a:t>
                      </a:r>
                      <a:endParaRPr lang="nb-NO" sz="1400" dirty="0">
                        <a:effectLst/>
                        <a:latin typeface="Georgia" panose="02040502050405020303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Begge fosterforeldre kan ha 100 % stilling i tillegg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Krever at en av fosterforeldrene reduserer sin stilling med 50 %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Krever at en av fosterforeldrene reduserer sin stilling med 75 %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b="1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6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Krever at en av fosterforeldrene reduserer sin stilling med 100 %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1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1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1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1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100" dirty="0">
                          <a:effectLst/>
                          <a:latin typeface="Georgia" panose="02040502050405020303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C69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4" name="TextBox 6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13176" y="340568"/>
            <a:ext cx="4779622" cy="722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2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9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4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Fosterhjemshonorar og kompensasjon for tapt inntekt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530352" y="5902424"/>
            <a:ext cx="8171256" cy="1368152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nb-NO" sz="1400" dirty="0" smtClean="0">
                <a:latin typeface="+mj-lt"/>
              </a:rPr>
              <a:t>Beløpene i figuren er ment som eksempler: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noProof="0" dirty="0" smtClean="0">
                <a:latin typeface="+mj-lt"/>
              </a:rPr>
              <a:t>Fosterhjemshonorar er her totalt kr. 15 000 per måned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Konstant del er satt til kr. 7 500 per måned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noProof="0" dirty="0" smtClean="0">
                <a:latin typeface="+mj-lt"/>
              </a:rPr>
              <a:t>Variabel del er satt til kr. 7 500 per måned ved 100 %, og reduseres når prosentvis kompensasjon for tapt arbeidsinntekt øker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41063" y="2028645"/>
            <a:ext cx="8160545" cy="3750687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4" name="TextBox 6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813176" y="333366"/>
            <a:ext cx="4779622" cy="722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9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18307" y="2099138"/>
            <a:ext cx="8997696" cy="441655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Forslag om at en av fosterforeldrene som hovedregel ikke skal ha inntektsgivende arbeid ved siden av fosterhjemsoppdraget det første året av plasseringen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Skape ro til at familien kan finne seg til rette i den nye situasjonen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Ordningen foreslås også å skulle gjelder ved plassering i slekt og nettverk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Kompensasjon for inntekt, begrenset oppad til 6G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Hjemmeværende fosterforeldre (uten inntektsgivende arbeid) vil få fosterhjemshonoraret hele tiden.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Behov for fleksibilitet i ordningen, ut ifra barnets behov og fosterhjemmets ønsker med hensyn til deltakelse i arbeidslivet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1143000"/>
            <a:ext cx="8997696" cy="510952"/>
          </a:xfrm>
        </p:spPr>
        <p:txBody>
          <a:bodyPr/>
          <a:lstStyle/>
          <a:p>
            <a:r>
              <a:rPr lang="nb-NO" dirty="0" smtClean="0"/>
              <a:t>Hjemme med barnet den første tiden etter plassering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13176" y="444500"/>
            <a:ext cx="4714872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8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30352" y="1941984"/>
            <a:ext cx="8997696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 smtClean="0"/>
              <a:t>Bufdir</a:t>
            </a:r>
            <a:r>
              <a:rPr lang="nb-NO" dirty="0" smtClean="0"/>
              <a:t> har fremmet forslag som vil styrke fosterforeldres pensjonsrettigheter i ordinære fosterhjem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Fosterforeldre i kommunale hjem som er </a:t>
            </a:r>
            <a:r>
              <a:rPr lang="nb-NO" i="1" dirty="0" smtClean="0"/>
              <a:t>hjemmeværende</a:t>
            </a:r>
            <a:r>
              <a:rPr lang="nb-NO" dirty="0" smtClean="0"/>
              <a:t> bør opptjene pensjonspoeng etter folketrygdloven § 3-16 for fosterbarn opp til 18 år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Vurdere om kommunene skal pålegges å sørge for at </a:t>
            </a:r>
            <a:r>
              <a:rPr lang="nb-NO" i="1" dirty="0" smtClean="0"/>
              <a:t>frikjøpte </a:t>
            </a:r>
            <a:r>
              <a:rPr lang="nb-NO" dirty="0" smtClean="0"/>
              <a:t>fosterforeldre får en pensjonsordning tilsvarende den kommunale tjenestepensjonsordningen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b-NO" dirty="0" smtClean="0"/>
              <a:t>Anbefaler at det ikke bør reguleres hvordan arbeidsgodtgjøringen (inntekten) skal fordeles mellom fosterforeldre, men i større grad enn i dag fokusere på muligheten for å dele den mellom foreldre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PwC støtter </a:t>
            </a:r>
            <a:r>
              <a:rPr lang="nb-NO" dirty="0" err="1" smtClean="0"/>
              <a:t>Bufdirs</a:t>
            </a:r>
            <a:r>
              <a:rPr lang="nb-NO" dirty="0" smtClean="0"/>
              <a:t> forslag</a:t>
            </a: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04" y="1131194"/>
            <a:ext cx="8997696" cy="914400"/>
          </a:xfrm>
        </p:spPr>
        <p:txBody>
          <a:bodyPr/>
          <a:lstStyle/>
          <a:p>
            <a:r>
              <a:rPr lang="nb-NO" dirty="0" smtClean="0"/>
              <a:t>Pensjonsrettigheter</a:t>
            </a:r>
            <a:endParaRPr lang="nb-NO" dirty="0"/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813176" y="438408"/>
            <a:ext cx="4788024" cy="574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8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52" name="Content Placeholder 51"/>
          <p:cNvSpPr>
            <a:spLocks noGrp="1"/>
          </p:cNvSpPr>
          <p:nvPr>
            <p:ph sz="quarter" idx="15"/>
          </p:nvPr>
        </p:nvSpPr>
        <p:spPr>
          <a:xfrm>
            <a:off x="530352" y="2212847"/>
            <a:ext cx="8997696" cy="4881221"/>
          </a:xfrm>
        </p:spPr>
        <p:txBody>
          <a:bodyPr/>
          <a:lstStyle/>
          <a:p>
            <a:r>
              <a:rPr lang="nb-NO" dirty="0" err="1" smtClean="0"/>
              <a:t>Bufdir</a:t>
            </a:r>
            <a:r>
              <a:rPr lang="nb-NO" dirty="0" smtClean="0"/>
              <a:t> har gjennomgått skatteregelverket og trygderegelverket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Status av fosterforeldres nåværende rettigheter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Forslag til endringer</a:t>
            </a: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/>
              <a:t>PwC </a:t>
            </a:r>
            <a:r>
              <a:rPr lang="nb-NO" dirty="0"/>
              <a:t>støtter </a:t>
            </a:r>
            <a:r>
              <a:rPr lang="nb-NO" dirty="0" err="1"/>
              <a:t>Bufdirs</a:t>
            </a:r>
            <a:r>
              <a:rPr lang="nb-NO" dirty="0"/>
              <a:t> forslag</a:t>
            </a:r>
          </a:p>
          <a:p>
            <a:pPr indent="0"/>
            <a:endParaRPr lang="nb-NO" dirty="0"/>
          </a:p>
          <a:p>
            <a:pPr indent="0"/>
            <a:r>
              <a:rPr lang="nb-NO" dirty="0" smtClean="0"/>
              <a:t>Gjelder følgende trygdeytelser: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Sykepenger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Dagpenger ved arbeidsledighet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Arbeidsavklaringspenger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Uføretrygd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Foreldrepenger </a:t>
            </a:r>
            <a:r>
              <a:rPr lang="nb-NO" dirty="0" err="1" smtClean="0"/>
              <a:t>ifm</a:t>
            </a:r>
            <a:r>
              <a:rPr lang="nb-NO" dirty="0" smtClean="0"/>
              <a:t> graviditet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Styrkede trygdeytelser</a:t>
            </a:r>
            <a:endParaRPr lang="nb-NO" dirty="0"/>
          </a:p>
        </p:txBody>
      </p:sp>
      <p:sp>
        <p:nvSpPr>
          <p:cNvPr id="50" name="Section Footer"/>
          <p:cNvSpPr txBox="1"/>
          <p:nvPr>
            <p:custDataLst>
              <p:tags r:id="rId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813176" y="429753"/>
            <a:ext cx="4818393" cy="60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2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1541277377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2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30352" y="2057400"/>
            <a:ext cx="8997696" cy="503666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err="1" smtClean="0"/>
              <a:t>Bufdir</a:t>
            </a:r>
            <a:r>
              <a:rPr lang="nb-NO" dirty="0" smtClean="0"/>
              <a:t> har foreslått endringer som har til formål å styrke fosterforeldres trygderettigheter: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Ingen fratrekk i ytelsen</a:t>
            </a:r>
            <a:r>
              <a:rPr lang="nb-NO" dirty="0" smtClean="0"/>
              <a:t>: Når fosterforeldre i ordinære fosterhjem blir sykmeldt eller arbeidsledig, skal fosterhjemsgodtgjøringen ikke føre til fratrekk i ytelsen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Ingen begrensning av rettigheten: </a:t>
            </a:r>
            <a:r>
              <a:rPr lang="nb-NO" dirty="0" smtClean="0"/>
              <a:t>Fosterhjemsoppdraget skal ikke tas med i beregningen av hvorvidt en person oppfyller rettigheten til ulike trygdeytelser (sykemelding, arbeidsavklaringspenger)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Full rett til sykepenger</a:t>
            </a:r>
            <a:r>
              <a:rPr lang="nb-NO" dirty="0" smtClean="0"/>
              <a:t>: Innføre en plikt for kommunene til å opprettholde fosterhjemsgodtgjøring de første 16 dagene ved sykdom hos fosterforeldre som er 100 % frikjøpt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Mindre avkortning av uføretrygd</a:t>
            </a:r>
            <a:r>
              <a:rPr lang="nb-NO" dirty="0" smtClean="0"/>
              <a:t>: </a:t>
            </a:r>
            <a:r>
              <a:rPr lang="nb-NO" dirty="0"/>
              <a:t>Det innføres et friinntektsbeløp på 1G for uføre fosterforeldre i ordinære, kommunale fosterhjem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611295" lvl="3" indent="0">
              <a:buNone/>
            </a:pPr>
            <a:endParaRPr lang="nb-NO" dirty="0"/>
          </a:p>
          <a:p>
            <a:pPr marL="648548" lvl="2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Trygderegelverket</a:t>
            </a:r>
            <a:endParaRPr lang="nb-NO" dirty="0"/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3" name="TextBox 52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4813176" y="440263"/>
            <a:ext cx="4818393" cy="607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8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1" name="Section Footer"/>
          <p:cNvSpPr txBox="1"/>
          <p:nvPr>
            <p:custDataLst>
              <p:tags r:id="rId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2540648672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0" r:lo="rId71" r:qs="rId72" r:cs="rId73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5" name="TextBox 104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7" name="TextBox 106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0" name="TextBox 109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1" name="TextBox 110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2" name="TextBox 111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3" name="TextBox 112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4" name="TextBox 113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5" name="TextBox 114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6" name="TextBox 115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7" name="TextBox 116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9" name="TextBox 118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0" name="TextBox 119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1" name="TextBox 120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2" name="TextBox 121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9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6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4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Fosterhjem må få styrket veiledning og oppfølging for å bli bedre rustet til å ivareta oppdraget over lengre tid, og i krevende perioder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Forhindre brudd i plasseringer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Et bedre tilbud vil kunne lette rekrutteringsarbeidet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Økte ressurser til kommunene for å gi tettere oppfølging av det enkelte fosterhjem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Kompetanseheving blant barneverntjenestens ansatte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Tettere samarbeid mellom barneverntjenesten og andre deler av hjelpeapparatet (for eksempel spesialisthelsetjenesten v/barnehabilitering eller barne- og ungdomspsykiatri)</a:t>
            </a:r>
          </a:p>
          <a:p>
            <a:pPr marL="305648" lvl="2" indent="0">
              <a:buNone/>
            </a:pPr>
            <a:endParaRPr lang="nb-NO" dirty="0" smtClean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Styrket veilednings- og oppfølgingstilbud</a:t>
            </a:r>
            <a:endParaRPr lang="nb-NO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4" name="TextBox 6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530352" y="1869976"/>
            <a:ext cx="8997696" cy="4759424"/>
          </a:xfrm>
        </p:spPr>
        <p:txBody>
          <a:bodyPr/>
          <a:lstStyle/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Fastlagte gruppeveiledningstilbud ut i fra fosterbarnets alder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Gruppeveiledning tilpasset barnets alder, som for eksempel utfordringer knyttet </a:t>
            </a:r>
            <a:r>
              <a:rPr lang="nb-NO" dirty="0"/>
              <a:t>til ulike </a:t>
            </a:r>
            <a:r>
              <a:rPr lang="nb-NO" dirty="0" smtClean="0"/>
              <a:t>overganger (barnehage/barneskole/ungdomsskole/</a:t>
            </a:r>
            <a:r>
              <a:rPr lang="nb-NO" dirty="0" err="1" smtClean="0"/>
              <a:t>vgo</a:t>
            </a:r>
            <a:r>
              <a:rPr lang="nb-NO" dirty="0" smtClean="0"/>
              <a:t>)</a:t>
            </a:r>
            <a:endParaRPr lang="nb-NO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/>
                </a:solidFill>
              </a:rPr>
              <a:t>Individuell </a:t>
            </a:r>
            <a:r>
              <a:rPr lang="nb-NO" dirty="0" smtClean="0">
                <a:solidFill>
                  <a:schemeClr val="accent1"/>
                </a:solidFill>
              </a:rPr>
              <a:t>oppfølging </a:t>
            </a:r>
            <a:r>
              <a:rPr lang="nb-NO" dirty="0">
                <a:solidFill>
                  <a:schemeClr val="accent1"/>
                </a:solidFill>
              </a:rPr>
              <a:t>ut i fra barnets </a:t>
            </a:r>
            <a:r>
              <a:rPr lang="nb-NO" dirty="0" smtClean="0">
                <a:solidFill>
                  <a:schemeClr val="accent1"/>
                </a:solidFill>
              </a:rPr>
              <a:t>alder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Minimum fire oppfølgingsbesøk per år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Individuell </a:t>
            </a:r>
            <a:r>
              <a:rPr lang="nb-NO" dirty="0">
                <a:solidFill>
                  <a:schemeClr val="accent1"/>
                </a:solidFill>
              </a:rPr>
              <a:t>veiledning ved behov ut ifra barnets </a:t>
            </a:r>
            <a:r>
              <a:rPr lang="nb-NO" dirty="0" smtClean="0">
                <a:solidFill>
                  <a:schemeClr val="accent1"/>
                </a:solidFill>
              </a:rPr>
              <a:t>og fosterhjemmets behov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Behovsstyrt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Økt tilgjengelighet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Økt </a:t>
            </a:r>
            <a:r>
              <a:rPr lang="nb-NO" dirty="0">
                <a:solidFill>
                  <a:schemeClr val="accent1"/>
                </a:solidFill>
              </a:rPr>
              <a:t>tilgjengelighet til </a:t>
            </a:r>
            <a:r>
              <a:rPr lang="nb-NO" dirty="0" smtClean="0">
                <a:solidFill>
                  <a:schemeClr val="accent1"/>
                </a:solidFill>
              </a:rPr>
              <a:t>oppfølging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Barneverntjenesten bør ha et tilgjengelig oppfølgingstilbud utover ordinær åpningstid</a:t>
            </a:r>
          </a:p>
          <a:p>
            <a:pPr marL="954195" lvl="3" indent="-342900">
              <a:buFont typeface="Arial" panose="020B0604020202020204" pitchFamily="34" charset="0"/>
              <a:buChar char="•"/>
            </a:pPr>
            <a:r>
              <a:rPr lang="nb-NO" dirty="0" smtClean="0"/>
              <a:t>Samarbeid med andre instanser, som barnevernvakten</a:t>
            </a:r>
          </a:p>
          <a:p>
            <a:pPr marL="954195" lvl="3" indent="-342900">
              <a:buFont typeface="Arial" panose="020B0604020202020204" pitchFamily="34" charset="0"/>
              <a:buChar char="•"/>
            </a:pPr>
            <a:r>
              <a:rPr lang="nb-NO" dirty="0" smtClean="0"/>
              <a:t>Innføring av turnusordning</a:t>
            </a:r>
            <a:endParaRPr lang="nb-NO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Styrket veilednings- og oppfølgingstilbud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8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1" name="Section Footer"/>
          <p:cNvSpPr txBox="1"/>
          <p:nvPr>
            <p:custDataLst>
              <p:tags r:id="rId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33939898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0" r:lo="rId71" r:qs="rId72" r:cs="rId73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5" name="TextBox 104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7" name="TextBox 106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0" name="TextBox 109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1" name="TextBox 110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2" name="TextBox 111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3" name="TextBox 112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4" name="TextBox 113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5" name="TextBox 114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6" name="TextBox 115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7" name="TextBox 116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9" name="TextBox 118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0" name="TextBox 119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1" name="TextBox 120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2" name="TextBox 121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Saksbehandling</a:t>
            </a:r>
            <a:endParaRPr lang="nb-NO" dirty="0"/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Mindre byråkrati for både kommuner og </a:t>
            </a:r>
            <a:r>
              <a:rPr lang="nb-NO" dirty="0" err="1" smtClean="0"/>
              <a:t>Bufetat</a:t>
            </a:r>
            <a:r>
              <a:rPr lang="nb-NO" dirty="0" smtClean="0"/>
              <a:t> knyttet til refusjon av utgifter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Mindre mulighet for forhandling om rammebetingelser</a:t>
            </a:r>
          </a:p>
          <a:p>
            <a:pPr indent="0"/>
            <a:endParaRPr lang="nb-NO" dirty="0" smtClean="0">
              <a:solidFill>
                <a:schemeClr val="accent1"/>
              </a:solidFill>
            </a:endParaRPr>
          </a:p>
          <a:p>
            <a:pPr marL="37253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Innføring av nye rammebetingelser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Vil gjelde for både eksisterende og nye fosterhjem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Forutsetter utarbeidelse av nye retningslinjer og ny standardisert fosterhjemsavtale</a:t>
            </a:r>
          </a:p>
          <a:p>
            <a:pPr marL="648548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Merarbeid for kommunene første år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Administrative konsekvenser av nytt rammeverk</a:t>
            </a:r>
            <a:endParaRPr lang="nb-NO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1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1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1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5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4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4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3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3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2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2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Refusjonsordningen utgår </a:t>
            </a:r>
            <a:r>
              <a:rPr lang="nb-NO" dirty="0" smtClean="0"/>
              <a:t>og kommunene får overført midler etter en rettferdig fordelingsnøkkel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Full finansiering til kommunene </a:t>
            </a:r>
            <a:r>
              <a:rPr lang="nb-NO" dirty="0" smtClean="0"/>
              <a:t>for honorering av fosterhjem, inkludert midler til kompetanseheving og kapasitetsøkning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Økte kostnader </a:t>
            </a:r>
            <a:r>
              <a:rPr lang="nb-NO" dirty="0" smtClean="0"/>
              <a:t>til honorering av fosterhjem på grunn av innføring av grunnpakke og betalt fri første året etter plassering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Langsiktige gevinster </a:t>
            </a:r>
            <a:r>
              <a:rPr lang="nb-NO" dirty="0" smtClean="0"/>
              <a:t>vil sannsynligvis være at det blir enklere å rekruttere og beholde fosterhjem, på grunn av bedre økonomiske betingelser og styrket oppfølging og veiledning	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Økonomiske konsekvenser av nytt rammeverk</a:t>
            </a:r>
            <a:endParaRPr lang="nb-NO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Section Footer"/>
          <p:cNvSpPr txBox="1"/>
          <p:nvPr>
            <p:custDataLst>
              <p:tags r:id="rId1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smtClean="0">
                <a:latin typeface="+mn-lt"/>
              </a:rPr>
              <a:t>KS • Rammeverk for fosterhjem – et utredningsoppdrag, og et idehefte for å rekruttere og beholde fosterhjem</a:t>
            </a:r>
            <a:endParaRPr lang="nb-NO" sz="1100" dirty="0" smtClean="0">
              <a:latin typeface="+mn-lt"/>
            </a:endParaRPr>
          </a:p>
        </p:txBody>
      </p:sp>
      <p:sp>
        <p:nvSpPr>
          <p:cNvPr id="63" name="TextBox 62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Formål med oppdraget</a:t>
            </a:r>
            <a:endParaRPr lang="nb-NO" dirty="0"/>
          </a:p>
        </p:txBody>
      </p:sp>
      <p:sp>
        <p:nvSpPr>
          <p:cNvPr id="51" name="Section Footer"/>
          <p:cNvSpPr txBox="1"/>
          <p:nvPr>
            <p:custDataLst>
              <p:tags r:id="rId3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4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555616" y="6197290"/>
            <a:ext cx="8972432" cy="586810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72000" tIns="36000" rIns="72000" bIns="36000"/>
          <a:lstStyle/>
          <a:p>
            <a:pPr marL="1587" lvl="1" algn="ctr" defTabSz="695325">
              <a:lnSpc>
                <a:spcPct val="110000"/>
              </a:lnSpc>
              <a:spcBef>
                <a:spcPts val="600"/>
              </a:spcBef>
              <a:buSzTx/>
            </a:pPr>
            <a:r>
              <a:rPr lang="nb-NO" sz="1800" dirty="0" smtClean="0">
                <a:latin typeface="+mj-lt"/>
              </a:rPr>
              <a:t>bærekraftig, rettferdig, forutsigbar og fleksibel</a:t>
            </a:r>
            <a:r>
              <a:rPr lang="nb-NO" sz="1800" dirty="0">
                <a:latin typeface="+mj-lt"/>
              </a:rPr>
              <a:t>.</a:t>
            </a: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5212408" y="2005146"/>
            <a:ext cx="4304977" cy="3280718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72000" tIns="36000" rIns="72000" bIns="36000"/>
          <a:lstStyle/>
          <a:p>
            <a:pPr marL="187325" lvl="1" indent="-185738" defTabSz="695325">
              <a:lnSpc>
                <a:spcPct val="110000"/>
              </a:lnSpc>
              <a:spcBef>
                <a:spcPts val="600"/>
              </a:spcBef>
              <a:buSzTx/>
              <a:buFontTx/>
              <a:buChar char="•"/>
            </a:pPr>
            <a:r>
              <a:rPr lang="nb-NO" sz="1600" dirty="0">
                <a:latin typeface="+mj-lt"/>
              </a:rPr>
              <a:t>Heve statusen og bedre rammebetingelsene for kommunale fosterhjem</a:t>
            </a:r>
          </a:p>
          <a:p>
            <a:pPr marL="187325" lvl="1" indent="-185738" defTabSz="695325">
              <a:lnSpc>
                <a:spcPct val="110000"/>
              </a:lnSpc>
              <a:spcBef>
                <a:spcPts val="600"/>
              </a:spcBef>
              <a:buSzTx/>
              <a:buFontTx/>
              <a:buChar char="•"/>
            </a:pPr>
            <a:r>
              <a:rPr lang="nb-NO" sz="1600" dirty="0" smtClean="0">
                <a:latin typeface="+mj-lt"/>
              </a:rPr>
              <a:t>Utarbeidelse </a:t>
            </a:r>
            <a:r>
              <a:rPr lang="nb-NO" sz="1600" dirty="0">
                <a:latin typeface="+mj-lt"/>
              </a:rPr>
              <a:t>av </a:t>
            </a:r>
            <a:r>
              <a:rPr lang="nb-NO" sz="1600" dirty="0" smtClean="0">
                <a:latin typeface="+mj-lt"/>
              </a:rPr>
              <a:t>retningslinjer </a:t>
            </a:r>
            <a:r>
              <a:rPr lang="nb-NO" sz="1600" dirty="0">
                <a:latin typeface="+mj-lt"/>
              </a:rPr>
              <a:t>som sikrer lik praksis i kommuner</a:t>
            </a:r>
          </a:p>
          <a:p>
            <a:pPr marL="187325" lvl="1" indent="-185738" defTabSz="695325">
              <a:lnSpc>
                <a:spcPct val="110000"/>
              </a:lnSpc>
              <a:spcBef>
                <a:spcPts val="600"/>
              </a:spcBef>
              <a:buSzTx/>
              <a:buFontTx/>
              <a:buChar char="•"/>
            </a:pPr>
            <a:r>
              <a:rPr lang="nb-NO" sz="1600" dirty="0">
                <a:latin typeface="+mj-lt"/>
              </a:rPr>
              <a:t>La barnets- og familiens behov være styrende for hvilket fosterhjem som </a:t>
            </a:r>
            <a:r>
              <a:rPr lang="nb-NO" sz="1600" dirty="0" smtClean="0">
                <a:latin typeface="+mj-lt"/>
              </a:rPr>
              <a:t>tilbys</a:t>
            </a:r>
            <a:br>
              <a:rPr lang="nb-NO" sz="1600" dirty="0" smtClean="0">
                <a:latin typeface="+mj-lt"/>
              </a:rPr>
            </a:br>
            <a:endParaRPr lang="nb-NO" sz="1600" dirty="0">
              <a:latin typeface="+mj-lt"/>
            </a:endParaRPr>
          </a:p>
          <a:p>
            <a:pPr marL="1587" lvl="1" defTabSz="695325">
              <a:lnSpc>
                <a:spcPct val="110000"/>
              </a:lnSpc>
              <a:spcBef>
                <a:spcPts val="600"/>
              </a:spcBef>
              <a:buSzTx/>
            </a:pPr>
            <a:r>
              <a:rPr lang="nb-NO" sz="1600" dirty="0" smtClean="0">
                <a:latin typeface="+mj-lt"/>
              </a:rPr>
              <a:t> </a:t>
            </a:r>
            <a:r>
              <a:rPr lang="nb-NO" sz="16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nb-NO" sz="1600" dirty="0" smtClean="0">
                <a:latin typeface="+mj-lt"/>
              </a:rPr>
              <a:t> For å ha tilgang på nok, gode fosterhjem som matcher barnets behov</a:t>
            </a: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537495" y="1653952"/>
            <a:ext cx="4306468" cy="332184"/>
          </a:xfrm>
          <a:prstGeom prst="rect">
            <a:avLst/>
          </a:prstGeom>
          <a:ln>
            <a:headEnd type="none" w="sm" len="sm"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nb-NO" sz="1400" b="1" dirty="0" smtClean="0">
                <a:solidFill>
                  <a:schemeClr val="bg1"/>
                </a:solidFill>
                <a:latin typeface="+mj-lt"/>
              </a:rPr>
              <a:t>Dagens situasjon (kommunale fosterhjem)</a:t>
            </a:r>
            <a:endParaRPr lang="nb-NO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5212408" y="1653952"/>
            <a:ext cx="4304977" cy="332184"/>
          </a:xfrm>
          <a:prstGeom prst="rect">
            <a:avLst/>
          </a:prstGeom>
          <a:ln>
            <a:headEnd type="none" w="sm" len="sm"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nb-NO" sz="1400" b="1" dirty="0" smtClean="0">
                <a:solidFill>
                  <a:schemeClr val="bg1"/>
                </a:solidFill>
                <a:latin typeface="+mj-lt"/>
              </a:rPr>
              <a:t>Ønsket situasjon</a:t>
            </a:r>
            <a:endParaRPr lang="nb-NO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AutoShape 8"/>
          <p:cNvSpPr>
            <a:spLocks noChangeArrowheads="1"/>
          </p:cNvSpPr>
          <p:nvPr/>
        </p:nvSpPr>
        <p:spPr bwMode="blackWhite">
          <a:xfrm rot="10800000">
            <a:off x="3133390" y="5443693"/>
            <a:ext cx="3937924" cy="242706"/>
          </a:xfrm>
          <a:prstGeom prst="triangle">
            <a:avLst>
              <a:gd name="adj" fmla="val 50000"/>
            </a:avLst>
          </a:prstGeom>
          <a:ln>
            <a:headEnd type="none" w="sm" len="sm"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</a:pP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555616" y="5848765"/>
            <a:ext cx="8972432" cy="332183"/>
          </a:xfrm>
          <a:prstGeom prst="rect">
            <a:avLst/>
          </a:prstGeom>
          <a:ln>
            <a:headEnd type="none" w="sm" len="sm"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nb-NO" sz="1400" b="1" dirty="0" smtClean="0">
                <a:solidFill>
                  <a:schemeClr val="bg1"/>
                </a:solidFill>
                <a:latin typeface="+mj-lt"/>
              </a:rPr>
              <a:t>En fremtidig modell for økonomisk godtgjøring av fosterforeldre må være</a:t>
            </a:r>
            <a:endParaRPr lang="nb-NO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537495" y="2007209"/>
            <a:ext cx="4306468" cy="327865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72000" tIns="36000" rIns="72000" bIns="36000"/>
          <a:lstStyle/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nb-NO" sz="1600" dirty="0" smtClean="0">
                <a:latin typeface="+mj-lt"/>
              </a:rPr>
              <a:t>Store forskjeller i forsterkningspraksis og økonomiske rammevilkår for fosterhjemmene</a:t>
            </a:r>
          </a:p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nb-NO" sz="1600" dirty="0" smtClean="0">
                <a:latin typeface="+mj-lt"/>
              </a:rPr>
              <a:t>Status </a:t>
            </a:r>
            <a:r>
              <a:rPr lang="nb-NO" sz="1600" dirty="0">
                <a:latin typeface="+mj-lt"/>
              </a:rPr>
              <a:t>og minstesatsene er for lave, både når det gjelder arbeidsgodtgjøring og </a:t>
            </a:r>
            <a:r>
              <a:rPr lang="nb-NO" sz="1600" dirty="0" smtClean="0">
                <a:latin typeface="+mj-lt"/>
              </a:rPr>
              <a:t>utgiftsdekning</a:t>
            </a:r>
            <a:endParaRPr lang="nb-NO" sz="1600" dirty="0">
              <a:latin typeface="+mj-lt"/>
            </a:endParaRPr>
          </a:p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nb-NO" sz="1600" dirty="0">
                <a:latin typeface="+mj-lt"/>
              </a:rPr>
              <a:t>Manglende pensjons- og andre </a:t>
            </a:r>
            <a:r>
              <a:rPr lang="nb-NO" sz="1600" dirty="0" smtClean="0">
                <a:latin typeface="+mj-lt"/>
              </a:rPr>
              <a:t>arbeidstakerrettigheter</a:t>
            </a:r>
          </a:p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nb-NO" sz="1600" dirty="0" smtClean="0">
                <a:latin typeface="+mj-lt"/>
              </a:rPr>
              <a:t>Refusjonsordningen </a:t>
            </a:r>
            <a:r>
              <a:rPr lang="nb-NO" sz="1600" dirty="0">
                <a:latin typeface="+mj-lt"/>
              </a:rPr>
              <a:t>er byråkratisk, men kan gi en viss kvalitetssikring og økonomisk trygghet for kommunene</a:t>
            </a:r>
          </a:p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endParaRPr lang="nb-NO" sz="1600" dirty="0">
              <a:latin typeface="+mj-lt"/>
            </a:endParaRPr>
          </a:p>
          <a:p>
            <a:pPr defTabSz="695325">
              <a:lnSpc>
                <a:spcPct val="110000"/>
              </a:lnSpc>
              <a:spcBef>
                <a:spcPts val="600"/>
              </a:spcBef>
            </a:pPr>
            <a:endParaRPr lang="nb-NO" sz="1600" dirty="0" smtClean="0">
              <a:latin typeface="+mj-lt"/>
            </a:endParaRPr>
          </a:p>
          <a:p>
            <a:pPr marL="177800" indent="-185738" defTabSz="695325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endParaRPr lang="nb-NO" sz="1400" dirty="0" smtClean="0">
              <a:latin typeface="+mj-lt"/>
            </a:endParaRPr>
          </a:p>
          <a:p>
            <a:pPr defTabSz="695325">
              <a:lnSpc>
                <a:spcPct val="110000"/>
              </a:lnSpc>
              <a:spcBef>
                <a:spcPts val="600"/>
              </a:spcBef>
            </a:pPr>
            <a:endParaRPr lang="nb-NO" sz="1400" dirty="0"/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3" name="TextBox 72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5" name="TextBox 74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7" name="TextBox 76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8" name="TextBox 77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9" name="TextBox 78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Section Header" hidden="1"/>
          <p:cNvSpPr txBox="1"/>
          <p:nvPr>
            <p:custDataLst>
              <p:tags r:id="rId51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>
            <p:custDataLst>
              <p:tags r:id="rId8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>
            <p:custDataLst>
              <p:tags r:id="rId8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>
            <p:custDataLst>
              <p:tags r:id="rId8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8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>
            <p:custDataLst>
              <p:tags r:id="rId8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>
            <p:custDataLst>
              <p:tags r:id="rId8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>
            <p:custDataLst>
              <p:tags r:id="rId8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1" name="TextBox 140"/>
          <p:cNvSpPr txBox="1"/>
          <p:nvPr>
            <p:custDataLst>
              <p:tags r:id="rId8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>
            <p:custDataLst>
              <p:tags r:id="rId8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>
            <p:custDataLst>
              <p:tags r:id="rId9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>
            <p:custDataLst>
              <p:tags r:id="rId9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>
            <p:custDataLst>
              <p:tags r:id="rId9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>
            <p:custDataLst>
              <p:tags r:id="rId9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>
            <p:custDataLst>
              <p:tags r:id="rId9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>
            <p:custDataLst>
              <p:tags r:id="rId9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2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6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8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9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45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50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39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4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33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8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27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2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21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6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4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15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0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graphicFrame>
        <p:nvGraphicFramePr>
          <p:cNvPr id="55" name="Content Placeholder 5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56647458"/>
              </p:ext>
            </p:extLst>
          </p:nvPr>
        </p:nvGraphicFramePr>
        <p:xfrm>
          <a:off x="496965" y="2151601"/>
          <a:ext cx="2898775" cy="438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3373016" y="2349968"/>
            <a:ext cx="6125272" cy="4416552"/>
          </a:xfrm>
          <a:prstGeom prst="rect">
            <a:avLst/>
          </a:prstGeom>
        </p:spPr>
        <p:txBody>
          <a:bodyPr/>
          <a:lstStyle/>
          <a:p>
            <a:r>
              <a:rPr lang="nb-NO" sz="1800" b="1" dirty="0" smtClean="0">
                <a:solidFill>
                  <a:schemeClr val="accent1"/>
                </a:solidFill>
              </a:rPr>
              <a:t>Typer </a:t>
            </a:r>
            <a:r>
              <a:rPr lang="nb-NO" sz="1800" b="1" dirty="0">
                <a:solidFill>
                  <a:schemeClr val="accent1"/>
                </a:solidFill>
              </a:rPr>
              <a:t>fosterhjem i Norge</a:t>
            </a:r>
            <a:r>
              <a:rPr lang="nb-NO" sz="1800" b="1" dirty="0" smtClean="0">
                <a:solidFill>
                  <a:schemeClr val="accent1"/>
                </a:solidFill>
              </a:rPr>
              <a:t>:</a:t>
            </a:r>
            <a:br>
              <a:rPr lang="nb-NO" sz="1800" b="1" dirty="0" smtClean="0">
                <a:solidFill>
                  <a:schemeClr val="accent1"/>
                </a:solidFill>
              </a:rPr>
            </a:br>
            <a:endParaRPr lang="nb-NO" sz="1800" b="1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b-NO" sz="1800" b="1" dirty="0"/>
              <a:t>Kommunale fosterhjem </a:t>
            </a:r>
            <a:r>
              <a:rPr lang="nb-NO" sz="1800" b="1" dirty="0" smtClean="0"/>
              <a:t>(ca. 90 %)</a:t>
            </a:r>
          </a:p>
          <a:p>
            <a:pPr marL="406400" lvl="1" indent="-171450">
              <a:buFont typeface="Arial" pitchFamily="34" charset="0"/>
              <a:buChar char="•"/>
            </a:pPr>
            <a:r>
              <a:rPr lang="nb-NO" sz="1800" dirty="0" smtClean="0"/>
              <a:t>Kommunale fosterhjem på 1 KS sats</a:t>
            </a:r>
          </a:p>
          <a:p>
            <a:pPr marL="406400" lvl="1" indent="-171450">
              <a:buFont typeface="Arial" pitchFamily="34" charset="0"/>
              <a:buChar char="•"/>
            </a:pPr>
            <a:r>
              <a:rPr lang="nb-NO" sz="1800" dirty="0" smtClean="0"/>
              <a:t>Kommunalt </a:t>
            </a:r>
            <a:r>
              <a:rPr lang="nb-NO" sz="1800" dirty="0"/>
              <a:t>forsterkede fosterhjem </a:t>
            </a:r>
          </a:p>
          <a:p>
            <a:pPr marL="761238" lvl="2" indent="-285750">
              <a:buFont typeface="Courier New" pitchFamily="49" charset="0"/>
              <a:buChar char="o"/>
            </a:pPr>
            <a:r>
              <a:rPr lang="nb-NO" sz="1800" dirty="0"/>
              <a:t>uten refusjon fra staten </a:t>
            </a:r>
            <a:endParaRPr lang="nb-NO" sz="1800" dirty="0" smtClean="0"/>
          </a:p>
          <a:p>
            <a:pPr marL="761238" lvl="2" indent="-285750">
              <a:buFont typeface="Courier New" pitchFamily="49" charset="0"/>
              <a:buChar char="o"/>
            </a:pPr>
            <a:r>
              <a:rPr lang="nb-NO" sz="1800" dirty="0" smtClean="0"/>
              <a:t>med </a:t>
            </a:r>
            <a:r>
              <a:rPr lang="nb-NO" sz="1800" dirty="0"/>
              <a:t>refusjon fra staten </a:t>
            </a:r>
            <a:endParaRPr lang="nb-NO" sz="1800" dirty="0" smtClean="0"/>
          </a:p>
          <a:p>
            <a:pPr lvl="1"/>
            <a:r>
              <a:rPr lang="nb-NO" sz="1800" b="1" dirty="0" smtClean="0"/>
              <a:t> Statlige </a:t>
            </a:r>
            <a:r>
              <a:rPr lang="nb-NO" sz="1800" b="1" dirty="0"/>
              <a:t>fosterhjem /familiehjem (</a:t>
            </a:r>
            <a:r>
              <a:rPr lang="nb-NO" sz="1800" b="1" dirty="0" smtClean="0"/>
              <a:t>ca. </a:t>
            </a:r>
            <a:r>
              <a:rPr lang="nb-NO" sz="1800" b="1" dirty="0"/>
              <a:t>600 hjem)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1800" b="1" dirty="0"/>
              <a:t>Private </a:t>
            </a:r>
            <a:r>
              <a:rPr lang="nb-NO" sz="1800" b="1" dirty="0" smtClean="0"/>
              <a:t>(ca. 300 hjem)</a:t>
            </a:r>
            <a:endParaRPr lang="nb-NO" sz="1800" b="1" dirty="0"/>
          </a:p>
          <a:p>
            <a:pPr marL="406400" lvl="1" indent="-171450">
              <a:buFont typeface="Arial" pitchFamily="34" charset="0"/>
              <a:buChar char="•"/>
            </a:pPr>
            <a:r>
              <a:rPr lang="nb-NO" sz="1800" dirty="0" smtClean="0"/>
              <a:t>Fosterhjem tilknyttet ideelle organisasjoner (inkluderer beredskapshjem)</a:t>
            </a:r>
          </a:p>
          <a:p>
            <a:pPr marL="406400" lvl="1" indent="-171450">
              <a:buFont typeface="Arial" pitchFamily="34" charset="0"/>
              <a:buChar char="•"/>
            </a:pPr>
            <a:r>
              <a:rPr lang="nb-NO" sz="1800" dirty="0" smtClean="0"/>
              <a:t>Fosterhjem </a:t>
            </a:r>
            <a:r>
              <a:rPr lang="nb-NO" sz="1800" dirty="0"/>
              <a:t>tilknyttet </a:t>
            </a:r>
            <a:r>
              <a:rPr lang="nb-NO" sz="1800" dirty="0" smtClean="0"/>
              <a:t>andre private </a:t>
            </a:r>
            <a:r>
              <a:rPr lang="nb-NO" sz="1800" dirty="0"/>
              <a:t>leverandører </a:t>
            </a:r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88" y="1149096"/>
            <a:ext cx="8997696" cy="914400"/>
          </a:xfrm>
        </p:spPr>
        <p:txBody>
          <a:bodyPr/>
          <a:lstStyle/>
          <a:p>
            <a:r>
              <a:rPr lang="nb-NO" dirty="0" smtClean="0"/>
              <a:t>Avgrensning av type fosterhjem</a:t>
            </a:r>
            <a:endParaRPr lang="nb-NO" dirty="0"/>
          </a:p>
        </p:txBody>
      </p:sp>
      <p:sp>
        <p:nvSpPr>
          <p:cNvPr id="51" name="Page Number"/>
          <p:cNvSpPr txBox="1"/>
          <p:nvPr>
            <p:custDataLst>
              <p:tags r:id="rId4"/>
            </p:custDataLst>
          </p:nvPr>
        </p:nvSpPr>
        <p:spPr>
          <a:xfrm>
            <a:off x="9197344" y="7287768"/>
            <a:ext cx="320040" cy="106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nb-NO" sz="900" noProof="1" smtClean="0"/>
          </a:p>
        </p:txBody>
      </p:sp>
      <p:sp>
        <p:nvSpPr>
          <p:cNvPr id="52" name="Section Footer"/>
          <p:cNvSpPr txBox="1"/>
          <p:nvPr>
            <p:custDataLst>
              <p:tags r:id="rId5"/>
            </p:custDataLst>
          </p:nvPr>
        </p:nvSpPr>
        <p:spPr>
          <a:xfrm>
            <a:off x="537495" y="6998202"/>
            <a:ext cx="441655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sz="900" noProof="1" smtClean="0">
                <a:solidFill>
                  <a:schemeClr val="tx1"/>
                </a:solidFill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4" name="Section Header" hidden="1"/>
          <p:cNvSpPr txBox="1"/>
          <p:nvPr>
            <p:custDataLst>
              <p:tags r:id="rId6"/>
            </p:custDataLst>
          </p:nvPr>
        </p:nvSpPr>
        <p:spPr>
          <a:xfrm>
            <a:off x="530352" y="850392"/>
            <a:ext cx="54864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nb-NO" sz="900" noProof="1" smtClean="0">
                <a:solidFill>
                  <a:schemeClr val="tx1"/>
                </a:solidFill>
              </a:rPr>
              <a:t>  –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232737" y="3814192"/>
            <a:ext cx="432048" cy="116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664785" y="2662064"/>
            <a:ext cx="6108831" cy="2469046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nb-NO" noProof="0" dirty="0" smtClean="0"/>
          </a:p>
        </p:txBody>
      </p:sp>
      <p:sp>
        <p:nvSpPr>
          <p:cNvPr id="89" name="TextBox 88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4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Object 11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38151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84" imgW="270" imgH="270" progId="TCLayout.ActiveDocument.1">
                  <p:embed/>
                </p:oleObj>
              </mc:Choice>
              <mc:Fallback>
                <p:oleObj name="think-cell Slide" r:id="rId8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id" hidden="1"/>
          <p:cNvGrpSpPr/>
          <p:nvPr>
            <p:custDataLst>
              <p:tags r:id="rId4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Leveranse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5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51" name="Section Footer"/>
          <p:cNvSpPr txBox="1"/>
          <p:nvPr>
            <p:custDataLst>
              <p:tags r:id="rId6"/>
            </p:custDataLst>
          </p:nvPr>
        </p:nvSpPr>
        <p:spPr>
          <a:xfrm>
            <a:off x="531977" y="7094069"/>
            <a:ext cx="68672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7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2696" y="2518048"/>
            <a:ext cx="2059720" cy="129614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indent="-274320" algn="ctr"/>
            <a:endParaRPr lang="nb-NO" sz="220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indent="-274320" algn="ctr"/>
            <a:r>
              <a:rPr lang="nb-NO" sz="22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Rapport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2936" y="2518048"/>
            <a:ext cx="6192688" cy="1296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1" indent="-274320"/>
            <a:r>
              <a:rPr lang="nb-NO" sz="1800" dirty="0" smtClean="0">
                <a:latin typeface="Georgia" pitchFamily="18" charset="0"/>
                <a:cs typeface="Arial" pitchFamily="34" charset="0"/>
              </a:rPr>
              <a:t>	Rapport med drøfting av ulike perspektiver knyttet til ulike elementer ved rammeverket. Erfaringer fra Sverige og Danmark inkluderes. Kan brukes som innspill til stortingsmelding om fosterhjemsomsorgen</a:t>
            </a:r>
            <a:endParaRPr lang="nb-NO" sz="18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2696" y="4102224"/>
            <a:ext cx="2059720" cy="129614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indent="-274320" algn="ctr"/>
            <a:endParaRPr lang="nb-NO" sz="220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indent="-274320" algn="ctr"/>
            <a:r>
              <a:rPr lang="nb-NO" sz="22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Idehefte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52936" y="4102224"/>
            <a:ext cx="6192688" cy="12961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1" indent="-274320"/>
            <a:r>
              <a:rPr lang="nb-NO" sz="1800" dirty="0" smtClean="0">
                <a:latin typeface="Georgia" pitchFamily="18" charset="0"/>
                <a:cs typeface="Arial" pitchFamily="34" charset="0"/>
              </a:rPr>
              <a:t>	Innhold </a:t>
            </a:r>
            <a:r>
              <a:rPr lang="nb-NO" sz="1800" dirty="0">
                <a:latin typeface="Georgia" pitchFamily="18" charset="0"/>
                <a:cs typeface="Arial" pitchFamily="34" charset="0"/>
              </a:rPr>
              <a:t>til idehefte som kommuner kan bruke som inspirasjon ved rekruttering av fosterhjem fremover. Synliggjøring av god praksis fra kommuner i Norge, Sverige og Danmark</a:t>
            </a:r>
            <a:endParaRPr lang="nb-NO" sz="180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>
            <p:custDataLst>
              <p:tags r:id="rId8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48680" y="2171128"/>
            <a:ext cx="8640960" cy="1817368"/>
          </a:xfrm>
          <a:prstGeom prst="rect">
            <a:avLst/>
          </a:prstGeom>
          <a:noFill/>
          <a:ln w="25400">
            <a:solidFill>
              <a:schemeClr val="tx2"/>
            </a:solidFill>
            <a:prstDash val="dash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nb-NO" noProof="0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78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6" name="TextBox 65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7" name="TextBox 66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8" name="TextBox 67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9" name="TextBox 68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0" name="TextBox 69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1274954811"/>
              </p:ext>
            </p:extLst>
          </p:nvPr>
        </p:nvGraphicFramePr>
        <p:xfrm>
          <a:off x="475717" y="2036464"/>
          <a:ext cx="9041667" cy="411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39160" y="223035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4967" y="2881627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7570" y="3480534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63696" y="4136741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8841" y="4792948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5966" y="5480415"/>
            <a:ext cx="33745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b-NO" sz="2800" b="1" dirty="0" smtClean="0">
                <a:solidFill>
                  <a:schemeClr val="tx2"/>
                </a:solidFill>
                <a:latin typeface="+mj-lt"/>
              </a:rPr>
              <a:t>6</a:t>
            </a:r>
          </a:p>
        </p:txBody>
      </p:sp>
      <p:sp>
        <p:nvSpPr>
          <p:cNvPr id="2" name="TextBox 1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0" name="TextBox 79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1" name="TextBox 80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" name="TextBox 82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4" name="TextBox 83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5" name="TextBox 84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6" name="TextBox 85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8" name="TextBox 87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89" name="TextBox 88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0" name="TextBox 89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1" name="TextBox 90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2" name="TextBox 91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3" name="TextBox 92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" name="TextBox 93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7" name="TextBox 96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8" name="TextBox 97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99" name="TextBox 98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0" name="TextBox 99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1" name="TextBox 100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" name="TextBox 101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3" name="TextBox 102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5" name="TextBox 104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6" name="TextBox 105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7" name="TextBox 106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8" name="TextBox 107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9" name="TextBox 108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0" name="TextBox 109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1" name="TextBox 110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5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Prosjektorganisering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4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5"/>
            </p:custDataLst>
          </p:nvPr>
        </p:nvSpPr>
        <p:spPr>
          <a:xfrm>
            <a:off x="9523978" y="7263477"/>
            <a:ext cx="6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2347669187"/>
              </p:ext>
            </p:extLst>
          </p:nvPr>
        </p:nvGraphicFramePr>
        <p:xfrm>
          <a:off x="962830" y="1859704"/>
          <a:ext cx="798643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530352" y="685800"/>
            <a:ext cx="8997696" cy="6711696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91281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801688">
                <a:buSzPct val="90000"/>
                <a:defRPr/>
              </a:pPr>
              <a:endParaRPr lang="nb-NO" sz="14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912813">
                  <a:defRPr/>
                </a:pPr>
                <a:endParaRPr lang="nb-NO" dirty="0"/>
              </a:p>
            </p:txBody>
          </p:sp>
        </p:grpSp>
      </p:grpSp>
      <p:graphicFrame>
        <p:nvGraphicFramePr>
          <p:cNvPr id="54" name="Content Placeholder 53"/>
          <p:cNvGraphicFramePr>
            <a:graphicFrameLocks noGrp="1"/>
          </p:cNvGraphicFramePr>
          <p:nvPr>
            <p:ph sz="quarter" idx="1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326081"/>
              </p:ext>
            </p:extLst>
          </p:nvPr>
        </p:nvGraphicFramePr>
        <p:xfrm>
          <a:off x="530225" y="1869976"/>
          <a:ext cx="8997951" cy="51366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99317"/>
                <a:gridCol w="2999317"/>
                <a:gridCol w="2999317"/>
              </a:tblGrid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Navn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Organisasjon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Stilling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Bente </a:t>
                      </a:r>
                      <a:r>
                        <a:rPr lang="nb-NO" sz="1100" u="none" strike="noStrike" dirty="0" err="1">
                          <a:effectLst/>
                        </a:rPr>
                        <a:t>Nederberg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Skedsmo kommune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Barnevernleder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Heidi Salvesen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Vennesla kommune/NOBO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Barnevernleder  og nestleder NOBO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Inger Haus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err="1">
                          <a:effectLst/>
                        </a:rPr>
                        <a:t>Bufetat</a:t>
                      </a:r>
                      <a:r>
                        <a:rPr lang="nb-NO" sz="1100" u="none" strike="noStrike" dirty="0">
                          <a:effectLst/>
                        </a:rPr>
                        <a:t> Kristiansand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Inntak og fosterhjemsrekruttering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Bente Nestvold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Verdal kommune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Barnevernsleder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Tine Langeland </a:t>
                      </a:r>
                      <a:r>
                        <a:rPr lang="nb-NO" sz="1100" u="none" strike="noStrike" dirty="0" err="1">
                          <a:effectLst/>
                        </a:rPr>
                        <a:t>Farestad</a:t>
                      </a:r>
                      <a:r>
                        <a:rPr lang="nb-NO" sz="1100" u="none" strike="noStrike" dirty="0">
                          <a:effectLst/>
                        </a:rPr>
                        <a:t>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Kristiansand kommune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Leder </a:t>
                      </a:r>
                      <a:r>
                        <a:rPr lang="nb-NO" sz="1100" u="none" strike="noStrike" dirty="0" err="1">
                          <a:effectLst/>
                        </a:rPr>
                        <a:t>fosterhjemstjenesten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Yngve Brakstad Cappelen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Molde kommune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Barnevernleder, Barneverntjenesten i Molde, Midsund, Aukra og Eide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Elisabeth Backe-Hansen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NOVA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Forsker I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Tove M.S Wahlstrøm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Norsk Fosterhjemsforening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Generalsekretær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Torunn </a:t>
                      </a:r>
                      <a:r>
                        <a:rPr lang="nb-NO" sz="1100" u="none" strike="noStrike" dirty="0" err="1">
                          <a:effectLst/>
                        </a:rPr>
                        <a:t>Hauen</a:t>
                      </a:r>
                      <a:r>
                        <a:rPr lang="nb-NO" sz="1100" u="none" strike="noStrike" dirty="0">
                          <a:effectLst/>
                        </a:rPr>
                        <a:t> Aks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 smtClean="0">
                          <a:effectLst/>
                        </a:rPr>
                        <a:t>Norsk Fosterhjemsforening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Styreleder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Astrid Nesland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Rådgiver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Hanne Ingerslev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Rådgiver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Kathrine Støve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PwC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Manager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718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Hege Gabrielsen 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PwC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Senior Manager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Arbeidsgruppe for oppdraget</a:t>
            </a:r>
            <a:endParaRPr lang="nb-NO" dirty="0"/>
          </a:p>
        </p:txBody>
      </p:sp>
      <p:sp>
        <p:nvSpPr>
          <p:cNvPr id="50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521208" y="850392"/>
            <a:ext cx="1939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>
              <a:spcAft>
                <a:spcPts val="1003"/>
              </a:spcAft>
            </a:pPr>
            <a:r>
              <a:rPr lang="nb-NO" sz="1100" smtClean="0">
                <a:latin typeface="+mn-lt"/>
                <a:ea typeface="Cambria Math" pitchFamily="18" charset="0"/>
              </a:rPr>
              <a:t>  – </a:t>
            </a:r>
            <a:endParaRPr lang="nb-NO" sz="11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51" name="Section Footer"/>
          <p:cNvSpPr txBox="1"/>
          <p:nvPr>
            <p:custDataLst>
              <p:tags r:id="rId5"/>
            </p:custDataLst>
          </p:nvPr>
        </p:nvSpPr>
        <p:spPr>
          <a:xfrm>
            <a:off x="531977" y="7094069"/>
            <a:ext cx="67823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l">
              <a:spcAft>
                <a:spcPts val="1003"/>
              </a:spcAft>
            </a:pPr>
            <a:r>
              <a:rPr lang="nb-NO" sz="1100" dirty="0" smtClean="0">
                <a:latin typeface="+mn-lt"/>
              </a:rPr>
              <a:t>KS • Rammeverk for fosterhjem – et utredningsoppdrag, og et idehefte for å rekruttere og beholde fosterhjem</a:t>
            </a:r>
          </a:p>
        </p:txBody>
      </p:sp>
      <p:sp>
        <p:nvSpPr>
          <p:cNvPr id="52" name="Page Number"/>
          <p:cNvSpPr txBox="1"/>
          <p:nvPr>
            <p:custDataLst>
              <p:tags r:id="rId6"/>
            </p:custDataLst>
          </p:nvPr>
        </p:nvSpPr>
        <p:spPr>
          <a:xfrm>
            <a:off x="9523979" y="7263477"/>
            <a:ext cx="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305647" algn="r">
              <a:spcAft>
                <a:spcPts val="1003"/>
              </a:spcAft>
            </a:pPr>
            <a:endParaRPr lang="nb-NO" sz="1100" dirty="0" smtClean="0">
              <a:latin typeface="+mn-lt"/>
            </a:endParaRPr>
          </a:p>
        </p:txBody>
      </p:sp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3" name="TextBox 52"/>
          <p:cNvSpPr txBox="1"/>
          <p:nvPr>
            <p:custDataLst>
              <p:tags r:id="rId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5" name="TextBox 54"/>
          <p:cNvSpPr txBox="1"/>
          <p:nvPr>
            <p:custDataLst>
              <p:tags r:id="rId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>
            <p:custDataLst>
              <p:tags r:id="rId1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>
            <p:custDataLst>
              <p:tags r:id="rId1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>
            <p:custDataLst>
              <p:tags r:id="rId1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59" name="TextBox 58"/>
          <p:cNvSpPr txBox="1"/>
          <p:nvPr>
            <p:custDataLst>
              <p:tags r:id="rId1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>
            <p:custDataLst>
              <p:tags r:id="rId1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>
            <p:custDataLst>
              <p:tags r:id="rId1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2" name="TextBox 61"/>
          <p:cNvSpPr txBox="1"/>
          <p:nvPr>
            <p:custDataLst>
              <p:tags r:id="rId1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dirty="0" smtClean="0"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>
            <p:custDataLst>
              <p:tags r:id="rId1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>
            <p:custDataLst>
              <p:tags r:id="rId1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>
            <p:custDataLst>
              <p:tags r:id="rId1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2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>
            <p:custDataLst>
              <p:tags r:id="rId2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>
            <p:custDataLst>
              <p:tags r:id="rId2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>
            <p:custDataLst>
              <p:tags r:id="rId2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>
            <p:custDataLst>
              <p:tags r:id="rId2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>
            <p:custDataLst>
              <p:tags r:id="rId2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3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>
            <p:custDataLst>
              <p:tags r:id="rId3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3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>
            <p:custDataLst>
              <p:tags r:id="rId3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>
            <p:custDataLst>
              <p:tags r:id="rId3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>
            <p:custDataLst>
              <p:tags r:id="rId3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3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>
            <p:custDataLst>
              <p:tags r:id="rId3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>
            <p:custDataLst>
              <p:tags r:id="rId3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>
            <p:custDataLst>
              <p:tags r:id="rId3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>
            <p:custDataLst>
              <p:tags r:id="rId4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4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4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>
            <p:custDataLst>
              <p:tags r:id="rId4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>
            <p:custDataLst>
              <p:tags r:id="rId4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>
            <p:custDataLst>
              <p:tags r:id="rId4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>
            <p:custDataLst>
              <p:tags r:id="rId4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>
            <p:custDataLst>
              <p:tags r:id="rId4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>
            <p:custDataLst>
              <p:tags r:id="rId4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>
            <p:custDataLst>
              <p:tags r:id="rId4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5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>
            <p:custDataLst>
              <p:tags r:id="rId5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>
            <p:custDataLst>
              <p:tags r:id="rId5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>
            <p:custDataLst>
              <p:tags r:id="rId5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>
            <p:custDataLst>
              <p:tags r:id="rId5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5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5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>
            <p:custDataLst>
              <p:tags r:id="rId5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>
            <p:custDataLst>
              <p:tags r:id="rId5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>
            <p:custDataLst>
              <p:tags r:id="rId5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>
            <p:custDataLst>
              <p:tags r:id="rId6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>
            <p:custDataLst>
              <p:tags r:id="rId6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>
            <p:custDataLst>
              <p:tags r:id="rId6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>
            <p:custDataLst>
              <p:tags r:id="rId6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>
            <p:custDataLst>
              <p:tags r:id="rId6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>
            <p:custDataLst>
              <p:tags r:id="rId6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>
            <p:custDataLst>
              <p:tags r:id="rId6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>
            <p:custDataLst>
              <p:tags r:id="rId6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>
            <p:custDataLst>
              <p:tags r:id="rId6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>
            <p:custDataLst>
              <p:tags r:id="rId6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>
            <p:custDataLst>
              <p:tags r:id="rId7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>
            <p:custDataLst>
              <p:tags r:id="rId71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>
            <p:custDataLst>
              <p:tags r:id="rId72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>
            <p:custDataLst>
              <p:tags r:id="rId73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>
            <p:custDataLst>
              <p:tags r:id="rId74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>
            <p:custDataLst>
              <p:tags r:id="rId75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>
            <p:custDataLst>
              <p:tags r:id="rId76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>
            <p:custDataLst>
              <p:tags r:id="rId77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>
            <p:custDataLst>
              <p:tags r:id="rId78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>
            <p:custDataLst>
              <p:tags r:id="rId79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>
            <p:custDataLst>
              <p:tags r:id="rId80"/>
            </p:custDataLst>
          </p:nvPr>
        </p:nvSpPr>
        <p:spPr>
          <a:xfrm>
            <a:off x="4127500" y="444500"/>
            <a:ext cx="5715000" cy="461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wrap="square" lIns="0" tIns="0" rIns="0" bIns="0" rtlCol="0">
            <a:spAutoFit/>
          </a:bodyPr>
          <a:lstStyle/>
          <a:p>
            <a:pPr indent="-274320"/>
            <a:r>
              <a:rPr lang="nb-NO" sz="3000" smtClean="0">
                <a:latin typeface="Georgia" pitchFamily="18" charset="0"/>
                <a:cs typeface="Arial" pitchFamily="34" charset="0"/>
              </a:rPr>
              <a:t> </a:t>
            </a:r>
            <a:endParaRPr lang="nb-NO" sz="3000" dirty="0" smtClean="0"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2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TABLEHEADERFONTSIZE" val="20"/>
  <p:tag name="TABLESTYLEID" val="{D5C30875-5027-47A9-8995-C2BF9F8F2FF4}"/>
  <p:tag name="TABLEDEFAULTFONTSIZE" val="18"/>
  <p:tag name="TOCTEXT" val="Agenda"/>
  <p:tag name="SHOWPRESENTATIONDISCLAIMER" val="No"/>
  <p:tag name="TOCPAGETEXT" val="Page"/>
  <p:tag name="DESCRIPTOR" val="Business Unit"/>
  <p:tag name="PRESENTATIONDISCLAIMER" val="No Disclaimer"/>
  <p:tag name="SMARTTOCSLIDENUMBER" val="2"/>
  <p:tag name="TOCAPPENDIXTEXT" val="Appendices"/>
  <p:tag name="PICTURE" val="Suspension bridge"/>
  <p:tag name="TOCPAGETEXT}{@TOCPAGELANGUAGETEXT" val="Page"/>
  <p:tag name="GRIDON" val="No"/>
  <p:tag name="SMARTTOCSTYLE" val="Presentation Agenda  [new brand]"/>
  <p:tag name="SMARTTOCHYPERLINK" val="NO"/>
  <p:tag name="SHOW DRAFT STAMP" val="NO"/>
  <p:tag name="SHOW DATE FILEPATH" val="NO"/>
  <p:tag name="PRESENTATION THEME COLOR" val="PwC Burgundy"/>
  <p:tag name="HASFRONTIMAGE" val="YES"/>
  <p:tag name="LANGUAGE" val="Norwegian (Bokmal)"/>
  <p:tag name="TITLE" val="KS"/>
  <p:tag name="SUBTITLE" val="Rammeverk for fosterhjem – et utredningsoppdrag, og et idehefte for å rekruttere og beholde fosterhjem"/>
  <p:tag name="BUSINESSUNITCOVERTEXT" val="Advisory"/>
  <p:tag name="DRAFT STAMP" val="Draft"/>
  <p:tag name="CONFIDENTIALITY STAMP" val="Workshop 2"/>
  <p:tag name="REPORT DATE" val="21. mai 20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23.875"/>
  <p:tag name="DEFAULTHEIGHT" val="364.75"/>
  <p:tag name="DEFAULTTOP" val="168"/>
  <p:tag name="DEFAULTLEFT" val="42.125"/>
  <p:tag name="FULLLENGTH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23.875"/>
  <p:tag name="DEFAULTHEIGHT" val="364.75"/>
  <p:tag name="DEFAULTTOP" val="168"/>
  <p:tag name="DEFAULTLEFT" val="282.25"/>
  <p:tag name="FULLLENGTH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  <p:tag name="DEFAULTWIDTH" val="223.875"/>
  <p:tag name="DEFAULTHEIGHT" val="364.75"/>
  <p:tag name="DEFAULTTOP" val="168"/>
  <p:tag name="DEFAULTLEFT" val="522.5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 STANDARD" val="dfackjbvpio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HOW EXECUTIVE SUMMARY" val="No"/>
  <p:tag name="SMARTSLIDETYPE" val="Divider"/>
  <p:tag name="SMARTDIVIDERLEVEL" val="0"/>
  <p:tag name="INCLUDEINPRIMARYTOC" val="YES"/>
  <p:tag name="INCLUDEINSECTIONTOC" val="YES"/>
  <p:tag name="UNLOCK SHAPES" val="YES"/>
  <p:tag name="SMARTDIVIDERTEXT" val="Formål med oppdraget"/>
  <p:tag name="SMARTDIVIDERNUMBER" val="1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 STANDARD" val="dfackjbvpio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RAME LINE" val=";kdj;oiajcp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YES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aee37656-5bbe-4e1a-8f64-ba61177a5c4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TEMPSLIDESHAPE" val="TEMPSLIDE"/>
  <p:tag name="SMARTLOCKSHAPE" val="YES"/>
</p:tagLst>
</file>

<file path=ppt/theme/theme1.xml><?xml version="1.0" encoding="utf-8"?>
<a:theme xmlns:a="http://schemas.openxmlformats.org/drawingml/2006/main" name="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690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403bc-df03-43c8-915b-d2d6e5c89d57">DMFW2D44QQMK-741025951-2</_dlc_DocId>
    <_dlc_DocIdUrl xmlns="a0c403bc-df03-43c8-915b-d2d6e5c89d57">
      <Url>http://fou.ks.no/prosjekter/144019/_layouts/15/DocIdRedir.aspx?ID=DMFW2D44QQMK-741025951-2</Url>
      <Description>DMFW2D44QQMK-741025951-2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A20D25DC3F5E40B08343DD76877D88" ma:contentTypeVersion="0" ma:contentTypeDescription="Opprett et nytt dokument." ma:contentTypeScope="" ma:versionID="40a2fa30b9cf7bdee9d6de0df87ae8ea">
  <xsd:schema xmlns:xsd="http://www.w3.org/2001/XMLSchema" xmlns:xs="http://www.w3.org/2001/XMLSchema" xmlns:p="http://schemas.microsoft.com/office/2006/metadata/properties" xmlns:ns2="a0c403bc-df03-43c8-915b-d2d6e5c89d57" targetNamespace="http://schemas.microsoft.com/office/2006/metadata/properties" ma:root="true" ma:fieldsID="f0617c891cb26e7f93be7b4de4108e91" ns2:_=""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492F60B-1860-4AB8-8810-7071B2A73C3D}">
  <ds:schemaRefs>
    <ds:schemaRef ds:uri="http://purl.org/dc/terms/"/>
    <ds:schemaRef ds:uri="http://schemas.microsoft.com/office/2006/documentManagement/types"/>
    <ds:schemaRef ds:uri="http://purl.org/dc/dcmitype/"/>
    <ds:schemaRef ds:uri="$ListId:Project Documents;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C0E970-843A-4126-9EA1-DF0F04B2E5F6}"/>
</file>

<file path=customXml/itemProps3.xml><?xml version="1.0" encoding="utf-8"?>
<ds:datastoreItem xmlns:ds="http://schemas.openxmlformats.org/officeDocument/2006/customXml" ds:itemID="{BD8A88D7-0CBE-4BC2-8B1F-FFA522962DF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51143B8-A066-4866-A93C-7DDEA746C038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3310</TotalTime>
  <Words>5235</Words>
  <Application>Microsoft Office PowerPoint</Application>
  <PresentationFormat>Egendefinert</PresentationFormat>
  <Paragraphs>3050</Paragraphs>
  <Slides>36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Presentation</vt:lpstr>
      <vt:lpstr>1_Presentation</vt:lpstr>
      <vt:lpstr>think-cell Slide</vt:lpstr>
      <vt:lpstr>KS</vt:lpstr>
      <vt:lpstr>Innhold</vt:lpstr>
      <vt:lpstr>Innhold</vt:lpstr>
      <vt:lpstr>Formål med oppdraget</vt:lpstr>
      <vt:lpstr>Avgrensning av type fosterhjem</vt:lpstr>
      <vt:lpstr>Leveranse</vt:lpstr>
      <vt:lpstr>Innhold</vt:lpstr>
      <vt:lpstr>Prosjektorganisering</vt:lpstr>
      <vt:lpstr>Arbeidsgruppe for oppdraget</vt:lpstr>
      <vt:lpstr>Arbeidsseminar med arbeidsgruppen og referansegruppen</vt:lpstr>
      <vt:lpstr>Kvalitative intervjuer med sentrale representanter fra Norge, Sverige og Danmark</vt:lpstr>
      <vt:lpstr>Dokumentstudier – et utvalg</vt:lpstr>
      <vt:lpstr>Innhold</vt:lpstr>
      <vt:lpstr>Elementer i rammeverk for fosterhjem </vt:lpstr>
      <vt:lpstr>Kriterier for fremtidig rammeverk</vt:lpstr>
      <vt:lpstr>Analyse av elementer</vt:lpstr>
      <vt:lpstr>Analyse av elementer</vt:lpstr>
      <vt:lpstr>Analyse av ulike modeller</vt:lpstr>
      <vt:lpstr>Innhold</vt:lpstr>
      <vt:lpstr>Elementer ved rammebetingelsene</vt:lpstr>
      <vt:lpstr>Fosterhjemshonorar</vt:lpstr>
      <vt:lpstr>Forts. fosterhjemshonorar – beregning av satsen</vt:lpstr>
      <vt:lpstr>Utgiftsdekning</vt:lpstr>
      <vt:lpstr>Prosentvise nivåinndelte satser for å ivareta ekstra arbeidsinnsats</vt:lpstr>
      <vt:lpstr>Prosentvis kompensasjon for tapt arbeidsinntekt</vt:lpstr>
      <vt:lpstr>Fosterhjemshonorar og kompensasjon for tapt inntekt</vt:lpstr>
      <vt:lpstr>Hjemme med barnet den første tiden etter plassering</vt:lpstr>
      <vt:lpstr>Pensjonsrettigheter</vt:lpstr>
      <vt:lpstr>Styrkede trygdeytelser</vt:lpstr>
      <vt:lpstr>Trygderegelverket</vt:lpstr>
      <vt:lpstr>Innhold</vt:lpstr>
      <vt:lpstr>Styrket veilednings- og oppfølgingstilbud</vt:lpstr>
      <vt:lpstr>Styrket veilednings- og oppfølgingstilbud</vt:lpstr>
      <vt:lpstr>Innhold</vt:lpstr>
      <vt:lpstr>Administrative konsekvenser av nytt rammeverk</vt:lpstr>
      <vt:lpstr>Økonomiske konsekvenser av nytt rammeverk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utredning av rammeverk for fosterhjem</dc:title>
  <dc:creator>Isabelle Johannessen</dc:creator>
  <dc:description>Presentation</dc:description>
  <cp:lastModifiedBy>Hilde Ravnaas</cp:lastModifiedBy>
  <cp:revision>236</cp:revision>
  <cp:lastPrinted>2015-05-21T11:03:53Z</cp:lastPrinted>
  <dcterms:created xsi:type="dcterms:W3CDTF">2015-01-23T10:09:24Z</dcterms:created>
  <dcterms:modified xsi:type="dcterms:W3CDTF">2017-07-07T11:37:37Z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Presentation Template Version">
    <vt:lpwstr>20110204v2</vt:lpwstr>
  </property>
  <property fmtid="{D5CDD505-2E9C-101B-9397-08002B2CF9AE}" pid="3" name="ContentTypeId">
    <vt:lpwstr>0x01010033A20D25DC3F5E40B08343DD76877D88</vt:lpwstr>
  </property>
  <property fmtid="{D5CDD505-2E9C-101B-9397-08002B2CF9AE}" pid="4" name="_dlc_DocIdItemGuid">
    <vt:lpwstr>9e3dcf54-4f00-4085-9434-a9c7650fdb6c</vt:lpwstr>
  </property>
</Properties>
</file>