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8" r:id="rId3"/>
    <p:sldId id="289" r:id="rId4"/>
    <p:sldId id="291" r:id="rId5"/>
    <p:sldId id="295" r:id="rId6"/>
    <p:sldId id="292" r:id="rId7"/>
    <p:sldId id="290" r:id="rId8"/>
    <p:sldId id="294" r:id="rId9"/>
    <p:sldId id="269" r:id="rId10"/>
  </p:sldIdLst>
  <p:sldSz cx="13439775"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userDrawn="1">
          <p15:clr>
            <a:srgbClr val="A4A3A4"/>
          </p15:clr>
        </p15:guide>
        <p15:guide id="2" pos="4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89B"/>
    <a:srgbClr val="E9EAEB"/>
    <a:srgbClr val="328692"/>
    <a:srgbClr val="58585A"/>
    <a:srgbClr val="245A73"/>
    <a:srgbClr val="F7941C"/>
    <a:srgbClr val="FDECD5"/>
    <a:srgbClr val="221E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16" autoAdjust="0"/>
  </p:normalViewPr>
  <p:slideViewPr>
    <p:cSldViewPr snapToGrid="0">
      <p:cViewPr>
        <p:scale>
          <a:sx n="80" d="100"/>
          <a:sy n="80" d="100"/>
        </p:scale>
        <p:origin x="-470" y="-58"/>
      </p:cViewPr>
      <p:guideLst>
        <p:guide orient="horz" pos="2381"/>
        <p:guide pos="42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A2266-4F88-4813-B7F4-F37C502FA003}" type="datetimeFigureOut">
              <a:rPr lang="nb-NO" smtClean="0"/>
              <a:t>12.11.2018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EDB9B-A2A5-459A-B51D-6B491414FEB5}" type="slidenum">
              <a:rPr lang="nb-NO" smtClean="0"/>
              <a:t>‹#›</a:t>
            </a:fld>
            <a:endParaRPr lang="nb-NO"/>
          </a:p>
        </p:txBody>
      </p:sp>
    </p:spTree>
    <p:extLst>
      <p:ext uri="{BB962C8B-B14F-4D97-AF65-F5344CB8AC3E}">
        <p14:creationId xmlns:p14="http://schemas.microsoft.com/office/powerpoint/2010/main" val="2860145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Hovedaktiviteten i prosjektet har vært å gjennomføre innovasjonsseminarene med etterfølgende oppfølging av innovasjonssporene i et utvalg av uttestingskommuner, samt et avsluttende erfarings­seminar. På innovasjonsseminaret ble det utarbeidet ulike måter å løse problemstillingen på, og disse innovasjonssporene skulle deretter testes ut i praksis i kommunene. Kommunene valgte selv å delta i uttestingen. </a:t>
            </a:r>
            <a:r>
              <a:rPr lang="nb-NO" sz="1200" kern="1200" dirty="0" err="1">
                <a:solidFill>
                  <a:schemeClr val="tx1"/>
                </a:solidFill>
                <a:effectLst/>
                <a:latin typeface="+mn-lt"/>
                <a:ea typeface="+mn-ea"/>
                <a:cs typeface="+mn-cs"/>
              </a:rPr>
              <a:t>Innoco</a:t>
            </a:r>
            <a:r>
              <a:rPr lang="nb-NO" sz="1200" kern="1200" dirty="0">
                <a:solidFill>
                  <a:schemeClr val="tx1"/>
                </a:solidFill>
                <a:effectLst/>
                <a:latin typeface="+mn-lt"/>
                <a:ea typeface="+mn-ea"/>
                <a:cs typeface="+mn-cs"/>
              </a:rPr>
              <a:t> var ansvarlig for gjennomføringen av innovasjonsseminarene, mens Agenda Kaupang fulgte opp casekommunene i etterkant, innhentet gode eksempler og hadde ansvaret for gjennomføringen av erfaringsseminaret høsten 2018. Erfaringskonferansen var en arena for å samle inn og dele erfaringene fra casekommunene. </a:t>
            </a:r>
          </a:p>
          <a:p>
            <a:endParaRPr lang="nb-NO" dirty="0"/>
          </a:p>
        </p:txBody>
      </p:sp>
      <p:sp>
        <p:nvSpPr>
          <p:cNvPr id="4" name="Plassholder for lysbildenummer 3"/>
          <p:cNvSpPr>
            <a:spLocks noGrp="1"/>
          </p:cNvSpPr>
          <p:nvPr>
            <p:ph type="sldNum" sz="quarter" idx="10"/>
          </p:nvPr>
        </p:nvSpPr>
        <p:spPr/>
        <p:txBody>
          <a:bodyPr/>
          <a:lstStyle/>
          <a:p>
            <a:fld id="{521EDB9B-A2A5-459A-B51D-6B491414FEB5}" type="slidenum">
              <a:rPr lang="nb-NO" smtClean="0"/>
              <a:t>4</a:t>
            </a:fld>
            <a:endParaRPr lang="nb-NO"/>
          </a:p>
        </p:txBody>
      </p:sp>
    </p:spTree>
    <p:extLst>
      <p:ext uri="{BB962C8B-B14F-4D97-AF65-F5344CB8AC3E}">
        <p14:creationId xmlns:p14="http://schemas.microsoft.com/office/powerpoint/2010/main" val="306046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1.</a:t>
            </a:r>
            <a:r>
              <a:rPr lang="nb-NO" dirty="0"/>
              <a:t> </a:t>
            </a:r>
            <a:r>
              <a:rPr lang="nb-NO" sz="1200" dirty="0"/>
              <a:t>Dette prosjektet har ikke bidratt til radikal innovasjon på området, men det har bidratt til inkrementell innovasjon og generelt utviklingsarbeid. Testkommunene har i stor grad fokusert på personer på utsiden med innvandrerbakgrunn og gjerne med høyere utdanning, og i mindre grad de unge «</a:t>
            </a:r>
            <a:r>
              <a:rPr lang="nb-NO" sz="1200" dirty="0" err="1"/>
              <a:t>drop-outs</a:t>
            </a:r>
            <a:r>
              <a:rPr lang="nb-NO" sz="1200" dirty="0"/>
              <a:t>». Flere hevder at kommunal sektor allerede har gjort og gjør mye for å inkludere personer på utsiden av arbeidslivet og at det er vanskelig å øke innsatsen og samtidig møte kravet om å tilby tilstrekkelig antall praksisplasser og lærlinger. Testkommunene har valgt å bygge videre på eksisterende initiativ og prosjekter/utviklingsoppdrag som allerede er igangsatt. Det synes å være vanskelig ‘midt i året’ å få organisasjonen til å være villig til å innovere og teste ut nye løsninger på området. Det uttales at det å innovere et så omfattende område for å kunne lykkes vil kreve </a:t>
            </a:r>
            <a:r>
              <a:rPr lang="nb-NO" sz="1200" dirty="0" err="1"/>
              <a:t>systemrettet</a:t>
            </a:r>
            <a:r>
              <a:rPr lang="nb-NO" sz="1200" dirty="0"/>
              <a:t> arbeid, utholdenhet og nok ressurser. Dette arbeidet er også vanskeliggjort pga. prosjektets korte tidsramme.</a:t>
            </a:r>
          </a:p>
          <a:p>
            <a:r>
              <a:rPr lang="nb-NO" sz="1200" b="1" dirty="0"/>
              <a:t>2</a:t>
            </a:r>
            <a:r>
              <a:rPr lang="nb-NO" sz="1200" dirty="0"/>
              <a:t>. Det synes å være en oppfatning blant flere av de involverte deltakerne i prosjektet at personer på utsiden i liten grad vil kunne klare å få seg fast jobb i kommunen. Dette grunnet de høye kvalifikasjons- og erfaringskravene i kommunesektoren, og at man ansetter etter tradisjonelle mønstre og stillingskategorier. I kommune-Norge vil jobbsøkeren som har den mest relevante utdanningen og erfaringen bli tilbudt jobben, og det hevdes at personene på utsiden ikke vil nå opp i den konkurransen. HR ansatte i testkommunene påpeker at det er et dilemma å skulle sysselsette personer på utsiden av arbeidslivet inn i kommunal sektor samtidig som kommunen ønsker å få de best kvalifiserte. Det kommer også til uttrykk at kravene til kompetanse er høye for å kunne levere relevante og gode tjenester til innbyggerne, og at det er vanskelig å se for seg en oppgaveforskyvning der det blir frigjort enklere arbeidsoppgaver. Dette skyldes både de økonomiske konsekvensene og innstillingen til dette hos de tillitsvalgte. Det uttales videre en bekymring for å ta i mot ytterligere flere ansatte som må ha støtte og bistand over tid. Dette i tillegg til å drifte mange praksisplasser for lærlinger og arbeidssøkende.</a:t>
            </a:r>
          </a:p>
          <a:p>
            <a:r>
              <a:rPr lang="nb-NO" sz="1200" b="1" dirty="0"/>
              <a:t>3</a:t>
            </a:r>
            <a:r>
              <a:rPr lang="nb-NO" sz="1200" dirty="0"/>
              <a:t>. Kommunal sektor synes å mangle en felles og tydelig arbeidsgiverpolitikk for denne arbeidstakergruppen. HR avdelingene i prosjektet har hatt varierende fokus på sin rolle og kapasitet for å inkludere personer på utsiden inn i fast jobb, og kan fremstå både som en ‘motor’ og ‘brems’ i organisasjonen. Det har vært enkelte kommuner som har varierende innsats, interesse og motivasjon til å tenke nytt på området, og til å se personene på utsiden som en viktig ressurs for kommunene i dag og i fremtiden. Kommunenes evne og vilje til å kartlegge målgruppens arbeidskraft og matche dette med arbeidsgivers behov er i liten grad profesjonalisert, og skjer isteden ved at NAV oversender sine kartlegginger av disse personene. Det å legge til rette for fast ansettelse i kommunal sektor for målgruppen har i følge respondentene krevd ‘skreddersøm’ og betydelig ressursinnsats. Det uttales at det er en utfordring og vanskelig å ‘trekke ut’ enkle og repetitive arbeidsoppgaver fra eksisterende arbeidsprosesser til personer uten arbeidserfaring eller «riktige» kvalifikasjoner, siden de fleste ansatte har helhetlige oppgaver.</a:t>
            </a:r>
          </a:p>
          <a:p>
            <a:r>
              <a:rPr lang="nb-NO" sz="1200" b="1" dirty="0"/>
              <a:t>4</a:t>
            </a:r>
            <a:r>
              <a:rPr lang="nb-NO" sz="1200" dirty="0"/>
              <a:t>. Store kulturforskjeller, manglende nettverk og strenge språkkrav er områder som trekkes frem som vanskeliggjør inkludering både med hensyn til nødvendig ressursinnsats og oppfølging av den enkelte. Det uttales at målgruppen i større grad enn i dag må forstå sin del av ansvaret for at de skal lykkes med få en fast jobb i kommunal sektor og at mange må igjennom et lengre kvalifikasjonsløp.</a:t>
            </a:r>
          </a:p>
          <a:p>
            <a:endParaRPr lang="nb-NO" sz="1200" dirty="0"/>
          </a:p>
          <a:p>
            <a:endParaRPr lang="nb-NO" sz="1200" dirty="0"/>
          </a:p>
          <a:p>
            <a:pPr marL="0" indent="0">
              <a:buFont typeface="+mj-lt"/>
              <a:buNone/>
            </a:pPr>
            <a:endParaRPr lang="nb-NO" sz="1200" dirty="0"/>
          </a:p>
          <a:p>
            <a:endParaRPr lang="nb-NO" sz="1200" dirty="0"/>
          </a:p>
          <a:p>
            <a:endParaRPr lang="nb-NO" dirty="0"/>
          </a:p>
        </p:txBody>
      </p:sp>
      <p:sp>
        <p:nvSpPr>
          <p:cNvPr id="4" name="Plassholder for lysbildenummer 3"/>
          <p:cNvSpPr>
            <a:spLocks noGrp="1"/>
          </p:cNvSpPr>
          <p:nvPr>
            <p:ph type="sldNum" sz="quarter" idx="10"/>
          </p:nvPr>
        </p:nvSpPr>
        <p:spPr/>
        <p:txBody>
          <a:bodyPr/>
          <a:lstStyle/>
          <a:p>
            <a:fld id="{521EDB9B-A2A5-459A-B51D-6B491414FEB5}" type="slidenum">
              <a:rPr lang="nb-NO" smtClean="0"/>
              <a:t>5</a:t>
            </a:fld>
            <a:endParaRPr lang="nb-NO"/>
          </a:p>
        </p:txBody>
      </p:sp>
    </p:spTree>
    <p:extLst>
      <p:ext uri="{BB962C8B-B14F-4D97-AF65-F5344CB8AC3E}">
        <p14:creationId xmlns:p14="http://schemas.microsoft.com/office/powerpoint/2010/main" val="1487793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514350" lvl="0" indent="-514350">
              <a:buFont typeface="+mj-lt"/>
              <a:buAutoNum type="arabicPeriod"/>
            </a:pPr>
            <a:r>
              <a:rPr lang="nb-NO" sz="1200" b="1" dirty="0"/>
              <a:t>Forankring og eierskap: </a:t>
            </a:r>
            <a:r>
              <a:rPr lang="nb-NO" sz="1200" dirty="0"/>
              <a:t>I kommunal sektor vil det i årene som kommer være et behov for arbeidskraft. Det handler om å organisere arbeidslivet på en slik måte at kommunene ikke har ledige hender og hoder samtidig som det er jobber som skal gjøres. Det handler om å kombinere «ledige hender og hoder» med jobber som skal gjøres og/eller nye jobber som må skapes. Inkludering av personer utenfor arbeids­livet er en utfordrende problemstilling å løse, og den krever at øverste administrative ledelse og kommunepolitikerne har et eierskap og plan for dette arbeidet. Videre er det viktig å jobbe med holdninger og forestillinger blant ansatte i kommunen om personene i målgruppen. Videre er virksomhetslederne ofte overbelastet med store kontrollspenn og fag- og personalansvar som gir lite rom for langsiktig tenkning og inkludering</a:t>
            </a:r>
          </a:p>
          <a:p>
            <a:pPr marL="514350" lvl="0" indent="-514350">
              <a:buFont typeface="+mj-lt"/>
              <a:buAutoNum type="arabicPeriod"/>
            </a:pPr>
            <a:r>
              <a:rPr lang="nb-NO" sz="1200" b="1" dirty="0"/>
              <a:t>Oppgaveløsning</a:t>
            </a:r>
            <a:r>
              <a:rPr lang="nb-NO" sz="1200" dirty="0"/>
              <a:t>: Inkludering av personer som står på utsiden av arbeidslivet krever nytenkning i hele organisasjonen, og en samlet og tilstrekkelig ressursinnsats for i praksis å klare å inkludere målgruppen i ordinær jobb i kommunen. Det krever skreddersøm for å finne de rette løsningene for arbeidsgiver og jobbkandidatene, og et behov for å se på oppgavefordelingen og kompetansekravene generelt. Individuell kartlegging av personens erfaringer og kompetanse, samt utarbeidelse av en individuell plan, vil styrke mulighetene for å få fast jobb på sikt.</a:t>
            </a:r>
          </a:p>
          <a:p>
            <a:pPr marL="514350" lvl="0" indent="-514350">
              <a:buFont typeface="+mj-lt"/>
              <a:buAutoNum type="arabicPeriod"/>
            </a:pPr>
            <a:r>
              <a:rPr lang="nb-NO" sz="1200" b="1" dirty="0"/>
              <a:t>Målstyring</a:t>
            </a:r>
            <a:r>
              <a:rPr lang="nb-NO" sz="1200" dirty="0"/>
              <a:t>: Manglende arbeidsgiverpolitikk og mål for ansettelse av denne arbeidstakergruppen, og svak forståelse og utnyttelse av arbeidsgivers handlingsrom, kan bidra til passivitet og for få ansettelser av målgruppen i kommunene. Lederne bør i større grad enn i dag bli målt på inkludering av personer på utsiden, og HR må bistå lederne i denne jobben gjennom dedikerte veiledere. Lederne må være tett på personene i målgruppen, sørge for riktig oppgavetilpasning og </a:t>
            </a:r>
            <a:r>
              <a:rPr lang="nb-NO" sz="1200" dirty="0" err="1"/>
              <a:t>fremsnakke</a:t>
            </a:r>
            <a:r>
              <a:rPr lang="nb-NO" sz="1200" dirty="0"/>
              <a:t> jobbkandidaten(e) internt i organisasjonen. </a:t>
            </a:r>
          </a:p>
          <a:p>
            <a:pPr marL="514350" lvl="0" indent="-514350">
              <a:buFont typeface="+mj-lt"/>
              <a:buAutoNum type="arabicPeriod"/>
            </a:pPr>
            <a:r>
              <a:rPr lang="nb-NO" sz="1200" b="1" dirty="0"/>
              <a:t>Samarbeid på tvers: </a:t>
            </a:r>
            <a:r>
              <a:rPr lang="nb-NO" sz="1200" dirty="0"/>
              <a:t>Mange kommuner har redusert sine stabs- og støttefunksjoner slik at evnen til å tenke strategisk og langsiktig er noe begrenset, og dette påvirker muligheten for å lykkes i et så tverrgående oppdrag som dette prosjektet krever. Uansett vil et bredt samarbeid på tvers i kommunen med involvering av tjenestelederne, og med NAV som en aktiv samarbeidspartner, være viktig. Videre se på muligheten for å koble sammen kommuner og andre virksomheter for å danne et nettverk og samarbeid med mål om å få flere av personene i målgruppen i ordinært arbeid</a:t>
            </a:r>
          </a:p>
          <a:p>
            <a:pPr marL="514350" lvl="0" indent="-514350">
              <a:buFont typeface="+mj-lt"/>
              <a:buAutoNum type="arabicPeriod"/>
            </a:pPr>
            <a:r>
              <a:rPr lang="nb-NO" sz="1200" b="1" dirty="0"/>
              <a:t>Individrettet kvalifikasjonsløp</a:t>
            </a:r>
            <a:r>
              <a:rPr lang="nb-NO" sz="1200" dirty="0"/>
              <a:t>: Kommunene må jobbe med karriereutvikling, jobbanalyse og bruke det handlingsrommet som ligger i kvalifikasjonskravet. Dette for å benytte det riktig i forhold til jobben som skal utføres, og som et godt bidrag til at målgruppen skal kunne komme inn i ordinær jobb i kommunen. Det blir viktig å kunne vurdere de nye kompetansekravene og se muligheten for at arbeidsoppgaver kan deles opp på ny måte. Det bør også vurderes om virksomhetene skal rapportere på kompetanse-sammensettingen i egen enhet på en ny måte, eksempelvis graden av mangfolds- og erfarings-kompetanse. </a:t>
            </a:r>
          </a:p>
          <a:p>
            <a:endParaRPr lang="nb-NO" dirty="0"/>
          </a:p>
        </p:txBody>
      </p:sp>
      <p:sp>
        <p:nvSpPr>
          <p:cNvPr id="4" name="Plassholder for lysbildenummer 3"/>
          <p:cNvSpPr>
            <a:spLocks noGrp="1"/>
          </p:cNvSpPr>
          <p:nvPr>
            <p:ph type="sldNum" sz="quarter" idx="10"/>
          </p:nvPr>
        </p:nvSpPr>
        <p:spPr/>
        <p:txBody>
          <a:bodyPr/>
          <a:lstStyle/>
          <a:p>
            <a:fld id="{521EDB9B-A2A5-459A-B51D-6B491414FEB5}" type="slidenum">
              <a:rPr lang="nb-NO" smtClean="0"/>
              <a:t>7</a:t>
            </a:fld>
            <a:endParaRPr lang="nb-NO"/>
          </a:p>
        </p:txBody>
      </p:sp>
    </p:spTree>
    <p:extLst>
      <p:ext uri="{BB962C8B-B14F-4D97-AF65-F5344CB8AC3E}">
        <p14:creationId xmlns:p14="http://schemas.microsoft.com/office/powerpoint/2010/main" val="67434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 publikasjonsnotat for detaljer om eksemplene og metodikkene</a:t>
            </a:r>
          </a:p>
        </p:txBody>
      </p:sp>
      <p:sp>
        <p:nvSpPr>
          <p:cNvPr id="4" name="Plassholder for lysbildenummer 3"/>
          <p:cNvSpPr>
            <a:spLocks noGrp="1"/>
          </p:cNvSpPr>
          <p:nvPr>
            <p:ph type="sldNum" sz="quarter" idx="10"/>
          </p:nvPr>
        </p:nvSpPr>
        <p:spPr/>
        <p:txBody>
          <a:bodyPr/>
          <a:lstStyle/>
          <a:p>
            <a:fld id="{521EDB9B-A2A5-459A-B51D-6B491414FEB5}" type="slidenum">
              <a:rPr lang="nb-NO" smtClean="0"/>
              <a:t>8</a:t>
            </a:fld>
            <a:endParaRPr lang="nb-NO"/>
          </a:p>
        </p:txBody>
      </p:sp>
    </p:spTree>
    <p:extLst>
      <p:ext uri="{BB962C8B-B14F-4D97-AF65-F5344CB8AC3E}">
        <p14:creationId xmlns:p14="http://schemas.microsoft.com/office/powerpoint/2010/main" val="3603278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ed bilde">
    <p:spTree>
      <p:nvGrpSpPr>
        <p:cNvPr id="1" name=""/>
        <p:cNvGrpSpPr/>
        <p:nvPr/>
      </p:nvGrpSpPr>
      <p:grpSpPr>
        <a:xfrm>
          <a:off x="0" y="0"/>
          <a:ext cx="0" cy="0"/>
          <a:chOff x="0" y="0"/>
          <a:chExt cx="0" cy="0"/>
        </a:xfrm>
      </p:grpSpPr>
      <p:sp>
        <p:nvSpPr>
          <p:cNvPr id="15" name="Plassholder for bilde 14"/>
          <p:cNvSpPr>
            <a:spLocks noGrp="1"/>
          </p:cNvSpPr>
          <p:nvPr>
            <p:ph type="pic" sz="quarter" idx="13"/>
          </p:nvPr>
        </p:nvSpPr>
        <p:spPr>
          <a:xfrm>
            <a:off x="339438" y="270035"/>
            <a:ext cx="12762816" cy="4336227"/>
          </a:xfrm>
          <a:custGeom>
            <a:avLst/>
            <a:gdLst>
              <a:gd name="connsiteX0" fmla="*/ 0 w 10153268"/>
              <a:gd name="connsiteY0" fmla="*/ 0 h 4336227"/>
              <a:gd name="connsiteX1" fmla="*/ 10153268 w 10153268"/>
              <a:gd name="connsiteY1" fmla="*/ 0 h 4336227"/>
              <a:gd name="connsiteX2" fmla="*/ 10153268 w 10153268"/>
              <a:gd name="connsiteY2" fmla="*/ 4336227 h 4336227"/>
              <a:gd name="connsiteX3" fmla="*/ 0 w 10153268"/>
              <a:gd name="connsiteY3" fmla="*/ 3528512 h 4336227"/>
            </a:gdLst>
            <a:ahLst/>
            <a:cxnLst>
              <a:cxn ang="0">
                <a:pos x="connsiteX0" y="connsiteY0"/>
              </a:cxn>
              <a:cxn ang="0">
                <a:pos x="connsiteX1" y="connsiteY1"/>
              </a:cxn>
              <a:cxn ang="0">
                <a:pos x="connsiteX2" y="connsiteY2"/>
              </a:cxn>
              <a:cxn ang="0">
                <a:pos x="connsiteX3" y="connsiteY3"/>
              </a:cxn>
            </a:cxnLst>
            <a:rect l="l" t="t" r="r" b="b"/>
            <a:pathLst>
              <a:path w="10153268" h="4336227">
                <a:moveTo>
                  <a:pt x="0" y="0"/>
                </a:moveTo>
                <a:lnTo>
                  <a:pt x="10153268" y="0"/>
                </a:lnTo>
                <a:lnTo>
                  <a:pt x="10153268" y="4336227"/>
                </a:lnTo>
                <a:lnTo>
                  <a:pt x="0" y="3528512"/>
                </a:lnTo>
                <a:close/>
              </a:path>
            </a:pathLst>
          </a:custGeom>
          <a:solidFill>
            <a:schemeClr val="bg1">
              <a:lumMod val="85000"/>
            </a:schemeClr>
          </a:solidFill>
        </p:spPr>
        <p:txBody>
          <a:bodyPr wrap="square" tIns="720000" anchor="t" anchorCtr="1">
            <a:noAutofit/>
          </a:bodyPr>
          <a:lstStyle>
            <a:lvl1pPr marL="0" indent="0">
              <a:buNone/>
              <a:defRPr sz="1446">
                <a:solidFill>
                  <a:schemeClr val="bg1">
                    <a:lumMod val="50000"/>
                  </a:schemeClr>
                </a:solidFill>
              </a:defRPr>
            </a:lvl1pPr>
          </a:lstStyle>
          <a:p>
            <a:r>
              <a:rPr lang="nb-NO"/>
              <a:t>Klikk på ikonet for å legge til et bilde</a:t>
            </a:r>
            <a:endParaRPr lang="nb-NO" dirty="0"/>
          </a:p>
        </p:txBody>
      </p:sp>
      <p:sp>
        <p:nvSpPr>
          <p:cNvPr id="22" name="Frihåndsform: figur 21"/>
          <p:cNvSpPr/>
          <p:nvPr userDrawn="1"/>
        </p:nvSpPr>
        <p:spPr>
          <a:xfrm>
            <a:off x="339444" y="3960495"/>
            <a:ext cx="12762814" cy="2952370"/>
          </a:xfrm>
          <a:custGeom>
            <a:avLst/>
            <a:gdLst>
              <a:gd name="connsiteX0" fmla="*/ 0 w 10153267"/>
              <a:gd name="connsiteY0" fmla="*/ 0 h 2952370"/>
              <a:gd name="connsiteX1" fmla="*/ 10153267 w 10153267"/>
              <a:gd name="connsiteY1" fmla="*/ 807715 h 2952370"/>
              <a:gd name="connsiteX2" fmla="*/ 10153267 w 10153267"/>
              <a:gd name="connsiteY2" fmla="*/ 2952370 h 2952370"/>
              <a:gd name="connsiteX3" fmla="*/ 0 w 10153267"/>
              <a:gd name="connsiteY3" fmla="*/ 2952370 h 2952370"/>
            </a:gdLst>
            <a:ahLst/>
            <a:cxnLst>
              <a:cxn ang="0">
                <a:pos x="connsiteX0" y="connsiteY0"/>
              </a:cxn>
              <a:cxn ang="0">
                <a:pos x="connsiteX1" y="connsiteY1"/>
              </a:cxn>
              <a:cxn ang="0">
                <a:pos x="connsiteX2" y="connsiteY2"/>
              </a:cxn>
              <a:cxn ang="0">
                <a:pos x="connsiteX3" y="connsiteY3"/>
              </a:cxn>
            </a:cxnLst>
            <a:rect l="l" t="t" r="r" b="b"/>
            <a:pathLst>
              <a:path w="10153267" h="2952370">
                <a:moveTo>
                  <a:pt x="0" y="0"/>
                </a:moveTo>
                <a:lnTo>
                  <a:pt x="10153267" y="807715"/>
                </a:lnTo>
                <a:lnTo>
                  <a:pt x="10153267" y="2952370"/>
                </a:lnTo>
                <a:lnTo>
                  <a:pt x="0" y="295237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28" name="Rektangel 27"/>
          <p:cNvSpPr/>
          <p:nvPr userDrawn="1"/>
        </p:nvSpPr>
        <p:spPr>
          <a:xfrm>
            <a:off x="6041015" y="5616703"/>
            <a:ext cx="1357746" cy="216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2" name="Title 1"/>
          <p:cNvSpPr>
            <a:spLocks noGrp="1"/>
          </p:cNvSpPr>
          <p:nvPr>
            <p:ph type="ctrTitle"/>
          </p:nvPr>
        </p:nvSpPr>
        <p:spPr>
          <a:xfrm>
            <a:off x="1717362" y="4906466"/>
            <a:ext cx="10005052" cy="435312"/>
          </a:xfrm>
        </p:spPr>
        <p:txBody>
          <a:bodyPr anchor="b">
            <a:spAutoFit/>
          </a:bodyPr>
          <a:lstStyle>
            <a:lvl1pPr algn="ctr">
              <a:defRPr sz="3143" baseline="0">
                <a:solidFill>
                  <a:schemeClr val="bg1"/>
                </a:solidFill>
              </a:defRPr>
            </a:lvl1pPr>
          </a:lstStyle>
          <a:p>
            <a:r>
              <a:rPr lang="nb-NO"/>
              <a:t>Klikk for å redigere tittelstil</a:t>
            </a:r>
            <a:endParaRPr lang="en-US" dirty="0"/>
          </a:p>
        </p:txBody>
      </p:sp>
      <p:sp>
        <p:nvSpPr>
          <p:cNvPr id="3" name="Subtitle 2"/>
          <p:cNvSpPr>
            <a:spLocks noGrp="1"/>
          </p:cNvSpPr>
          <p:nvPr>
            <p:ph type="subTitle" idx="1"/>
          </p:nvPr>
        </p:nvSpPr>
        <p:spPr>
          <a:xfrm>
            <a:off x="2681970" y="5885225"/>
            <a:ext cx="8075837" cy="176972"/>
          </a:xfrm>
        </p:spPr>
        <p:txBody>
          <a:bodyPr>
            <a:normAutofit/>
          </a:bodyPr>
          <a:lstStyle>
            <a:lvl1pPr marL="0" indent="0" algn="ctr">
              <a:spcBef>
                <a:spcPts val="0"/>
              </a:spcBef>
              <a:buNone/>
              <a:defRPr sz="1446" b="1">
                <a:solidFill>
                  <a:schemeClr val="bg1"/>
                </a:solidFill>
              </a:defRPr>
            </a:lvl1pPr>
            <a:lvl2pPr marL="633493" indent="0" algn="ctr">
              <a:buNone/>
              <a:defRPr sz="2772"/>
            </a:lvl2pPr>
            <a:lvl3pPr marL="1266984" indent="0" algn="ctr">
              <a:buNone/>
              <a:defRPr sz="2494"/>
            </a:lvl3pPr>
            <a:lvl4pPr marL="1900477" indent="0" algn="ctr">
              <a:buNone/>
              <a:defRPr sz="2217"/>
            </a:lvl4pPr>
            <a:lvl5pPr marL="2533969" indent="0" algn="ctr">
              <a:buNone/>
              <a:defRPr sz="2217"/>
            </a:lvl5pPr>
            <a:lvl6pPr marL="3167462" indent="0" algn="ctr">
              <a:buNone/>
              <a:defRPr sz="2217"/>
            </a:lvl6pPr>
            <a:lvl7pPr marL="3800953" indent="0" algn="ctr">
              <a:buNone/>
              <a:defRPr sz="2217"/>
            </a:lvl7pPr>
            <a:lvl8pPr marL="4434446" indent="0" algn="ctr">
              <a:buNone/>
              <a:defRPr sz="2217"/>
            </a:lvl8pPr>
            <a:lvl9pPr marL="5067937" indent="0" algn="ctr">
              <a:buNone/>
              <a:defRPr sz="2217"/>
            </a:lvl9pPr>
          </a:lstStyle>
          <a:p>
            <a:r>
              <a:rPr lang="nb-NO"/>
              <a:t>Klikk for å redigere undertittelstil i malen</a:t>
            </a:r>
            <a:endParaRPr lang="en-US" dirty="0"/>
          </a:p>
        </p:txBody>
      </p:sp>
      <p:sp>
        <p:nvSpPr>
          <p:cNvPr id="27" name="Plassholder for tekst 26"/>
          <p:cNvSpPr>
            <a:spLocks noGrp="1"/>
          </p:cNvSpPr>
          <p:nvPr>
            <p:ph type="body" sz="quarter" idx="14"/>
          </p:nvPr>
        </p:nvSpPr>
        <p:spPr>
          <a:xfrm>
            <a:off x="2681969" y="6123783"/>
            <a:ext cx="8075838" cy="169277"/>
          </a:xfrm>
        </p:spPr>
        <p:txBody>
          <a:bodyPr wrap="square">
            <a:normAutofit/>
          </a:bodyPr>
          <a:lstStyle>
            <a:lvl1pPr marL="0" indent="0" algn="ctr">
              <a:spcBef>
                <a:spcPts val="0"/>
              </a:spcBef>
              <a:buNone/>
              <a:defRPr sz="1383">
                <a:solidFill>
                  <a:schemeClr val="bg1"/>
                </a:solidFill>
              </a:defRPr>
            </a:lvl1pPr>
          </a:lstStyle>
          <a:p>
            <a:pPr lvl="0"/>
            <a:r>
              <a:rPr lang="nb-NO"/>
              <a:t>Rediger tekststiler i malen</a:t>
            </a:r>
          </a:p>
        </p:txBody>
      </p:sp>
      <p:sp>
        <p:nvSpPr>
          <p:cNvPr id="5" name="Plassholder for tekst 4"/>
          <p:cNvSpPr>
            <a:spLocks noGrp="1" noChangeAspect="1"/>
          </p:cNvSpPr>
          <p:nvPr>
            <p:ph type="body" sz="quarter" idx="15" hasCustomPrompt="1"/>
          </p:nvPr>
        </p:nvSpPr>
        <p:spPr>
          <a:xfrm>
            <a:off x="6208533" y="7110889"/>
            <a:ext cx="1022708" cy="2700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nb-NO" dirty="0"/>
              <a:t> </a:t>
            </a:r>
          </a:p>
        </p:txBody>
      </p:sp>
    </p:spTree>
    <p:extLst>
      <p:ext uri="{BB962C8B-B14F-4D97-AF65-F5344CB8AC3E}">
        <p14:creationId xmlns:p14="http://schemas.microsoft.com/office/powerpoint/2010/main" val="390400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 venstre og innhold høyre">
    <p:spTree>
      <p:nvGrpSpPr>
        <p:cNvPr id="1" name=""/>
        <p:cNvGrpSpPr/>
        <p:nvPr/>
      </p:nvGrpSpPr>
      <p:grpSpPr>
        <a:xfrm>
          <a:off x="0" y="0"/>
          <a:ext cx="0" cy="0"/>
          <a:chOff x="0" y="0"/>
          <a:chExt cx="0" cy="0"/>
        </a:xfrm>
      </p:grpSpPr>
      <p:sp>
        <p:nvSpPr>
          <p:cNvPr id="10" name="Plassholder for bilde 9"/>
          <p:cNvSpPr>
            <a:spLocks noGrp="1"/>
          </p:cNvSpPr>
          <p:nvPr>
            <p:ph type="pic" sz="quarter" idx="15"/>
          </p:nvPr>
        </p:nvSpPr>
        <p:spPr>
          <a:xfrm>
            <a:off x="769390" y="1431505"/>
            <a:ext cx="3484882" cy="5220653"/>
          </a:xfrm>
          <a:prstGeom prst="rect">
            <a:avLst/>
          </a:prstGeom>
          <a:solidFill>
            <a:schemeClr val="bg1">
              <a:lumMod val="85000"/>
            </a:schemeClr>
          </a:solidFill>
        </p:spPr>
        <p:txBody>
          <a:bodyPr wrap="square" tIns="720000" anchor="t" anchorCtr="1">
            <a:noAutofit/>
          </a:bodyPr>
          <a:lstStyle>
            <a:lvl1pPr marL="0" indent="0">
              <a:buNone/>
              <a:defRPr sz="1446">
                <a:solidFill>
                  <a:schemeClr val="bg1">
                    <a:lumMod val="50000"/>
                  </a:schemeClr>
                </a:solidFill>
              </a:defRPr>
            </a:lvl1pPr>
          </a:lstStyle>
          <a:p>
            <a:r>
              <a:rPr lang="nb-NO"/>
              <a:t>Klikk på ikonet for å legge til et bilde</a:t>
            </a:r>
            <a:endParaRPr lang="nb-NO" dirty="0"/>
          </a:p>
        </p:txBody>
      </p:sp>
      <p:sp>
        <p:nvSpPr>
          <p:cNvPr id="5" name="Date Placeholder 4"/>
          <p:cNvSpPr>
            <a:spLocks noGrp="1"/>
          </p:cNvSpPr>
          <p:nvPr>
            <p:ph type="dt" sz="half" idx="10"/>
          </p:nvPr>
        </p:nvSpPr>
        <p:spPr/>
        <p:txBody>
          <a:bodyPr/>
          <a:lstStyle/>
          <a:p>
            <a:fld id="{84166401-5F2C-4CEF-8A8B-3536EBA9E696}" type="datetime1">
              <a:rPr lang="nb-NO" smtClean="0"/>
              <a:t>12.11.2018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C0CF154-A7BA-4273-A0F2-522933EAE825}" type="slidenum">
              <a:rPr lang="nb-NO" smtClean="0"/>
              <a:t>‹#›</a:t>
            </a:fld>
            <a:endParaRPr lang="nb-NO"/>
          </a:p>
        </p:txBody>
      </p:sp>
      <p:sp>
        <p:nvSpPr>
          <p:cNvPr id="8" name="Tittel 7"/>
          <p:cNvSpPr>
            <a:spLocks noGrp="1"/>
          </p:cNvSpPr>
          <p:nvPr>
            <p:ph type="title"/>
          </p:nvPr>
        </p:nvSpPr>
        <p:spPr/>
        <p:txBody>
          <a:bodyPr/>
          <a:lstStyle/>
          <a:p>
            <a:r>
              <a:rPr lang="nb-NO"/>
              <a:t>Klikk for å redigere tittelstil</a:t>
            </a:r>
          </a:p>
        </p:txBody>
      </p:sp>
      <p:sp>
        <p:nvSpPr>
          <p:cNvPr id="11" name="Content Placeholder 2"/>
          <p:cNvSpPr>
            <a:spLocks noGrp="1"/>
          </p:cNvSpPr>
          <p:nvPr>
            <p:ph idx="13"/>
          </p:nvPr>
        </p:nvSpPr>
        <p:spPr>
          <a:xfrm>
            <a:off x="4774742" y="1431503"/>
            <a:ext cx="7920187" cy="548136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47994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spalter og bilde under">
    <p:spTree>
      <p:nvGrpSpPr>
        <p:cNvPr id="1" name=""/>
        <p:cNvGrpSpPr/>
        <p:nvPr/>
      </p:nvGrpSpPr>
      <p:grpSpPr>
        <a:xfrm>
          <a:off x="0" y="0"/>
          <a:ext cx="0" cy="0"/>
          <a:chOff x="0" y="0"/>
          <a:chExt cx="0" cy="0"/>
        </a:xfrm>
      </p:grpSpPr>
      <p:sp>
        <p:nvSpPr>
          <p:cNvPr id="10" name="Plassholder for bilde 9"/>
          <p:cNvSpPr>
            <a:spLocks noGrp="1"/>
          </p:cNvSpPr>
          <p:nvPr>
            <p:ph type="pic" sz="quarter" idx="15"/>
          </p:nvPr>
        </p:nvSpPr>
        <p:spPr>
          <a:xfrm>
            <a:off x="769390" y="4032505"/>
            <a:ext cx="11925539" cy="2880361"/>
          </a:xfrm>
          <a:prstGeom prst="rect">
            <a:avLst/>
          </a:prstGeom>
          <a:solidFill>
            <a:schemeClr val="bg1">
              <a:lumMod val="85000"/>
            </a:schemeClr>
          </a:solidFill>
        </p:spPr>
        <p:txBody>
          <a:bodyPr wrap="square" tIns="720000" anchor="t" anchorCtr="1">
            <a:noAutofit/>
          </a:bodyPr>
          <a:lstStyle>
            <a:lvl1pPr marL="0" indent="0">
              <a:buNone/>
              <a:defRPr sz="1446">
                <a:solidFill>
                  <a:schemeClr val="bg1">
                    <a:lumMod val="50000"/>
                  </a:schemeClr>
                </a:solidFill>
              </a:defRPr>
            </a:lvl1pPr>
          </a:lstStyle>
          <a:p>
            <a:r>
              <a:rPr lang="nb-NO"/>
              <a:t>Klikk på ikonet for å legge til et bilde</a:t>
            </a:r>
            <a:endParaRPr lang="nb-NO" dirty="0"/>
          </a:p>
        </p:txBody>
      </p:sp>
      <p:sp>
        <p:nvSpPr>
          <p:cNvPr id="5" name="Date Placeholder 4"/>
          <p:cNvSpPr>
            <a:spLocks noGrp="1"/>
          </p:cNvSpPr>
          <p:nvPr>
            <p:ph type="dt" sz="half" idx="10"/>
          </p:nvPr>
        </p:nvSpPr>
        <p:spPr/>
        <p:txBody>
          <a:bodyPr/>
          <a:lstStyle/>
          <a:p>
            <a:fld id="{F6B7DF9A-6CF2-4BCC-B5B5-6AB729C4FBDF}" type="datetime1">
              <a:rPr lang="nb-NO" smtClean="0"/>
              <a:t>12.11.2018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C0CF154-A7BA-4273-A0F2-522933EAE825}" type="slidenum">
              <a:rPr lang="nb-NO" smtClean="0"/>
              <a:t>‹#›</a:t>
            </a:fld>
            <a:endParaRPr lang="nb-NO"/>
          </a:p>
        </p:txBody>
      </p:sp>
      <p:sp>
        <p:nvSpPr>
          <p:cNvPr id="8" name="Tittel 7"/>
          <p:cNvSpPr>
            <a:spLocks noGrp="1"/>
          </p:cNvSpPr>
          <p:nvPr>
            <p:ph type="title"/>
          </p:nvPr>
        </p:nvSpPr>
        <p:spPr/>
        <p:txBody>
          <a:bodyPr/>
          <a:lstStyle/>
          <a:p>
            <a:r>
              <a:rPr lang="nb-NO"/>
              <a:t>Klikk for å redigere tittelstil</a:t>
            </a:r>
          </a:p>
        </p:txBody>
      </p:sp>
      <p:sp>
        <p:nvSpPr>
          <p:cNvPr id="13" name="Plassholder for tekst 11"/>
          <p:cNvSpPr>
            <a:spLocks noGrp="1"/>
          </p:cNvSpPr>
          <p:nvPr>
            <p:ph type="body" sz="quarter" idx="16"/>
          </p:nvPr>
        </p:nvSpPr>
        <p:spPr>
          <a:xfrm>
            <a:off x="769390" y="1431504"/>
            <a:ext cx="5634648" cy="242929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Plassholder for tekst 11"/>
          <p:cNvSpPr>
            <a:spLocks noGrp="1"/>
          </p:cNvSpPr>
          <p:nvPr>
            <p:ph type="body" sz="quarter" idx="17"/>
          </p:nvPr>
        </p:nvSpPr>
        <p:spPr>
          <a:xfrm>
            <a:off x="7060280" y="1431504"/>
            <a:ext cx="5634648" cy="2429297"/>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6381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10" name="Plassholder for bilde 9"/>
          <p:cNvSpPr>
            <a:spLocks noGrp="1"/>
          </p:cNvSpPr>
          <p:nvPr>
            <p:ph type="pic" sz="quarter" idx="15"/>
          </p:nvPr>
        </p:nvSpPr>
        <p:spPr>
          <a:xfrm>
            <a:off x="769390" y="437138"/>
            <a:ext cx="11925539" cy="6475728"/>
          </a:xfrm>
          <a:prstGeom prst="rect">
            <a:avLst/>
          </a:prstGeom>
          <a:solidFill>
            <a:schemeClr val="bg1">
              <a:lumMod val="85000"/>
            </a:schemeClr>
          </a:solidFill>
        </p:spPr>
        <p:txBody>
          <a:bodyPr wrap="square" tIns="720000" anchor="t" anchorCtr="1">
            <a:noAutofit/>
          </a:bodyPr>
          <a:lstStyle>
            <a:lvl1pPr marL="0" indent="0">
              <a:buNone/>
              <a:defRPr sz="1446">
                <a:solidFill>
                  <a:schemeClr val="bg1">
                    <a:lumMod val="50000"/>
                  </a:schemeClr>
                </a:solidFill>
              </a:defRPr>
            </a:lvl1pPr>
          </a:lstStyle>
          <a:p>
            <a:r>
              <a:rPr lang="nb-NO"/>
              <a:t>Klikk på ikonet for å legge til et bilde</a:t>
            </a:r>
            <a:endParaRPr lang="nb-NO" dirty="0"/>
          </a:p>
        </p:txBody>
      </p:sp>
      <p:sp>
        <p:nvSpPr>
          <p:cNvPr id="5" name="Date Placeholder 4"/>
          <p:cNvSpPr>
            <a:spLocks noGrp="1"/>
          </p:cNvSpPr>
          <p:nvPr>
            <p:ph type="dt" sz="half" idx="10"/>
          </p:nvPr>
        </p:nvSpPr>
        <p:spPr/>
        <p:txBody>
          <a:bodyPr/>
          <a:lstStyle/>
          <a:p>
            <a:fld id="{F6B7DF9A-6CF2-4BCC-B5B5-6AB729C4FBDF}" type="datetime1">
              <a:rPr lang="nb-NO" smtClean="0"/>
              <a:t>12.11.2018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C0CF154-A7BA-4273-A0F2-522933EAE825}" type="slidenum">
              <a:rPr lang="nb-NO" smtClean="0"/>
              <a:t>‹#›</a:t>
            </a:fld>
            <a:endParaRPr lang="nb-NO"/>
          </a:p>
        </p:txBody>
      </p:sp>
    </p:spTree>
    <p:extLst>
      <p:ext uri="{BB962C8B-B14F-4D97-AF65-F5344CB8AC3E}">
        <p14:creationId xmlns:p14="http://schemas.microsoft.com/office/powerpoint/2010/main" val="234628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blokkspalter med underoverskrift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232461C-9AF2-4E7D-B492-83FB93D280A7}" type="datetime1">
              <a:rPr lang="nb-NO" smtClean="0"/>
              <a:t>12.11.2018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C0CF154-A7BA-4273-A0F2-522933EAE825}" type="slidenum">
              <a:rPr lang="nb-NO" smtClean="0"/>
              <a:t>‹#›</a:t>
            </a:fld>
            <a:endParaRPr lang="nb-NO"/>
          </a:p>
        </p:txBody>
      </p:sp>
      <p:sp>
        <p:nvSpPr>
          <p:cNvPr id="8" name="Tittel 7"/>
          <p:cNvSpPr>
            <a:spLocks noGrp="1"/>
          </p:cNvSpPr>
          <p:nvPr>
            <p:ph type="title"/>
          </p:nvPr>
        </p:nvSpPr>
        <p:spPr/>
        <p:txBody>
          <a:bodyPr/>
          <a:lstStyle/>
          <a:p>
            <a:r>
              <a:rPr lang="nb-NO"/>
              <a:t>Klikk for å redigere tittelstil</a:t>
            </a:r>
          </a:p>
        </p:txBody>
      </p:sp>
      <p:sp>
        <p:nvSpPr>
          <p:cNvPr id="9" name="Content Placeholder 2"/>
          <p:cNvSpPr>
            <a:spLocks noGrp="1"/>
          </p:cNvSpPr>
          <p:nvPr>
            <p:ph idx="1"/>
          </p:nvPr>
        </p:nvSpPr>
        <p:spPr>
          <a:xfrm>
            <a:off x="769390" y="1908239"/>
            <a:ext cx="5634648" cy="5004626"/>
          </a:xfrm>
          <a:solidFill>
            <a:srgbClr val="E9EAEB"/>
          </a:solidFill>
        </p:spPr>
        <p:txBody>
          <a:bodyPr lIns="180000" tIns="180000" rIns="180000" bIns="18000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Content Placeholder 2"/>
          <p:cNvSpPr>
            <a:spLocks noGrp="1"/>
          </p:cNvSpPr>
          <p:nvPr>
            <p:ph idx="13"/>
          </p:nvPr>
        </p:nvSpPr>
        <p:spPr>
          <a:xfrm>
            <a:off x="7060281" y="1908239"/>
            <a:ext cx="5634648" cy="5004626"/>
          </a:xfrm>
          <a:solidFill>
            <a:srgbClr val="E9EAEB"/>
          </a:solidFill>
        </p:spPr>
        <p:txBody>
          <a:bodyPr lIns="180000" tIns="180000" rIns="180000" bIns="18000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Plassholder for tekst 9"/>
          <p:cNvSpPr>
            <a:spLocks noGrp="1"/>
          </p:cNvSpPr>
          <p:nvPr>
            <p:ph type="body" sz="quarter" idx="14"/>
          </p:nvPr>
        </p:nvSpPr>
        <p:spPr>
          <a:xfrm>
            <a:off x="769390" y="1368171"/>
            <a:ext cx="5634648" cy="432054"/>
          </a:xfrm>
          <a:solidFill>
            <a:srgbClr val="E9EAEB"/>
          </a:solidFill>
        </p:spPr>
        <p:txBody>
          <a:bodyPr lIns="180000" rIns="180000" anchor="ctr" anchorCtr="0">
            <a:normAutofit/>
          </a:bodyPr>
          <a:lstStyle>
            <a:lvl1pPr marL="0" indent="0">
              <a:buNone/>
              <a:defRPr sz="2011" b="1">
                <a:solidFill>
                  <a:schemeClr val="bg2"/>
                </a:solidFill>
              </a:defRPr>
            </a:lvl1pPr>
          </a:lstStyle>
          <a:p>
            <a:pPr lvl="0"/>
            <a:r>
              <a:rPr lang="nb-NO"/>
              <a:t>Rediger tekststiler i malen</a:t>
            </a:r>
          </a:p>
        </p:txBody>
      </p:sp>
      <p:sp>
        <p:nvSpPr>
          <p:cNvPr id="13" name="Plassholder for tekst 9"/>
          <p:cNvSpPr>
            <a:spLocks noGrp="1"/>
          </p:cNvSpPr>
          <p:nvPr>
            <p:ph type="body" sz="quarter" idx="15"/>
          </p:nvPr>
        </p:nvSpPr>
        <p:spPr>
          <a:xfrm>
            <a:off x="7060281" y="1368171"/>
            <a:ext cx="5634648" cy="432054"/>
          </a:xfrm>
          <a:solidFill>
            <a:srgbClr val="E9EAEB"/>
          </a:solidFill>
        </p:spPr>
        <p:txBody>
          <a:bodyPr lIns="180000" rIns="180000" anchor="ctr" anchorCtr="0">
            <a:normAutofit/>
          </a:bodyPr>
          <a:lstStyle>
            <a:lvl1pPr marL="0" indent="0">
              <a:buNone/>
              <a:defRPr sz="2011" b="1">
                <a:solidFill>
                  <a:schemeClr val="bg2"/>
                </a:solidFill>
              </a:defRPr>
            </a:lvl1pPr>
          </a:lstStyle>
          <a:p>
            <a:pPr lvl="0"/>
            <a:r>
              <a:rPr lang="nb-NO"/>
              <a:t>Rediger tekststiler i malen</a:t>
            </a:r>
          </a:p>
        </p:txBody>
      </p:sp>
    </p:spTree>
    <p:extLst>
      <p:ext uri="{BB962C8B-B14F-4D97-AF65-F5344CB8AC3E}">
        <p14:creationId xmlns:p14="http://schemas.microsoft.com/office/powerpoint/2010/main" val="143062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ummerert liste">
    <p:spTree>
      <p:nvGrpSpPr>
        <p:cNvPr id="1" name=""/>
        <p:cNvGrpSpPr/>
        <p:nvPr/>
      </p:nvGrpSpPr>
      <p:grpSpPr>
        <a:xfrm>
          <a:off x="0" y="0"/>
          <a:ext cx="0" cy="0"/>
          <a:chOff x="0" y="0"/>
          <a:chExt cx="0" cy="0"/>
        </a:xfrm>
      </p:grpSpPr>
      <p:sp>
        <p:nvSpPr>
          <p:cNvPr id="10" name="Frihåndsform: figur 9"/>
          <p:cNvSpPr/>
          <p:nvPr userDrawn="1"/>
        </p:nvSpPr>
        <p:spPr>
          <a:xfrm>
            <a:off x="339434" y="270035"/>
            <a:ext cx="12762819" cy="6642831"/>
          </a:xfrm>
          <a:custGeom>
            <a:avLst/>
            <a:gdLst>
              <a:gd name="connsiteX0" fmla="*/ 0 w 10153271"/>
              <a:gd name="connsiteY0" fmla="*/ 0 h 6642831"/>
              <a:gd name="connsiteX1" fmla="*/ 10153271 w 10153271"/>
              <a:gd name="connsiteY1" fmla="*/ 0 h 6642831"/>
              <a:gd name="connsiteX2" fmla="*/ 10153271 w 10153271"/>
              <a:gd name="connsiteY2" fmla="*/ 6642831 h 6642831"/>
              <a:gd name="connsiteX3" fmla="*/ 0 w 10153271"/>
              <a:gd name="connsiteY3" fmla="*/ 6642831 h 6642831"/>
              <a:gd name="connsiteX4" fmla="*/ 0 w 10153271"/>
              <a:gd name="connsiteY4" fmla="*/ 1908242 h 6642831"/>
              <a:gd name="connsiteX5" fmla="*/ 396052 w 10153271"/>
              <a:gd name="connsiteY5" fmla="*/ 1512190 h 6642831"/>
              <a:gd name="connsiteX6" fmla="*/ 0 w 10153271"/>
              <a:gd name="connsiteY6" fmla="*/ 1116137 h 664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3271" h="6642831">
                <a:moveTo>
                  <a:pt x="0" y="0"/>
                </a:moveTo>
                <a:lnTo>
                  <a:pt x="10153271" y="0"/>
                </a:lnTo>
                <a:lnTo>
                  <a:pt x="10153271" y="6642831"/>
                </a:lnTo>
                <a:lnTo>
                  <a:pt x="0" y="6642831"/>
                </a:lnTo>
                <a:lnTo>
                  <a:pt x="0" y="1908242"/>
                </a:lnTo>
                <a:lnTo>
                  <a:pt x="396052" y="1512190"/>
                </a:lnTo>
                <a:lnTo>
                  <a:pt x="0" y="111613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2" name="Title 1"/>
          <p:cNvSpPr>
            <a:spLocks noGrp="1"/>
          </p:cNvSpPr>
          <p:nvPr>
            <p:ph type="title"/>
          </p:nvPr>
        </p:nvSpPr>
        <p:spPr>
          <a:xfrm>
            <a:off x="1493523" y="1512528"/>
            <a:ext cx="11201407" cy="526298"/>
          </a:xfrm>
        </p:spPr>
        <p:txBody>
          <a:bodyPr anchor="b" anchorCtr="0">
            <a:normAutofit/>
          </a:bodyPr>
          <a:lstStyle>
            <a:lvl1pPr>
              <a:defRPr sz="4777">
                <a:solidFill>
                  <a:schemeClr val="bg1"/>
                </a:solidFill>
              </a:defRPr>
            </a:lvl1p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E883E626-FF61-43CE-8CDA-93EFEDBFFC05}" type="datetime1">
              <a:rPr lang="nb-NO" smtClean="0"/>
              <a:t>12.11.2018</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C0CF154-A7BA-4273-A0F2-522933EAE825}" type="slidenum">
              <a:rPr lang="nb-NO" smtClean="0"/>
              <a:t>‹#›</a:t>
            </a:fld>
            <a:endParaRPr lang="nb-NO"/>
          </a:p>
        </p:txBody>
      </p:sp>
      <p:sp>
        <p:nvSpPr>
          <p:cNvPr id="12" name="Plassholder for tekst 13"/>
          <p:cNvSpPr>
            <a:spLocks noGrp="1"/>
          </p:cNvSpPr>
          <p:nvPr>
            <p:ph type="body" sz="quarter" idx="13"/>
          </p:nvPr>
        </p:nvSpPr>
        <p:spPr>
          <a:xfrm>
            <a:off x="1493521" y="2362202"/>
            <a:ext cx="11201407" cy="4229099"/>
          </a:xfrm>
        </p:spPr>
        <p:txBody>
          <a:bodyPr>
            <a:normAutofit/>
          </a:bodyPr>
          <a:lstStyle>
            <a:lvl1pPr marL="362016" indent="-362016">
              <a:buClrTx/>
              <a:buFont typeface="+mj-lt"/>
              <a:buAutoNum type="arabicPeriod"/>
              <a:defRPr sz="2514">
                <a:solidFill>
                  <a:schemeClr val="bg1"/>
                </a:solidFill>
              </a:defRPr>
            </a:lvl1pPr>
          </a:lstStyle>
          <a:p>
            <a:pPr lvl="0"/>
            <a:r>
              <a:rPr lang="nb-NO"/>
              <a:t>Rediger tekststiler i malen</a:t>
            </a:r>
          </a:p>
        </p:txBody>
      </p:sp>
    </p:spTree>
    <p:extLst>
      <p:ext uri="{BB962C8B-B14F-4D97-AF65-F5344CB8AC3E}">
        <p14:creationId xmlns:p14="http://schemas.microsoft.com/office/powerpoint/2010/main" val="750887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rader med blokktekst venstre, KAPITTEL">
    <p:spTree>
      <p:nvGrpSpPr>
        <p:cNvPr id="1" name=""/>
        <p:cNvGrpSpPr/>
        <p:nvPr/>
      </p:nvGrpSpPr>
      <p:grpSpPr>
        <a:xfrm>
          <a:off x="0" y="0"/>
          <a:ext cx="0" cy="0"/>
          <a:chOff x="0" y="0"/>
          <a:chExt cx="0" cy="0"/>
        </a:xfrm>
      </p:grpSpPr>
      <p:sp>
        <p:nvSpPr>
          <p:cNvPr id="6" name="Frihåndsform: figur 5"/>
          <p:cNvSpPr/>
          <p:nvPr userDrawn="1"/>
        </p:nvSpPr>
        <p:spPr>
          <a:xfrm>
            <a:off x="769390" y="1494188"/>
            <a:ext cx="4027981" cy="2376297"/>
          </a:xfrm>
          <a:custGeom>
            <a:avLst/>
            <a:gdLst>
              <a:gd name="connsiteX0" fmla="*/ 0 w 10153271"/>
              <a:gd name="connsiteY0" fmla="*/ 0 h 6642831"/>
              <a:gd name="connsiteX1" fmla="*/ 10153271 w 10153271"/>
              <a:gd name="connsiteY1" fmla="*/ 0 h 6642831"/>
              <a:gd name="connsiteX2" fmla="*/ 10153271 w 10153271"/>
              <a:gd name="connsiteY2" fmla="*/ 6642831 h 6642831"/>
              <a:gd name="connsiteX3" fmla="*/ 0 w 10153271"/>
              <a:gd name="connsiteY3" fmla="*/ 6642831 h 6642831"/>
              <a:gd name="connsiteX4" fmla="*/ 0 w 10153271"/>
              <a:gd name="connsiteY4" fmla="*/ 1908242 h 6642831"/>
              <a:gd name="connsiteX5" fmla="*/ 396052 w 10153271"/>
              <a:gd name="connsiteY5" fmla="*/ 1512190 h 6642831"/>
              <a:gd name="connsiteX6" fmla="*/ 0 w 10153271"/>
              <a:gd name="connsiteY6" fmla="*/ 1116137 h 664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3271" h="6642831">
                <a:moveTo>
                  <a:pt x="0" y="0"/>
                </a:moveTo>
                <a:lnTo>
                  <a:pt x="10153271" y="0"/>
                </a:lnTo>
                <a:lnTo>
                  <a:pt x="10153271" y="6642831"/>
                </a:lnTo>
                <a:lnTo>
                  <a:pt x="0" y="6642831"/>
                </a:lnTo>
                <a:lnTo>
                  <a:pt x="0" y="1908242"/>
                </a:lnTo>
                <a:lnTo>
                  <a:pt x="396052" y="1512190"/>
                </a:lnTo>
                <a:lnTo>
                  <a:pt x="0" y="111613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7" name="Frihåndsform: figur 6"/>
          <p:cNvSpPr/>
          <p:nvPr userDrawn="1"/>
        </p:nvSpPr>
        <p:spPr>
          <a:xfrm>
            <a:off x="769390" y="4338544"/>
            <a:ext cx="4027981" cy="2376297"/>
          </a:xfrm>
          <a:custGeom>
            <a:avLst/>
            <a:gdLst>
              <a:gd name="connsiteX0" fmla="*/ 0 w 10153271"/>
              <a:gd name="connsiteY0" fmla="*/ 0 h 6642831"/>
              <a:gd name="connsiteX1" fmla="*/ 10153271 w 10153271"/>
              <a:gd name="connsiteY1" fmla="*/ 0 h 6642831"/>
              <a:gd name="connsiteX2" fmla="*/ 10153271 w 10153271"/>
              <a:gd name="connsiteY2" fmla="*/ 6642831 h 6642831"/>
              <a:gd name="connsiteX3" fmla="*/ 0 w 10153271"/>
              <a:gd name="connsiteY3" fmla="*/ 6642831 h 6642831"/>
              <a:gd name="connsiteX4" fmla="*/ 0 w 10153271"/>
              <a:gd name="connsiteY4" fmla="*/ 1908242 h 6642831"/>
              <a:gd name="connsiteX5" fmla="*/ 396052 w 10153271"/>
              <a:gd name="connsiteY5" fmla="*/ 1512190 h 6642831"/>
              <a:gd name="connsiteX6" fmla="*/ 0 w 10153271"/>
              <a:gd name="connsiteY6" fmla="*/ 1116137 h 664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3271" h="6642831">
                <a:moveTo>
                  <a:pt x="0" y="0"/>
                </a:moveTo>
                <a:lnTo>
                  <a:pt x="10153271" y="0"/>
                </a:lnTo>
                <a:lnTo>
                  <a:pt x="10153271" y="6642831"/>
                </a:lnTo>
                <a:lnTo>
                  <a:pt x="0" y="6642831"/>
                </a:lnTo>
                <a:lnTo>
                  <a:pt x="0" y="1908242"/>
                </a:lnTo>
                <a:lnTo>
                  <a:pt x="396052" y="1512190"/>
                </a:lnTo>
                <a:lnTo>
                  <a:pt x="0" y="111613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2" name="Title 1"/>
          <p:cNvSpPr>
            <a:spLocks noGrp="1"/>
          </p:cNvSpPr>
          <p:nvPr>
            <p:ph type="title"/>
          </p:nvPr>
        </p:nvSpPr>
        <p:spPr>
          <a:xfrm>
            <a:off x="5295213" y="437137"/>
            <a:ext cx="7399717" cy="526298"/>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05C559CA-261A-4DA8-A17E-64F4D9795321}" type="datetime1">
              <a:rPr lang="nb-NO" smtClean="0"/>
              <a:t>12.11.2018</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C0CF154-A7BA-4273-A0F2-522933EAE825}" type="slidenum">
              <a:rPr lang="nb-NO" smtClean="0"/>
              <a:t>‹#›</a:t>
            </a:fld>
            <a:endParaRPr lang="nb-NO"/>
          </a:p>
        </p:txBody>
      </p:sp>
      <p:sp>
        <p:nvSpPr>
          <p:cNvPr id="9" name="Plassholder for tekst 8"/>
          <p:cNvSpPr>
            <a:spLocks noGrp="1"/>
          </p:cNvSpPr>
          <p:nvPr>
            <p:ph type="body" sz="quarter" idx="13"/>
          </p:nvPr>
        </p:nvSpPr>
        <p:spPr>
          <a:xfrm>
            <a:off x="5295213" y="1470631"/>
            <a:ext cx="7399717" cy="2399853"/>
          </a:xfrm>
        </p:spPr>
        <p:txBody>
          <a:bodyPr/>
          <a:lstStyle>
            <a:lvl1pPr marL="0" indent="0">
              <a:spcBef>
                <a:spcPts val="754"/>
              </a:spcBef>
              <a:buFont typeface="Arial" panose="020B0604020202020204" pitchFamily="34" charset="0"/>
              <a:buNone/>
              <a:defRPr/>
            </a:lvl1pPr>
            <a:lvl2pPr>
              <a:spcBef>
                <a:spcPts val="503"/>
              </a:spcBef>
              <a:defRPr/>
            </a:lvl2pPr>
            <a:lvl3pPr>
              <a:spcBef>
                <a:spcPts val="503"/>
              </a:spcBef>
              <a:defRPr/>
            </a:lvl3pPr>
            <a:lvl4pPr>
              <a:spcBef>
                <a:spcPts val="503"/>
              </a:spcBef>
              <a:defRPr/>
            </a:lvl4pPr>
            <a:lvl5pPr>
              <a:spcBef>
                <a:spcPts val="503"/>
              </a:spcBef>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tekst 8"/>
          <p:cNvSpPr>
            <a:spLocks noGrp="1"/>
          </p:cNvSpPr>
          <p:nvPr>
            <p:ph type="body" sz="quarter" idx="14"/>
          </p:nvPr>
        </p:nvSpPr>
        <p:spPr>
          <a:xfrm>
            <a:off x="5295213" y="4338544"/>
            <a:ext cx="7399717" cy="2376297"/>
          </a:xfrm>
        </p:spPr>
        <p:txBody>
          <a:bodyPr/>
          <a:lstStyle>
            <a:lvl1pPr marL="0" indent="0">
              <a:spcBef>
                <a:spcPts val="754"/>
              </a:spcBef>
              <a:buFont typeface="Arial" panose="020B0604020202020204" pitchFamily="34" charset="0"/>
              <a:buNone/>
              <a:defRPr/>
            </a:lvl1pPr>
            <a:lvl2pPr>
              <a:spcBef>
                <a:spcPts val="503"/>
              </a:spcBef>
              <a:defRPr/>
            </a:lvl2pPr>
            <a:lvl3pPr>
              <a:spcBef>
                <a:spcPts val="503"/>
              </a:spcBef>
              <a:defRPr/>
            </a:lvl3pPr>
            <a:lvl4pPr>
              <a:spcBef>
                <a:spcPts val="503"/>
              </a:spcBef>
              <a:defRPr/>
            </a:lvl4pPr>
            <a:lvl5pPr>
              <a:spcBef>
                <a:spcPts val="503"/>
              </a:spcBef>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Rektangel 10"/>
          <p:cNvSpPr/>
          <p:nvPr userDrawn="1"/>
        </p:nvSpPr>
        <p:spPr>
          <a:xfrm>
            <a:off x="769390" y="399141"/>
            <a:ext cx="4027981" cy="540068"/>
          </a:xfrm>
          <a:prstGeom prst="rect">
            <a:avLst/>
          </a:prstGeom>
          <a:solidFill>
            <a:srgbClr val="E9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13" name="Plassholder for tekst 12"/>
          <p:cNvSpPr>
            <a:spLocks noGrp="1"/>
          </p:cNvSpPr>
          <p:nvPr>
            <p:ph type="body" sz="quarter" idx="15" hasCustomPrompt="1"/>
          </p:nvPr>
        </p:nvSpPr>
        <p:spPr>
          <a:xfrm>
            <a:off x="769393" y="342901"/>
            <a:ext cx="995681" cy="596309"/>
          </a:xfrm>
        </p:spPr>
        <p:txBody>
          <a:bodyPr>
            <a:noAutofit/>
          </a:bodyPr>
          <a:lstStyle>
            <a:lvl1pPr marL="0" indent="0" algn="ctr">
              <a:spcBef>
                <a:spcPts val="0"/>
              </a:spcBef>
              <a:buNone/>
              <a:defRPr sz="5154" b="1">
                <a:solidFill>
                  <a:schemeClr val="bg2"/>
                </a:solidFill>
              </a:defRPr>
            </a:lvl1pPr>
          </a:lstStyle>
          <a:p>
            <a:pPr lvl="0"/>
            <a:r>
              <a:rPr lang="nb-NO" dirty="0"/>
              <a:t>XX</a:t>
            </a:r>
          </a:p>
        </p:txBody>
      </p:sp>
      <p:sp>
        <p:nvSpPr>
          <p:cNvPr id="14" name="Plassholder for tekst 12"/>
          <p:cNvSpPr>
            <a:spLocks noGrp="1"/>
          </p:cNvSpPr>
          <p:nvPr>
            <p:ph type="body" sz="quarter" idx="16" hasCustomPrompt="1"/>
          </p:nvPr>
        </p:nvSpPr>
        <p:spPr>
          <a:xfrm>
            <a:off x="1765075" y="469120"/>
            <a:ext cx="2952317" cy="400110"/>
          </a:xfrm>
        </p:spPr>
        <p:txBody>
          <a:bodyPr>
            <a:normAutofit/>
          </a:bodyPr>
          <a:lstStyle>
            <a:lvl1pPr marL="0" indent="0" algn="l">
              <a:spcBef>
                <a:spcPts val="0"/>
              </a:spcBef>
              <a:buNone/>
              <a:defRPr sz="1634" b="0">
                <a:solidFill>
                  <a:schemeClr val="bg2"/>
                </a:solidFill>
              </a:defRPr>
            </a:lvl1pPr>
          </a:lstStyle>
          <a:p>
            <a:pPr lvl="0"/>
            <a:r>
              <a:rPr lang="nb-NO" dirty="0"/>
              <a:t>Kapittel / tittel</a:t>
            </a:r>
          </a:p>
        </p:txBody>
      </p:sp>
      <p:sp>
        <p:nvSpPr>
          <p:cNvPr id="12" name="Plassholder for tekst 11"/>
          <p:cNvSpPr>
            <a:spLocks noGrp="1"/>
          </p:cNvSpPr>
          <p:nvPr>
            <p:ph type="body" sz="quarter" idx="17"/>
          </p:nvPr>
        </p:nvSpPr>
        <p:spPr>
          <a:xfrm>
            <a:off x="1119484" y="1876098"/>
            <a:ext cx="3597909" cy="1916828"/>
          </a:xfrm>
        </p:spPr>
        <p:txBody>
          <a:bodyPr>
            <a:normAutofit/>
          </a:bodyPr>
          <a:lstStyle>
            <a:lvl1pPr marL="0" indent="0">
              <a:lnSpc>
                <a:spcPct val="140000"/>
              </a:lnSpc>
              <a:spcBef>
                <a:spcPts val="0"/>
              </a:spcBef>
              <a:buNone/>
              <a:defRPr sz="1760">
                <a:solidFill>
                  <a:schemeClr val="bg1"/>
                </a:solidFill>
              </a:defRPr>
            </a:lvl1pPr>
          </a:lstStyle>
          <a:p>
            <a:pPr lvl="0"/>
            <a:r>
              <a:rPr lang="nb-NO"/>
              <a:t>Rediger tekststiler i malen</a:t>
            </a:r>
          </a:p>
        </p:txBody>
      </p:sp>
      <p:sp>
        <p:nvSpPr>
          <p:cNvPr id="15" name="Plassholder for tekst 11"/>
          <p:cNvSpPr>
            <a:spLocks noGrp="1"/>
          </p:cNvSpPr>
          <p:nvPr>
            <p:ph type="body" sz="quarter" idx="18"/>
          </p:nvPr>
        </p:nvSpPr>
        <p:spPr>
          <a:xfrm>
            <a:off x="1119482" y="4720456"/>
            <a:ext cx="3597909" cy="1916828"/>
          </a:xfrm>
        </p:spPr>
        <p:txBody>
          <a:bodyPr>
            <a:normAutofit/>
          </a:bodyPr>
          <a:lstStyle>
            <a:lvl1pPr marL="0" indent="0">
              <a:lnSpc>
                <a:spcPct val="140000"/>
              </a:lnSpc>
              <a:spcBef>
                <a:spcPts val="0"/>
              </a:spcBef>
              <a:buNone/>
              <a:defRPr sz="1760">
                <a:solidFill>
                  <a:schemeClr val="bg1"/>
                </a:solidFill>
              </a:defRPr>
            </a:lvl1pPr>
          </a:lstStyle>
          <a:p>
            <a:pPr lvl="0"/>
            <a:r>
              <a:rPr lang="nb-NO"/>
              <a:t>Rediger tekststiler i malen</a:t>
            </a:r>
          </a:p>
        </p:txBody>
      </p:sp>
    </p:spTree>
    <p:extLst>
      <p:ext uri="{BB962C8B-B14F-4D97-AF65-F5344CB8AC3E}">
        <p14:creationId xmlns:p14="http://schemas.microsoft.com/office/powerpoint/2010/main" val="65609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rader med blokktekst venstre, NORMAL">
    <p:spTree>
      <p:nvGrpSpPr>
        <p:cNvPr id="1" name=""/>
        <p:cNvGrpSpPr/>
        <p:nvPr/>
      </p:nvGrpSpPr>
      <p:grpSpPr>
        <a:xfrm>
          <a:off x="0" y="0"/>
          <a:ext cx="0" cy="0"/>
          <a:chOff x="0" y="0"/>
          <a:chExt cx="0" cy="0"/>
        </a:xfrm>
      </p:grpSpPr>
      <p:sp>
        <p:nvSpPr>
          <p:cNvPr id="6" name="Frihåndsform: figur 5"/>
          <p:cNvSpPr/>
          <p:nvPr userDrawn="1"/>
        </p:nvSpPr>
        <p:spPr>
          <a:xfrm>
            <a:off x="769390" y="1494188"/>
            <a:ext cx="4027981" cy="2376297"/>
          </a:xfrm>
          <a:custGeom>
            <a:avLst/>
            <a:gdLst>
              <a:gd name="connsiteX0" fmla="*/ 0 w 10153271"/>
              <a:gd name="connsiteY0" fmla="*/ 0 h 6642831"/>
              <a:gd name="connsiteX1" fmla="*/ 10153271 w 10153271"/>
              <a:gd name="connsiteY1" fmla="*/ 0 h 6642831"/>
              <a:gd name="connsiteX2" fmla="*/ 10153271 w 10153271"/>
              <a:gd name="connsiteY2" fmla="*/ 6642831 h 6642831"/>
              <a:gd name="connsiteX3" fmla="*/ 0 w 10153271"/>
              <a:gd name="connsiteY3" fmla="*/ 6642831 h 6642831"/>
              <a:gd name="connsiteX4" fmla="*/ 0 w 10153271"/>
              <a:gd name="connsiteY4" fmla="*/ 1908242 h 6642831"/>
              <a:gd name="connsiteX5" fmla="*/ 396052 w 10153271"/>
              <a:gd name="connsiteY5" fmla="*/ 1512190 h 6642831"/>
              <a:gd name="connsiteX6" fmla="*/ 0 w 10153271"/>
              <a:gd name="connsiteY6" fmla="*/ 1116137 h 664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3271" h="6642831">
                <a:moveTo>
                  <a:pt x="0" y="0"/>
                </a:moveTo>
                <a:lnTo>
                  <a:pt x="10153271" y="0"/>
                </a:lnTo>
                <a:lnTo>
                  <a:pt x="10153271" y="6642831"/>
                </a:lnTo>
                <a:lnTo>
                  <a:pt x="0" y="6642831"/>
                </a:lnTo>
                <a:lnTo>
                  <a:pt x="0" y="1908242"/>
                </a:lnTo>
                <a:lnTo>
                  <a:pt x="396052" y="1512190"/>
                </a:lnTo>
                <a:lnTo>
                  <a:pt x="0" y="111613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7" name="Frihåndsform: figur 6"/>
          <p:cNvSpPr/>
          <p:nvPr userDrawn="1"/>
        </p:nvSpPr>
        <p:spPr>
          <a:xfrm>
            <a:off x="769390" y="4338544"/>
            <a:ext cx="4027981" cy="2376297"/>
          </a:xfrm>
          <a:custGeom>
            <a:avLst/>
            <a:gdLst>
              <a:gd name="connsiteX0" fmla="*/ 0 w 10153271"/>
              <a:gd name="connsiteY0" fmla="*/ 0 h 6642831"/>
              <a:gd name="connsiteX1" fmla="*/ 10153271 w 10153271"/>
              <a:gd name="connsiteY1" fmla="*/ 0 h 6642831"/>
              <a:gd name="connsiteX2" fmla="*/ 10153271 w 10153271"/>
              <a:gd name="connsiteY2" fmla="*/ 6642831 h 6642831"/>
              <a:gd name="connsiteX3" fmla="*/ 0 w 10153271"/>
              <a:gd name="connsiteY3" fmla="*/ 6642831 h 6642831"/>
              <a:gd name="connsiteX4" fmla="*/ 0 w 10153271"/>
              <a:gd name="connsiteY4" fmla="*/ 1908242 h 6642831"/>
              <a:gd name="connsiteX5" fmla="*/ 396052 w 10153271"/>
              <a:gd name="connsiteY5" fmla="*/ 1512190 h 6642831"/>
              <a:gd name="connsiteX6" fmla="*/ 0 w 10153271"/>
              <a:gd name="connsiteY6" fmla="*/ 1116137 h 664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3271" h="6642831">
                <a:moveTo>
                  <a:pt x="0" y="0"/>
                </a:moveTo>
                <a:lnTo>
                  <a:pt x="10153271" y="0"/>
                </a:lnTo>
                <a:lnTo>
                  <a:pt x="10153271" y="6642831"/>
                </a:lnTo>
                <a:lnTo>
                  <a:pt x="0" y="6642831"/>
                </a:lnTo>
                <a:lnTo>
                  <a:pt x="0" y="1908242"/>
                </a:lnTo>
                <a:lnTo>
                  <a:pt x="396052" y="1512190"/>
                </a:lnTo>
                <a:lnTo>
                  <a:pt x="0" y="111613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3" name="Date Placeholder 2"/>
          <p:cNvSpPr>
            <a:spLocks noGrp="1"/>
          </p:cNvSpPr>
          <p:nvPr>
            <p:ph type="dt" sz="half" idx="10"/>
          </p:nvPr>
        </p:nvSpPr>
        <p:spPr/>
        <p:txBody>
          <a:bodyPr/>
          <a:lstStyle/>
          <a:p>
            <a:fld id="{05C559CA-261A-4DA8-A17E-64F4D9795321}" type="datetime1">
              <a:rPr lang="nb-NO" smtClean="0"/>
              <a:t>12.11.2018</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C0CF154-A7BA-4273-A0F2-522933EAE825}" type="slidenum">
              <a:rPr lang="nb-NO" smtClean="0"/>
              <a:t>‹#›</a:t>
            </a:fld>
            <a:endParaRPr lang="nb-NO"/>
          </a:p>
        </p:txBody>
      </p:sp>
      <p:sp>
        <p:nvSpPr>
          <p:cNvPr id="9" name="Plassholder for tekst 8"/>
          <p:cNvSpPr>
            <a:spLocks noGrp="1"/>
          </p:cNvSpPr>
          <p:nvPr>
            <p:ph type="body" sz="quarter" idx="13"/>
          </p:nvPr>
        </p:nvSpPr>
        <p:spPr>
          <a:xfrm>
            <a:off x="5295213" y="1470631"/>
            <a:ext cx="7399717" cy="2399853"/>
          </a:xfrm>
        </p:spPr>
        <p:txBody>
          <a:bodyPr/>
          <a:lstStyle>
            <a:lvl1pPr marL="0" indent="0">
              <a:spcBef>
                <a:spcPts val="754"/>
              </a:spcBef>
              <a:buFont typeface="Arial" panose="020B0604020202020204" pitchFamily="34" charset="0"/>
              <a:buNone/>
              <a:defRPr/>
            </a:lvl1pPr>
            <a:lvl2pPr>
              <a:spcBef>
                <a:spcPts val="503"/>
              </a:spcBef>
              <a:defRPr/>
            </a:lvl2pPr>
            <a:lvl3pPr>
              <a:spcBef>
                <a:spcPts val="503"/>
              </a:spcBef>
              <a:defRPr/>
            </a:lvl3pPr>
            <a:lvl4pPr>
              <a:spcBef>
                <a:spcPts val="503"/>
              </a:spcBef>
              <a:defRPr/>
            </a:lvl4pPr>
            <a:lvl5pPr>
              <a:spcBef>
                <a:spcPts val="503"/>
              </a:spcBef>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tekst 8"/>
          <p:cNvSpPr>
            <a:spLocks noGrp="1"/>
          </p:cNvSpPr>
          <p:nvPr>
            <p:ph type="body" sz="quarter" idx="14"/>
          </p:nvPr>
        </p:nvSpPr>
        <p:spPr>
          <a:xfrm>
            <a:off x="5295213" y="4338544"/>
            <a:ext cx="7399717" cy="2376297"/>
          </a:xfrm>
        </p:spPr>
        <p:txBody>
          <a:bodyPr/>
          <a:lstStyle>
            <a:lvl1pPr marL="0" indent="0">
              <a:spcBef>
                <a:spcPts val="754"/>
              </a:spcBef>
              <a:buFont typeface="Arial" panose="020B0604020202020204" pitchFamily="34" charset="0"/>
              <a:buNone/>
              <a:defRPr/>
            </a:lvl1pPr>
            <a:lvl2pPr>
              <a:spcBef>
                <a:spcPts val="503"/>
              </a:spcBef>
              <a:defRPr/>
            </a:lvl2pPr>
            <a:lvl3pPr>
              <a:spcBef>
                <a:spcPts val="503"/>
              </a:spcBef>
              <a:defRPr/>
            </a:lvl3pPr>
            <a:lvl4pPr>
              <a:spcBef>
                <a:spcPts val="503"/>
              </a:spcBef>
              <a:defRPr/>
            </a:lvl4pPr>
            <a:lvl5pPr>
              <a:spcBef>
                <a:spcPts val="503"/>
              </a:spcBef>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tekst 11"/>
          <p:cNvSpPr>
            <a:spLocks noGrp="1"/>
          </p:cNvSpPr>
          <p:nvPr>
            <p:ph type="body" sz="quarter" idx="17"/>
          </p:nvPr>
        </p:nvSpPr>
        <p:spPr>
          <a:xfrm>
            <a:off x="1119484" y="1876098"/>
            <a:ext cx="3597909" cy="1916828"/>
          </a:xfrm>
        </p:spPr>
        <p:txBody>
          <a:bodyPr>
            <a:normAutofit/>
          </a:bodyPr>
          <a:lstStyle>
            <a:lvl1pPr marL="0" indent="0">
              <a:lnSpc>
                <a:spcPct val="140000"/>
              </a:lnSpc>
              <a:spcBef>
                <a:spcPts val="0"/>
              </a:spcBef>
              <a:buNone/>
              <a:defRPr sz="1760">
                <a:solidFill>
                  <a:schemeClr val="bg1"/>
                </a:solidFill>
              </a:defRPr>
            </a:lvl1pPr>
          </a:lstStyle>
          <a:p>
            <a:pPr lvl="0"/>
            <a:r>
              <a:rPr lang="nb-NO"/>
              <a:t>Rediger tekststiler i malen</a:t>
            </a:r>
          </a:p>
        </p:txBody>
      </p:sp>
      <p:sp>
        <p:nvSpPr>
          <p:cNvPr id="15" name="Plassholder for tekst 11"/>
          <p:cNvSpPr>
            <a:spLocks noGrp="1"/>
          </p:cNvSpPr>
          <p:nvPr>
            <p:ph type="body" sz="quarter" idx="18"/>
          </p:nvPr>
        </p:nvSpPr>
        <p:spPr>
          <a:xfrm>
            <a:off x="1119482" y="4720456"/>
            <a:ext cx="3597909" cy="1916828"/>
          </a:xfrm>
        </p:spPr>
        <p:txBody>
          <a:bodyPr>
            <a:normAutofit/>
          </a:bodyPr>
          <a:lstStyle>
            <a:lvl1pPr marL="0" indent="0">
              <a:lnSpc>
                <a:spcPct val="140000"/>
              </a:lnSpc>
              <a:spcBef>
                <a:spcPts val="0"/>
              </a:spcBef>
              <a:buNone/>
              <a:defRPr sz="1760">
                <a:solidFill>
                  <a:schemeClr val="bg1"/>
                </a:solidFill>
              </a:defRPr>
            </a:lvl1pPr>
          </a:lstStyle>
          <a:p>
            <a:pPr lvl="0"/>
            <a:r>
              <a:rPr lang="nb-NO"/>
              <a:t>Rediger tekststiler i malen</a:t>
            </a:r>
          </a:p>
        </p:txBody>
      </p:sp>
      <p:sp>
        <p:nvSpPr>
          <p:cNvPr id="16" name="Tittel 15"/>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08314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 blokkspalt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8CBD178-FB57-4747-A141-2ECDFF652167}" type="datetime1">
              <a:rPr lang="nb-NO" smtClean="0"/>
              <a:t>12.11.2018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C0CF154-A7BA-4273-A0F2-522933EAE825}" type="slidenum">
              <a:rPr lang="nb-NO" smtClean="0"/>
              <a:t>‹#›</a:t>
            </a:fld>
            <a:endParaRPr lang="nb-NO"/>
          </a:p>
        </p:txBody>
      </p:sp>
      <p:sp>
        <p:nvSpPr>
          <p:cNvPr id="8" name="Tittel 7"/>
          <p:cNvSpPr>
            <a:spLocks noGrp="1"/>
          </p:cNvSpPr>
          <p:nvPr>
            <p:ph type="title"/>
          </p:nvPr>
        </p:nvSpPr>
        <p:spPr/>
        <p:txBody>
          <a:bodyPr/>
          <a:lstStyle/>
          <a:p>
            <a:r>
              <a:rPr lang="nb-NO"/>
              <a:t>Klikk for å redigere tittelstil</a:t>
            </a:r>
          </a:p>
        </p:txBody>
      </p:sp>
      <p:sp>
        <p:nvSpPr>
          <p:cNvPr id="3" name="Plassholder for tekst 2"/>
          <p:cNvSpPr>
            <a:spLocks noGrp="1"/>
          </p:cNvSpPr>
          <p:nvPr>
            <p:ph type="body" sz="quarter" idx="16"/>
          </p:nvPr>
        </p:nvSpPr>
        <p:spPr>
          <a:xfrm>
            <a:off x="769392" y="1368171"/>
            <a:ext cx="3892207" cy="5544694"/>
          </a:xfrm>
          <a:solidFill>
            <a:srgbClr val="E9EAEB"/>
          </a:solidFill>
        </p:spPr>
        <p:txBody>
          <a:bodyPr lIns="180000" tIns="180000" rIns="180000" bIns="180000"/>
          <a:lstStyle>
            <a:lvl1pPr marL="0" indent="0">
              <a:buNone/>
              <a:defRPr/>
            </a:lvl1pPr>
          </a:lstStyle>
          <a:p>
            <a:pPr lvl="0"/>
            <a:r>
              <a:rPr lang="nb-NO"/>
              <a:t>Rediger tekststiler i malen</a:t>
            </a:r>
          </a:p>
        </p:txBody>
      </p:sp>
      <p:sp>
        <p:nvSpPr>
          <p:cNvPr id="14" name="Plassholder for tekst 2"/>
          <p:cNvSpPr>
            <a:spLocks noGrp="1"/>
          </p:cNvSpPr>
          <p:nvPr>
            <p:ph type="body" sz="quarter" idx="17"/>
          </p:nvPr>
        </p:nvSpPr>
        <p:spPr>
          <a:xfrm>
            <a:off x="4786058" y="1368171"/>
            <a:ext cx="3892207" cy="5544694"/>
          </a:xfrm>
          <a:solidFill>
            <a:srgbClr val="E9EAEB"/>
          </a:solidFill>
        </p:spPr>
        <p:txBody>
          <a:bodyPr lIns="180000" tIns="180000" rIns="180000" bIns="180000"/>
          <a:lstStyle>
            <a:lvl1pPr marL="0" indent="0">
              <a:buNone/>
              <a:defRPr/>
            </a:lvl1pPr>
          </a:lstStyle>
          <a:p>
            <a:pPr lvl="0"/>
            <a:r>
              <a:rPr lang="nb-NO"/>
              <a:t>Rediger tekststiler i malen</a:t>
            </a:r>
          </a:p>
        </p:txBody>
      </p:sp>
      <p:sp>
        <p:nvSpPr>
          <p:cNvPr id="15" name="Plassholder for tekst 2"/>
          <p:cNvSpPr>
            <a:spLocks noGrp="1"/>
          </p:cNvSpPr>
          <p:nvPr>
            <p:ph type="body" sz="quarter" idx="18"/>
          </p:nvPr>
        </p:nvSpPr>
        <p:spPr>
          <a:xfrm>
            <a:off x="8802723" y="1368171"/>
            <a:ext cx="3892207" cy="5544694"/>
          </a:xfrm>
          <a:solidFill>
            <a:srgbClr val="E9EAEB"/>
          </a:solidFill>
        </p:spPr>
        <p:txBody>
          <a:bodyPr lIns="180000" tIns="180000" rIns="180000" bIns="180000"/>
          <a:lstStyle>
            <a:lvl1pPr marL="0" indent="0">
              <a:buNone/>
              <a:defRPr/>
            </a:lvl1pPr>
          </a:lstStyle>
          <a:p>
            <a:pPr lvl="0"/>
            <a:r>
              <a:rPr lang="nb-NO"/>
              <a:t>Rediger tekststiler i malen</a:t>
            </a:r>
          </a:p>
        </p:txBody>
      </p:sp>
    </p:spTree>
    <p:extLst>
      <p:ext uri="{BB962C8B-B14F-4D97-AF65-F5344CB8AC3E}">
        <p14:creationId xmlns:p14="http://schemas.microsoft.com/office/powerpoint/2010/main" val="1591080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 rader med blokktekst og nummerering til venst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12774FB-F675-42DC-A6D3-52C169805736}" type="datetime1">
              <a:rPr lang="nb-NO" smtClean="0"/>
              <a:t>12.11.2018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C0CF154-A7BA-4273-A0F2-522933EAE825}" type="slidenum">
              <a:rPr lang="nb-NO" smtClean="0"/>
              <a:t>‹#›</a:t>
            </a:fld>
            <a:endParaRPr lang="nb-NO"/>
          </a:p>
        </p:txBody>
      </p:sp>
      <p:sp>
        <p:nvSpPr>
          <p:cNvPr id="8" name="Tittel 7"/>
          <p:cNvSpPr>
            <a:spLocks noGrp="1"/>
          </p:cNvSpPr>
          <p:nvPr>
            <p:ph type="title"/>
          </p:nvPr>
        </p:nvSpPr>
        <p:spPr/>
        <p:txBody>
          <a:bodyPr/>
          <a:lstStyle/>
          <a:p>
            <a:r>
              <a:rPr lang="nb-NO"/>
              <a:t>Klikk for å redigere tittelstil</a:t>
            </a:r>
          </a:p>
        </p:txBody>
      </p:sp>
      <p:sp>
        <p:nvSpPr>
          <p:cNvPr id="16" name="Plassholder for tekst 10"/>
          <p:cNvSpPr>
            <a:spLocks noGrp="1"/>
          </p:cNvSpPr>
          <p:nvPr>
            <p:ph type="body" sz="quarter" idx="13"/>
          </p:nvPr>
        </p:nvSpPr>
        <p:spPr>
          <a:xfrm>
            <a:off x="1697184" y="1368171"/>
            <a:ext cx="2647605" cy="1764000"/>
          </a:xfrm>
          <a:solidFill>
            <a:schemeClr val="accent3"/>
          </a:solidFill>
        </p:spPr>
        <p:txBody>
          <a:bodyPr lIns="144000" tIns="144000" rIns="72000" bIns="72000"/>
          <a:lstStyle>
            <a:lvl1pPr marL="0" indent="0">
              <a:buNone/>
              <a:defRPr sz="1760">
                <a:solidFill>
                  <a:schemeClr val="bg1"/>
                </a:solidFill>
              </a:defRPr>
            </a:lvl1pPr>
          </a:lstStyle>
          <a:p>
            <a:pPr lvl="0"/>
            <a:r>
              <a:rPr lang="nb-NO"/>
              <a:t>Rediger tekststiler i malen</a:t>
            </a:r>
          </a:p>
        </p:txBody>
      </p:sp>
      <p:sp>
        <p:nvSpPr>
          <p:cNvPr id="17" name="Plassholder for tekst 16"/>
          <p:cNvSpPr>
            <a:spLocks noGrp="1"/>
          </p:cNvSpPr>
          <p:nvPr>
            <p:ph type="body" sz="quarter" idx="14"/>
          </p:nvPr>
        </p:nvSpPr>
        <p:spPr>
          <a:xfrm>
            <a:off x="4412783" y="1368171"/>
            <a:ext cx="8282146" cy="1764000"/>
          </a:xfrm>
          <a:ln w="12700">
            <a:solidFill>
              <a:srgbClr val="245A73"/>
            </a:solidFill>
          </a:ln>
        </p:spPr>
        <p:txBody>
          <a:bodyPr lIns="144000" tIns="144000" rIns="72000" bIns="72000"/>
          <a:lstStyle>
            <a:lvl2pPr>
              <a:spcBef>
                <a:spcPts val="0"/>
              </a:spcBef>
              <a:defRPr/>
            </a:lvl2pPr>
            <a:lvl3pPr>
              <a:spcBef>
                <a:spcPts val="0"/>
              </a:spcBef>
              <a:defRPr/>
            </a:lvl3pPr>
            <a:lvl4pPr>
              <a:spcBef>
                <a:spcPts val="0"/>
              </a:spcBef>
              <a:defRPr/>
            </a:lvl4pPr>
            <a:lvl5pPr>
              <a:spcBef>
                <a:spcPts val="0"/>
              </a:spcBef>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8" name="Rektangel 17"/>
          <p:cNvSpPr/>
          <p:nvPr userDrawn="1"/>
        </p:nvSpPr>
        <p:spPr>
          <a:xfrm>
            <a:off x="769390" y="3258518"/>
            <a:ext cx="859799" cy="176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nb-NO" sz="7919" dirty="0">
                <a:solidFill>
                  <a:schemeClr val="bg1"/>
                </a:solidFill>
              </a:rPr>
              <a:t>2</a:t>
            </a:r>
          </a:p>
        </p:txBody>
      </p:sp>
      <p:sp>
        <p:nvSpPr>
          <p:cNvPr id="19" name="Plassholder for tekst 10"/>
          <p:cNvSpPr>
            <a:spLocks noGrp="1"/>
          </p:cNvSpPr>
          <p:nvPr>
            <p:ph type="body" sz="quarter" idx="15"/>
          </p:nvPr>
        </p:nvSpPr>
        <p:spPr>
          <a:xfrm>
            <a:off x="1697184" y="3258518"/>
            <a:ext cx="2647605" cy="1764000"/>
          </a:xfrm>
          <a:solidFill>
            <a:schemeClr val="accent3"/>
          </a:solidFill>
        </p:spPr>
        <p:txBody>
          <a:bodyPr lIns="144000" tIns="144000" rIns="72000" bIns="72000"/>
          <a:lstStyle>
            <a:lvl1pPr marL="0" indent="0">
              <a:buNone/>
              <a:defRPr sz="1760">
                <a:solidFill>
                  <a:schemeClr val="bg1"/>
                </a:solidFill>
              </a:defRPr>
            </a:lvl1pPr>
          </a:lstStyle>
          <a:p>
            <a:pPr lvl="0"/>
            <a:r>
              <a:rPr lang="nb-NO"/>
              <a:t>Rediger tekststiler i malen</a:t>
            </a:r>
          </a:p>
        </p:txBody>
      </p:sp>
      <p:sp>
        <p:nvSpPr>
          <p:cNvPr id="20" name="Plassholder for tekst 16"/>
          <p:cNvSpPr>
            <a:spLocks noGrp="1"/>
          </p:cNvSpPr>
          <p:nvPr>
            <p:ph type="body" sz="quarter" idx="16"/>
          </p:nvPr>
        </p:nvSpPr>
        <p:spPr>
          <a:xfrm>
            <a:off x="4412783" y="3258518"/>
            <a:ext cx="8282146" cy="1764000"/>
          </a:xfrm>
          <a:ln w="12700">
            <a:solidFill>
              <a:srgbClr val="245A73"/>
            </a:solidFill>
          </a:ln>
        </p:spPr>
        <p:txBody>
          <a:bodyPr lIns="144000" tIns="144000" rIns="72000" bIns="72000"/>
          <a:lstStyle>
            <a:lvl2pPr>
              <a:spcBef>
                <a:spcPts val="0"/>
              </a:spcBef>
              <a:defRPr/>
            </a:lvl2pPr>
            <a:lvl3pPr>
              <a:spcBef>
                <a:spcPts val="0"/>
              </a:spcBef>
              <a:defRPr/>
            </a:lvl3pPr>
            <a:lvl4pPr>
              <a:spcBef>
                <a:spcPts val="0"/>
              </a:spcBef>
              <a:defRPr/>
            </a:lvl4pPr>
            <a:lvl5pPr>
              <a:spcBef>
                <a:spcPts val="0"/>
              </a:spcBef>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5" name="Rektangel 24"/>
          <p:cNvSpPr/>
          <p:nvPr userDrawn="1"/>
        </p:nvSpPr>
        <p:spPr>
          <a:xfrm>
            <a:off x="769390" y="5148865"/>
            <a:ext cx="859799" cy="176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nb-NO" sz="7919" dirty="0">
                <a:solidFill>
                  <a:schemeClr val="bg1"/>
                </a:solidFill>
              </a:rPr>
              <a:t>3</a:t>
            </a:r>
          </a:p>
        </p:txBody>
      </p:sp>
      <p:sp>
        <p:nvSpPr>
          <p:cNvPr id="26" name="Plassholder for tekst 10"/>
          <p:cNvSpPr>
            <a:spLocks noGrp="1"/>
          </p:cNvSpPr>
          <p:nvPr>
            <p:ph type="body" sz="quarter" idx="19"/>
          </p:nvPr>
        </p:nvSpPr>
        <p:spPr>
          <a:xfrm>
            <a:off x="1697184" y="5148865"/>
            <a:ext cx="2647605" cy="1764000"/>
          </a:xfrm>
          <a:solidFill>
            <a:schemeClr val="accent3"/>
          </a:solidFill>
        </p:spPr>
        <p:txBody>
          <a:bodyPr lIns="144000" tIns="144000" rIns="72000" bIns="72000"/>
          <a:lstStyle>
            <a:lvl1pPr marL="0" indent="0">
              <a:buNone/>
              <a:defRPr sz="1760">
                <a:solidFill>
                  <a:schemeClr val="bg1"/>
                </a:solidFill>
              </a:defRPr>
            </a:lvl1pPr>
          </a:lstStyle>
          <a:p>
            <a:pPr lvl="0"/>
            <a:r>
              <a:rPr lang="nb-NO"/>
              <a:t>Rediger tekststiler i malen</a:t>
            </a:r>
          </a:p>
        </p:txBody>
      </p:sp>
      <p:sp>
        <p:nvSpPr>
          <p:cNvPr id="27" name="Plassholder for tekst 16"/>
          <p:cNvSpPr>
            <a:spLocks noGrp="1"/>
          </p:cNvSpPr>
          <p:nvPr>
            <p:ph type="body" sz="quarter" idx="20"/>
          </p:nvPr>
        </p:nvSpPr>
        <p:spPr>
          <a:xfrm>
            <a:off x="4412783" y="5148865"/>
            <a:ext cx="8282146" cy="1764000"/>
          </a:xfrm>
          <a:ln w="12700">
            <a:solidFill>
              <a:srgbClr val="245A73"/>
            </a:solidFill>
          </a:ln>
        </p:spPr>
        <p:txBody>
          <a:bodyPr lIns="144000" tIns="144000" rIns="72000" bIns="72000"/>
          <a:lstStyle>
            <a:lvl2pPr>
              <a:spcBef>
                <a:spcPts val="0"/>
              </a:spcBef>
              <a:defRPr/>
            </a:lvl2pPr>
            <a:lvl3pPr>
              <a:spcBef>
                <a:spcPts val="0"/>
              </a:spcBef>
              <a:defRPr/>
            </a:lvl3pPr>
            <a:lvl4pPr>
              <a:spcBef>
                <a:spcPts val="0"/>
              </a:spcBef>
              <a:defRPr/>
            </a:lvl4pPr>
            <a:lvl5pPr>
              <a:spcBef>
                <a:spcPts val="0"/>
              </a:spcBef>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8" name="Rektangel 27"/>
          <p:cNvSpPr/>
          <p:nvPr userDrawn="1"/>
        </p:nvSpPr>
        <p:spPr>
          <a:xfrm>
            <a:off x="769390" y="1368171"/>
            <a:ext cx="859799" cy="176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nb-NO" sz="7919" dirty="0">
                <a:solidFill>
                  <a:schemeClr val="bg1"/>
                </a:solidFill>
              </a:rPr>
              <a:t>1</a:t>
            </a:r>
          </a:p>
        </p:txBody>
      </p:sp>
    </p:spTree>
    <p:extLst>
      <p:ext uri="{BB962C8B-B14F-4D97-AF65-F5344CB8AC3E}">
        <p14:creationId xmlns:p14="http://schemas.microsoft.com/office/powerpoint/2010/main" val="117064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sside med kapittelnummer">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391" y="1431503"/>
            <a:ext cx="11925539" cy="548136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BD2546A-600E-4B80-ACD4-C87DD5E090F9}" type="datetime1">
              <a:rPr lang="nb-NO" smtClean="0"/>
              <a:t>12.11.2018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C0CF154-A7BA-4273-A0F2-522933EAE825}" type="slidenum">
              <a:rPr lang="nb-NO" smtClean="0"/>
              <a:t>‹#›</a:t>
            </a:fld>
            <a:endParaRPr lang="nb-NO"/>
          </a:p>
        </p:txBody>
      </p:sp>
      <p:sp>
        <p:nvSpPr>
          <p:cNvPr id="7" name="Rektangel 6"/>
          <p:cNvSpPr/>
          <p:nvPr userDrawn="1"/>
        </p:nvSpPr>
        <p:spPr>
          <a:xfrm>
            <a:off x="769390" y="399141"/>
            <a:ext cx="4027981" cy="540068"/>
          </a:xfrm>
          <a:prstGeom prst="rect">
            <a:avLst/>
          </a:prstGeom>
          <a:solidFill>
            <a:srgbClr val="E9E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8" name="Plassholder for tekst 12"/>
          <p:cNvSpPr>
            <a:spLocks noGrp="1"/>
          </p:cNvSpPr>
          <p:nvPr>
            <p:ph type="body" sz="quarter" idx="15" hasCustomPrompt="1"/>
          </p:nvPr>
        </p:nvSpPr>
        <p:spPr>
          <a:xfrm>
            <a:off x="769393" y="342901"/>
            <a:ext cx="995681" cy="596309"/>
          </a:xfrm>
        </p:spPr>
        <p:txBody>
          <a:bodyPr>
            <a:noAutofit/>
          </a:bodyPr>
          <a:lstStyle>
            <a:lvl1pPr marL="0" indent="0" algn="ctr">
              <a:spcBef>
                <a:spcPts val="0"/>
              </a:spcBef>
              <a:buNone/>
              <a:defRPr sz="5154" b="1">
                <a:solidFill>
                  <a:schemeClr val="bg2"/>
                </a:solidFill>
              </a:defRPr>
            </a:lvl1pPr>
          </a:lstStyle>
          <a:p>
            <a:pPr lvl="0"/>
            <a:r>
              <a:rPr lang="nb-NO" dirty="0"/>
              <a:t>XX</a:t>
            </a:r>
          </a:p>
        </p:txBody>
      </p:sp>
      <p:sp>
        <p:nvSpPr>
          <p:cNvPr id="9" name="Plassholder for tekst 12"/>
          <p:cNvSpPr>
            <a:spLocks noGrp="1"/>
          </p:cNvSpPr>
          <p:nvPr>
            <p:ph type="body" sz="quarter" idx="16" hasCustomPrompt="1"/>
          </p:nvPr>
        </p:nvSpPr>
        <p:spPr>
          <a:xfrm>
            <a:off x="1765075" y="469120"/>
            <a:ext cx="2952317" cy="400110"/>
          </a:xfrm>
        </p:spPr>
        <p:txBody>
          <a:bodyPr>
            <a:normAutofit/>
          </a:bodyPr>
          <a:lstStyle>
            <a:lvl1pPr marL="0" indent="0" algn="l">
              <a:spcBef>
                <a:spcPts val="0"/>
              </a:spcBef>
              <a:buNone/>
              <a:defRPr sz="1634" b="0">
                <a:solidFill>
                  <a:schemeClr val="bg2"/>
                </a:solidFill>
              </a:defRPr>
            </a:lvl1pPr>
          </a:lstStyle>
          <a:p>
            <a:pPr lvl="0"/>
            <a:r>
              <a:rPr lang="nb-NO" dirty="0"/>
              <a:t>Kapittel / tittel</a:t>
            </a:r>
          </a:p>
        </p:txBody>
      </p:sp>
      <p:sp>
        <p:nvSpPr>
          <p:cNvPr id="10" name="Title 1"/>
          <p:cNvSpPr>
            <a:spLocks noGrp="1"/>
          </p:cNvSpPr>
          <p:nvPr>
            <p:ph type="title"/>
          </p:nvPr>
        </p:nvSpPr>
        <p:spPr>
          <a:xfrm>
            <a:off x="5295213" y="437137"/>
            <a:ext cx="7399717" cy="526298"/>
          </a:xfrm>
        </p:spPr>
        <p:txBody>
          <a:bodyPr/>
          <a:lstStyle/>
          <a:p>
            <a:r>
              <a:rPr lang="nb-NO"/>
              <a:t>Klikk for å redigere tittelstil</a:t>
            </a:r>
            <a:endParaRPr lang="en-US" dirty="0"/>
          </a:p>
        </p:txBody>
      </p:sp>
    </p:spTree>
    <p:extLst>
      <p:ext uri="{BB962C8B-B14F-4D97-AF65-F5344CB8AC3E}">
        <p14:creationId xmlns:p14="http://schemas.microsoft.com/office/powerpoint/2010/main" val="260830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ed grafikk">
    <p:spTree>
      <p:nvGrpSpPr>
        <p:cNvPr id="1" name=""/>
        <p:cNvGrpSpPr/>
        <p:nvPr/>
      </p:nvGrpSpPr>
      <p:grpSpPr>
        <a:xfrm>
          <a:off x="0" y="0"/>
          <a:ext cx="0" cy="0"/>
          <a:chOff x="0" y="0"/>
          <a:chExt cx="0" cy="0"/>
        </a:xfrm>
      </p:grpSpPr>
      <p:pic>
        <p:nvPicPr>
          <p:cNvPr id="33" name="Bild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9438" y="270035"/>
            <a:ext cx="12762816" cy="4336227"/>
          </a:xfrm>
          <a:prstGeom prst="rect">
            <a:avLst/>
          </a:prstGeom>
        </p:spPr>
      </p:pic>
      <p:sp>
        <p:nvSpPr>
          <p:cNvPr id="22" name="Frihåndsform: figur 21"/>
          <p:cNvSpPr/>
          <p:nvPr userDrawn="1"/>
        </p:nvSpPr>
        <p:spPr>
          <a:xfrm>
            <a:off x="339444" y="3960495"/>
            <a:ext cx="12762814" cy="2952370"/>
          </a:xfrm>
          <a:custGeom>
            <a:avLst/>
            <a:gdLst>
              <a:gd name="connsiteX0" fmla="*/ 0 w 10153267"/>
              <a:gd name="connsiteY0" fmla="*/ 0 h 2952370"/>
              <a:gd name="connsiteX1" fmla="*/ 10153267 w 10153267"/>
              <a:gd name="connsiteY1" fmla="*/ 807715 h 2952370"/>
              <a:gd name="connsiteX2" fmla="*/ 10153267 w 10153267"/>
              <a:gd name="connsiteY2" fmla="*/ 2952370 h 2952370"/>
              <a:gd name="connsiteX3" fmla="*/ 0 w 10153267"/>
              <a:gd name="connsiteY3" fmla="*/ 2952370 h 2952370"/>
            </a:gdLst>
            <a:ahLst/>
            <a:cxnLst>
              <a:cxn ang="0">
                <a:pos x="connsiteX0" y="connsiteY0"/>
              </a:cxn>
              <a:cxn ang="0">
                <a:pos x="connsiteX1" y="connsiteY1"/>
              </a:cxn>
              <a:cxn ang="0">
                <a:pos x="connsiteX2" y="connsiteY2"/>
              </a:cxn>
              <a:cxn ang="0">
                <a:pos x="connsiteX3" y="connsiteY3"/>
              </a:cxn>
            </a:cxnLst>
            <a:rect l="l" t="t" r="r" b="b"/>
            <a:pathLst>
              <a:path w="10153267" h="2952370">
                <a:moveTo>
                  <a:pt x="0" y="0"/>
                </a:moveTo>
                <a:lnTo>
                  <a:pt x="10153267" y="807715"/>
                </a:lnTo>
                <a:lnTo>
                  <a:pt x="10153267" y="2952370"/>
                </a:lnTo>
                <a:lnTo>
                  <a:pt x="0" y="295237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28" name="Rektangel 27"/>
          <p:cNvSpPr/>
          <p:nvPr userDrawn="1"/>
        </p:nvSpPr>
        <p:spPr>
          <a:xfrm>
            <a:off x="6041015" y="5616703"/>
            <a:ext cx="1357746" cy="216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2" name="Title 1"/>
          <p:cNvSpPr>
            <a:spLocks noGrp="1"/>
          </p:cNvSpPr>
          <p:nvPr>
            <p:ph type="ctrTitle"/>
          </p:nvPr>
        </p:nvSpPr>
        <p:spPr>
          <a:xfrm>
            <a:off x="1717362" y="4906466"/>
            <a:ext cx="10005052" cy="435312"/>
          </a:xfrm>
        </p:spPr>
        <p:txBody>
          <a:bodyPr anchor="b">
            <a:spAutoFit/>
          </a:bodyPr>
          <a:lstStyle>
            <a:lvl1pPr algn="ctr">
              <a:defRPr sz="3143" baseline="0">
                <a:solidFill>
                  <a:schemeClr val="bg1"/>
                </a:solidFill>
              </a:defRPr>
            </a:lvl1pPr>
          </a:lstStyle>
          <a:p>
            <a:r>
              <a:rPr lang="nb-NO"/>
              <a:t>Klikk for å redigere tittelstil</a:t>
            </a:r>
            <a:endParaRPr lang="en-US" dirty="0"/>
          </a:p>
        </p:txBody>
      </p:sp>
      <p:sp>
        <p:nvSpPr>
          <p:cNvPr id="3" name="Subtitle 2"/>
          <p:cNvSpPr>
            <a:spLocks noGrp="1"/>
          </p:cNvSpPr>
          <p:nvPr>
            <p:ph type="subTitle" idx="1"/>
          </p:nvPr>
        </p:nvSpPr>
        <p:spPr>
          <a:xfrm>
            <a:off x="2681970" y="5885225"/>
            <a:ext cx="8075837" cy="176972"/>
          </a:xfrm>
        </p:spPr>
        <p:txBody>
          <a:bodyPr>
            <a:normAutofit/>
          </a:bodyPr>
          <a:lstStyle>
            <a:lvl1pPr marL="0" indent="0" algn="ctr">
              <a:spcBef>
                <a:spcPts val="0"/>
              </a:spcBef>
              <a:buNone/>
              <a:defRPr sz="1446" b="1">
                <a:solidFill>
                  <a:schemeClr val="bg1"/>
                </a:solidFill>
              </a:defRPr>
            </a:lvl1pPr>
            <a:lvl2pPr marL="633493" indent="0" algn="ctr">
              <a:buNone/>
              <a:defRPr sz="2772"/>
            </a:lvl2pPr>
            <a:lvl3pPr marL="1266984" indent="0" algn="ctr">
              <a:buNone/>
              <a:defRPr sz="2494"/>
            </a:lvl3pPr>
            <a:lvl4pPr marL="1900477" indent="0" algn="ctr">
              <a:buNone/>
              <a:defRPr sz="2217"/>
            </a:lvl4pPr>
            <a:lvl5pPr marL="2533969" indent="0" algn="ctr">
              <a:buNone/>
              <a:defRPr sz="2217"/>
            </a:lvl5pPr>
            <a:lvl6pPr marL="3167462" indent="0" algn="ctr">
              <a:buNone/>
              <a:defRPr sz="2217"/>
            </a:lvl6pPr>
            <a:lvl7pPr marL="3800953" indent="0" algn="ctr">
              <a:buNone/>
              <a:defRPr sz="2217"/>
            </a:lvl7pPr>
            <a:lvl8pPr marL="4434446" indent="0" algn="ctr">
              <a:buNone/>
              <a:defRPr sz="2217"/>
            </a:lvl8pPr>
            <a:lvl9pPr marL="5067937" indent="0" algn="ctr">
              <a:buNone/>
              <a:defRPr sz="2217"/>
            </a:lvl9pPr>
          </a:lstStyle>
          <a:p>
            <a:r>
              <a:rPr lang="nb-NO"/>
              <a:t>Klikk for å redigere undertittelstil i malen</a:t>
            </a:r>
            <a:endParaRPr lang="en-US" dirty="0"/>
          </a:p>
        </p:txBody>
      </p:sp>
      <p:sp>
        <p:nvSpPr>
          <p:cNvPr id="27" name="Plassholder for tekst 26"/>
          <p:cNvSpPr>
            <a:spLocks noGrp="1"/>
          </p:cNvSpPr>
          <p:nvPr>
            <p:ph type="body" sz="quarter" idx="14"/>
          </p:nvPr>
        </p:nvSpPr>
        <p:spPr>
          <a:xfrm>
            <a:off x="2681969" y="6123783"/>
            <a:ext cx="8075838" cy="169277"/>
          </a:xfrm>
        </p:spPr>
        <p:txBody>
          <a:bodyPr wrap="square">
            <a:normAutofit/>
          </a:bodyPr>
          <a:lstStyle>
            <a:lvl1pPr marL="0" indent="0" algn="ctr">
              <a:spcBef>
                <a:spcPts val="0"/>
              </a:spcBef>
              <a:buNone/>
              <a:defRPr sz="1383">
                <a:solidFill>
                  <a:schemeClr val="bg1"/>
                </a:solidFill>
              </a:defRPr>
            </a:lvl1pPr>
          </a:lstStyle>
          <a:p>
            <a:pPr lvl="0"/>
            <a:r>
              <a:rPr lang="nb-NO"/>
              <a:t>Rediger tekststiler i malen</a:t>
            </a:r>
          </a:p>
        </p:txBody>
      </p:sp>
      <p:sp>
        <p:nvSpPr>
          <p:cNvPr id="8" name="Plassholder for tekst 4"/>
          <p:cNvSpPr>
            <a:spLocks noGrp="1" noChangeAspect="1"/>
          </p:cNvSpPr>
          <p:nvPr>
            <p:ph type="body" sz="quarter" idx="15" hasCustomPrompt="1"/>
          </p:nvPr>
        </p:nvSpPr>
        <p:spPr>
          <a:xfrm>
            <a:off x="6208533" y="7110889"/>
            <a:ext cx="1022708" cy="270000"/>
          </a:xfrm>
          <a:blipFill dpi="0" rotWithShape="1">
            <a:blip r:embed="rId3"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nb-NO" dirty="0"/>
              <a:t> </a:t>
            </a:r>
          </a:p>
        </p:txBody>
      </p:sp>
    </p:spTree>
    <p:extLst>
      <p:ext uri="{BB962C8B-B14F-4D97-AF65-F5344CB8AC3E}">
        <p14:creationId xmlns:p14="http://schemas.microsoft.com/office/powerpoint/2010/main" val="1725971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05C559CA-261A-4DA8-A17E-64F4D9795321}" type="datetime1">
              <a:rPr lang="nb-NO" smtClean="0"/>
              <a:t>12.11.2018</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C0CF154-A7BA-4273-A0F2-522933EAE825}" type="slidenum">
              <a:rPr lang="nb-NO" smtClean="0"/>
              <a:t>‹#›</a:t>
            </a:fld>
            <a:endParaRPr lang="nb-NO"/>
          </a:p>
        </p:txBody>
      </p:sp>
    </p:spTree>
    <p:extLst>
      <p:ext uri="{BB962C8B-B14F-4D97-AF65-F5344CB8AC3E}">
        <p14:creationId xmlns:p14="http://schemas.microsoft.com/office/powerpoint/2010/main" val="2390289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Rektangel 4"/>
          <p:cNvSpPr/>
          <p:nvPr userDrawn="1"/>
        </p:nvSpPr>
        <p:spPr>
          <a:xfrm>
            <a:off x="674176" y="949570"/>
            <a:ext cx="12135170" cy="23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sp>
        <p:nvSpPr>
          <p:cNvPr id="2" name="Date Placeholder 1"/>
          <p:cNvSpPr>
            <a:spLocks noGrp="1"/>
          </p:cNvSpPr>
          <p:nvPr>
            <p:ph type="dt" sz="half" idx="10"/>
          </p:nvPr>
        </p:nvSpPr>
        <p:spPr/>
        <p:txBody>
          <a:bodyPr/>
          <a:lstStyle/>
          <a:p>
            <a:fld id="{346C2381-2634-4B80-AE0E-55B77C4595D3}" type="datetime1">
              <a:rPr lang="nb-NO" smtClean="0"/>
              <a:t>12.11.2018</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0C0CF154-A7BA-4273-A0F2-522933EAE825}" type="slidenum">
              <a:rPr lang="nb-NO" smtClean="0"/>
              <a:t>‹#›</a:t>
            </a:fld>
            <a:endParaRPr lang="nb-NO"/>
          </a:p>
        </p:txBody>
      </p:sp>
    </p:spTree>
    <p:extLst>
      <p:ext uri="{BB962C8B-B14F-4D97-AF65-F5344CB8AC3E}">
        <p14:creationId xmlns:p14="http://schemas.microsoft.com/office/powerpoint/2010/main" val="265269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nholdfortegnelse">
    <p:spTree>
      <p:nvGrpSpPr>
        <p:cNvPr id="1" name=""/>
        <p:cNvGrpSpPr/>
        <p:nvPr/>
      </p:nvGrpSpPr>
      <p:grpSpPr>
        <a:xfrm>
          <a:off x="0" y="0"/>
          <a:ext cx="0" cy="0"/>
          <a:chOff x="0" y="0"/>
          <a:chExt cx="0" cy="0"/>
        </a:xfrm>
      </p:grpSpPr>
      <p:pic>
        <p:nvPicPr>
          <p:cNvPr id="17" name="Bil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7596" y="1"/>
            <a:ext cx="6222179" cy="7559055"/>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0705" y="7236905"/>
            <a:ext cx="272028" cy="109728"/>
          </a:xfrm>
          <a:prstGeom prst="rect">
            <a:avLst/>
          </a:prstGeom>
        </p:spPr>
      </p:pic>
      <p:sp>
        <p:nvSpPr>
          <p:cNvPr id="7" name="Plassholder for dato 6"/>
          <p:cNvSpPr>
            <a:spLocks noGrp="1"/>
          </p:cNvSpPr>
          <p:nvPr>
            <p:ph type="dt" sz="half" idx="10"/>
          </p:nvPr>
        </p:nvSpPr>
        <p:spPr/>
        <p:txBody>
          <a:bodyPr/>
          <a:lstStyle/>
          <a:p>
            <a:fld id="{12DF28A0-3076-41E5-B23C-640EC8A234E6}" type="datetime1">
              <a:rPr lang="nb-NO" smtClean="0"/>
              <a:t>12.11.2018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C0CF154-A7BA-4273-A0F2-522933EAE825}" type="slidenum">
              <a:rPr lang="nb-NO" smtClean="0"/>
              <a:pPr/>
              <a:t>‹#›</a:t>
            </a:fld>
            <a:endParaRPr lang="nb-NO"/>
          </a:p>
        </p:txBody>
      </p:sp>
      <p:sp>
        <p:nvSpPr>
          <p:cNvPr id="15" name="Plassholder for tekst 13"/>
          <p:cNvSpPr>
            <a:spLocks noGrp="1"/>
          </p:cNvSpPr>
          <p:nvPr>
            <p:ph type="body" sz="quarter" idx="13"/>
          </p:nvPr>
        </p:nvSpPr>
        <p:spPr>
          <a:xfrm>
            <a:off x="814648" y="2362202"/>
            <a:ext cx="10982821" cy="2641599"/>
          </a:xfrm>
        </p:spPr>
        <p:txBody>
          <a:bodyPr>
            <a:normAutofit/>
          </a:bodyPr>
          <a:lstStyle>
            <a:lvl1pPr marL="362016" indent="-362016">
              <a:buClrTx/>
              <a:buFont typeface="+mj-lt"/>
              <a:buAutoNum type="arabicPeriod"/>
              <a:defRPr/>
            </a:lvl1pPr>
          </a:lstStyle>
          <a:p>
            <a:pPr lvl="0"/>
            <a:r>
              <a:rPr lang="nb-NO"/>
              <a:t>Rediger tekststiler i malen</a:t>
            </a:r>
          </a:p>
        </p:txBody>
      </p:sp>
      <p:sp>
        <p:nvSpPr>
          <p:cNvPr id="13" name="Tittel 1"/>
          <p:cNvSpPr>
            <a:spLocks noGrp="1"/>
          </p:cNvSpPr>
          <p:nvPr>
            <p:ph type="title"/>
          </p:nvPr>
        </p:nvSpPr>
        <p:spPr>
          <a:xfrm>
            <a:off x="769391" y="1607877"/>
            <a:ext cx="11020375" cy="526298"/>
          </a:xfrm>
        </p:spPr>
        <p:txBody>
          <a:bodyPr anchor="b" anchorCtr="0">
            <a:normAutofit/>
          </a:bodyPr>
          <a:lstStyle>
            <a:lvl1pPr>
              <a:defRPr lang="nb-NO" sz="4777" b="1" kern="1200" dirty="0">
                <a:solidFill>
                  <a:srgbClr val="F7941C"/>
                </a:solidFill>
                <a:latin typeface="+mn-lt"/>
                <a:ea typeface="+mn-ea"/>
                <a:cs typeface="+mn-cs"/>
              </a:defRPr>
            </a:lvl1pPr>
          </a:lstStyle>
          <a:p>
            <a:r>
              <a:rPr lang="nb-NO"/>
              <a:t>Klikk for å redigere tittelstil</a:t>
            </a:r>
            <a:endParaRPr lang="nb-NO" dirty="0"/>
          </a:p>
        </p:txBody>
      </p:sp>
    </p:spTree>
    <p:extLst>
      <p:ext uri="{BB962C8B-B14F-4D97-AF65-F5344CB8AC3E}">
        <p14:creationId xmlns:p14="http://schemas.microsoft.com/office/powerpoint/2010/main" val="1364944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olofonside">
    <p:spTree>
      <p:nvGrpSpPr>
        <p:cNvPr id="1" name=""/>
        <p:cNvGrpSpPr/>
        <p:nvPr/>
      </p:nvGrpSpPr>
      <p:grpSpPr>
        <a:xfrm>
          <a:off x="0" y="0"/>
          <a:ext cx="0" cy="0"/>
          <a:chOff x="0" y="0"/>
          <a:chExt cx="0" cy="0"/>
        </a:xfrm>
      </p:grpSpPr>
      <p:pic>
        <p:nvPicPr>
          <p:cNvPr id="34" name="Bild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30705" y="7236905"/>
            <a:ext cx="272028" cy="109728"/>
          </a:xfrm>
          <a:prstGeom prst="rect">
            <a:avLst/>
          </a:prstGeom>
        </p:spPr>
      </p:pic>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9437" y="270035"/>
            <a:ext cx="12762816" cy="6642831"/>
          </a:xfrm>
          <a:prstGeom prst="rect">
            <a:avLst/>
          </a:prstGeom>
        </p:spPr>
      </p:pic>
      <p:sp>
        <p:nvSpPr>
          <p:cNvPr id="7" name="Plassholder for dato 6"/>
          <p:cNvSpPr>
            <a:spLocks noGrp="1"/>
          </p:cNvSpPr>
          <p:nvPr>
            <p:ph type="dt" sz="half" idx="10"/>
          </p:nvPr>
        </p:nvSpPr>
        <p:spPr/>
        <p:txBody>
          <a:bodyPr/>
          <a:lstStyle/>
          <a:p>
            <a:fld id="{70124259-80AC-48D9-BF70-7A923209B299}" type="datetime1">
              <a:rPr lang="nb-NO" smtClean="0"/>
              <a:t>12.11.2018</a:t>
            </a:fld>
            <a:endParaRPr lang="nb-NO"/>
          </a:p>
        </p:txBody>
      </p:sp>
      <p:sp>
        <p:nvSpPr>
          <p:cNvPr id="8" name="Plassholder for bunntekst 7"/>
          <p:cNvSpPr>
            <a:spLocks noGrp="1"/>
          </p:cNvSpPr>
          <p:nvPr>
            <p:ph type="ftr" sz="quarter" idx="11"/>
          </p:nvPr>
        </p:nvSpPr>
        <p:spPr>
          <a:xfrm>
            <a:off x="4451926" y="7204276"/>
            <a:ext cx="4535924" cy="174022"/>
          </a:xfrm>
        </p:spPr>
        <p:txBody>
          <a:bodyPr/>
          <a:lstStyle/>
          <a:p>
            <a:endParaRPr lang="nb-NO"/>
          </a:p>
        </p:txBody>
      </p:sp>
      <p:sp>
        <p:nvSpPr>
          <p:cNvPr id="9" name="Plassholder for lysbildenummer 8"/>
          <p:cNvSpPr>
            <a:spLocks noGrp="1"/>
          </p:cNvSpPr>
          <p:nvPr>
            <p:ph type="sldNum" sz="quarter" idx="12"/>
          </p:nvPr>
        </p:nvSpPr>
        <p:spPr/>
        <p:txBody>
          <a:bodyPr/>
          <a:lstStyle/>
          <a:p>
            <a:fld id="{0C0CF154-A7BA-4273-A0F2-522933EAE825}" type="slidenum">
              <a:rPr lang="nb-NO" smtClean="0"/>
              <a:pPr/>
              <a:t>‹#›</a:t>
            </a:fld>
            <a:endParaRPr lang="nb-NO"/>
          </a:p>
        </p:txBody>
      </p:sp>
      <p:sp>
        <p:nvSpPr>
          <p:cNvPr id="12" name="Plassholder for tekst 11"/>
          <p:cNvSpPr>
            <a:spLocks noGrp="1"/>
          </p:cNvSpPr>
          <p:nvPr>
            <p:ph type="body" sz="quarter" idx="13"/>
          </p:nvPr>
        </p:nvSpPr>
        <p:spPr>
          <a:xfrm>
            <a:off x="4073240" y="2960184"/>
            <a:ext cx="6788732" cy="169277"/>
          </a:xfrm>
        </p:spPr>
        <p:txBody>
          <a:bodyPr anchor="ctr" anchorCtr="0">
            <a:normAutofit/>
          </a:bodyPr>
          <a:lstStyle>
            <a:lvl1pPr marL="0" indent="0">
              <a:spcBef>
                <a:spcPts val="0"/>
              </a:spcBef>
              <a:buNone/>
              <a:defRPr sz="1383" b="1">
                <a:solidFill>
                  <a:schemeClr val="bg1"/>
                </a:solidFill>
              </a:defRPr>
            </a:lvl1pPr>
          </a:lstStyle>
          <a:p>
            <a:pPr lvl="0"/>
            <a:r>
              <a:rPr lang="nb-NO"/>
              <a:t>Rediger tekststiler i malen</a:t>
            </a:r>
          </a:p>
        </p:txBody>
      </p:sp>
      <p:sp>
        <p:nvSpPr>
          <p:cNvPr id="16" name="Plassholder for tekst 11"/>
          <p:cNvSpPr>
            <a:spLocks noGrp="1"/>
          </p:cNvSpPr>
          <p:nvPr>
            <p:ph type="body" sz="quarter" idx="14"/>
          </p:nvPr>
        </p:nvSpPr>
        <p:spPr>
          <a:xfrm>
            <a:off x="4073240" y="3204170"/>
            <a:ext cx="6788732" cy="169277"/>
          </a:xfrm>
        </p:spPr>
        <p:txBody>
          <a:bodyPr anchor="ctr" anchorCtr="0">
            <a:normAutofit/>
          </a:bodyPr>
          <a:lstStyle>
            <a:lvl1pPr marL="0" indent="0">
              <a:spcBef>
                <a:spcPts val="0"/>
              </a:spcBef>
              <a:buNone/>
              <a:defRPr sz="1383" b="1">
                <a:solidFill>
                  <a:schemeClr val="bg1"/>
                </a:solidFill>
              </a:defRPr>
            </a:lvl1pPr>
          </a:lstStyle>
          <a:p>
            <a:pPr lvl="0"/>
            <a:r>
              <a:rPr lang="nb-NO"/>
              <a:t>Rediger tekststiler i malen</a:t>
            </a:r>
          </a:p>
        </p:txBody>
      </p:sp>
      <p:sp>
        <p:nvSpPr>
          <p:cNvPr id="17" name="Plassholder for tekst 11"/>
          <p:cNvSpPr>
            <a:spLocks noGrp="1"/>
          </p:cNvSpPr>
          <p:nvPr>
            <p:ph type="body" sz="quarter" idx="15"/>
          </p:nvPr>
        </p:nvSpPr>
        <p:spPr>
          <a:xfrm>
            <a:off x="4073240" y="3448156"/>
            <a:ext cx="6788732" cy="169277"/>
          </a:xfrm>
        </p:spPr>
        <p:txBody>
          <a:bodyPr anchor="ctr" anchorCtr="0">
            <a:normAutofit/>
          </a:bodyPr>
          <a:lstStyle>
            <a:lvl1pPr marL="0" indent="0">
              <a:spcBef>
                <a:spcPts val="0"/>
              </a:spcBef>
              <a:buNone/>
              <a:defRPr sz="1383" b="1">
                <a:solidFill>
                  <a:schemeClr val="bg1"/>
                </a:solidFill>
              </a:defRPr>
            </a:lvl1pPr>
          </a:lstStyle>
          <a:p>
            <a:pPr lvl="0"/>
            <a:r>
              <a:rPr lang="nb-NO"/>
              <a:t>Rediger tekststiler i malen</a:t>
            </a:r>
          </a:p>
        </p:txBody>
      </p:sp>
      <p:sp>
        <p:nvSpPr>
          <p:cNvPr id="18" name="Plassholder for tekst 11"/>
          <p:cNvSpPr>
            <a:spLocks noGrp="1"/>
          </p:cNvSpPr>
          <p:nvPr>
            <p:ph type="body" sz="quarter" idx="16"/>
          </p:nvPr>
        </p:nvSpPr>
        <p:spPr>
          <a:xfrm>
            <a:off x="4073240" y="3692142"/>
            <a:ext cx="6788732" cy="169277"/>
          </a:xfrm>
        </p:spPr>
        <p:txBody>
          <a:bodyPr anchor="ctr" anchorCtr="0">
            <a:normAutofit/>
          </a:bodyPr>
          <a:lstStyle>
            <a:lvl1pPr marL="0" indent="0">
              <a:spcBef>
                <a:spcPts val="0"/>
              </a:spcBef>
              <a:buNone/>
              <a:defRPr sz="1383" b="1">
                <a:solidFill>
                  <a:schemeClr val="bg1"/>
                </a:solidFill>
              </a:defRPr>
            </a:lvl1pPr>
          </a:lstStyle>
          <a:p>
            <a:pPr lvl="0"/>
            <a:r>
              <a:rPr lang="nb-NO"/>
              <a:t>Rediger tekststiler i malen</a:t>
            </a:r>
          </a:p>
        </p:txBody>
      </p:sp>
      <p:sp>
        <p:nvSpPr>
          <p:cNvPr id="19" name="Plassholder for tekst 11"/>
          <p:cNvSpPr>
            <a:spLocks noGrp="1"/>
          </p:cNvSpPr>
          <p:nvPr>
            <p:ph type="body" sz="quarter" idx="17"/>
          </p:nvPr>
        </p:nvSpPr>
        <p:spPr>
          <a:xfrm>
            <a:off x="4073240" y="3936128"/>
            <a:ext cx="6788732" cy="169277"/>
          </a:xfrm>
        </p:spPr>
        <p:txBody>
          <a:bodyPr anchor="ctr" anchorCtr="0">
            <a:normAutofit/>
          </a:bodyPr>
          <a:lstStyle>
            <a:lvl1pPr marL="0" indent="0">
              <a:spcBef>
                <a:spcPts val="0"/>
              </a:spcBef>
              <a:buNone/>
              <a:defRPr sz="1383" b="1">
                <a:solidFill>
                  <a:schemeClr val="bg1"/>
                </a:solidFill>
              </a:defRPr>
            </a:lvl1pPr>
          </a:lstStyle>
          <a:p>
            <a:pPr lvl="0"/>
            <a:r>
              <a:rPr lang="nb-NO"/>
              <a:t>Rediger tekststiler i malen</a:t>
            </a:r>
          </a:p>
        </p:txBody>
      </p:sp>
      <p:sp>
        <p:nvSpPr>
          <p:cNvPr id="20" name="Plassholder for tekst 11"/>
          <p:cNvSpPr>
            <a:spLocks noGrp="1"/>
          </p:cNvSpPr>
          <p:nvPr>
            <p:ph type="body" sz="quarter" idx="18"/>
          </p:nvPr>
        </p:nvSpPr>
        <p:spPr>
          <a:xfrm>
            <a:off x="4073240" y="4180114"/>
            <a:ext cx="6788732" cy="169277"/>
          </a:xfrm>
        </p:spPr>
        <p:txBody>
          <a:bodyPr anchor="ctr" anchorCtr="0">
            <a:normAutofit/>
          </a:bodyPr>
          <a:lstStyle>
            <a:lvl1pPr marL="0" indent="0">
              <a:spcBef>
                <a:spcPts val="0"/>
              </a:spcBef>
              <a:buNone/>
              <a:defRPr sz="1383" b="1">
                <a:solidFill>
                  <a:schemeClr val="bg1"/>
                </a:solidFill>
              </a:defRPr>
            </a:lvl1pPr>
          </a:lstStyle>
          <a:p>
            <a:pPr lvl="0"/>
            <a:r>
              <a:rPr lang="nb-NO"/>
              <a:t>Rediger tekststiler i malen</a:t>
            </a:r>
          </a:p>
        </p:txBody>
      </p:sp>
      <p:sp>
        <p:nvSpPr>
          <p:cNvPr id="28" name="TekstSylinder 27"/>
          <p:cNvSpPr txBox="1"/>
          <p:nvPr userDrawn="1"/>
        </p:nvSpPr>
        <p:spPr>
          <a:xfrm>
            <a:off x="1719813" y="2960184"/>
            <a:ext cx="2262845" cy="169277"/>
          </a:xfrm>
          <a:prstGeom prst="rect">
            <a:avLst/>
          </a:prstGeom>
          <a:noFill/>
        </p:spPr>
        <p:txBody>
          <a:bodyPr wrap="square" lIns="0" tIns="0" rIns="0" bIns="0" rtlCol="0" anchor="ctr" anchorCtr="0">
            <a:normAutofit fontScale="92500" lnSpcReduction="20000"/>
          </a:bodyPr>
          <a:lstStyle/>
          <a:p>
            <a:r>
              <a:rPr lang="nb-NO" sz="1383" b="1" i="0" cap="all" baseline="0" dirty="0">
                <a:solidFill>
                  <a:schemeClr val="bg1"/>
                </a:solidFill>
              </a:rPr>
              <a:t>Oppdragsgiver:</a:t>
            </a:r>
          </a:p>
        </p:txBody>
      </p:sp>
      <p:sp>
        <p:nvSpPr>
          <p:cNvPr id="29" name="TekstSylinder 28"/>
          <p:cNvSpPr txBox="1"/>
          <p:nvPr userDrawn="1"/>
        </p:nvSpPr>
        <p:spPr>
          <a:xfrm>
            <a:off x="1719813" y="3204170"/>
            <a:ext cx="2262845" cy="169277"/>
          </a:xfrm>
          <a:prstGeom prst="rect">
            <a:avLst/>
          </a:prstGeom>
          <a:noFill/>
        </p:spPr>
        <p:txBody>
          <a:bodyPr wrap="square" lIns="0" tIns="0" rIns="0" bIns="0" rtlCol="0" anchor="ctr" anchorCtr="0">
            <a:normAutofit fontScale="92500" lnSpcReduction="20000"/>
          </a:bodyPr>
          <a:lstStyle/>
          <a:p>
            <a:r>
              <a:rPr lang="nb-NO" sz="1383" b="1" i="0" cap="all" baseline="0" dirty="0">
                <a:solidFill>
                  <a:schemeClr val="bg1"/>
                </a:solidFill>
              </a:rPr>
              <a:t>Rapport nr.:</a:t>
            </a:r>
          </a:p>
        </p:txBody>
      </p:sp>
      <p:sp>
        <p:nvSpPr>
          <p:cNvPr id="30" name="TekstSylinder 29"/>
          <p:cNvSpPr txBox="1"/>
          <p:nvPr userDrawn="1"/>
        </p:nvSpPr>
        <p:spPr>
          <a:xfrm>
            <a:off x="1719813" y="3448156"/>
            <a:ext cx="2262845" cy="169277"/>
          </a:xfrm>
          <a:prstGeom prst="rect">
            <a:avLst/>
          </a:prstGeom>
          <a:noFill/>
        </p:spPr>
        <p:txBody>
          <a:bodyPr wrap="square" lIns="0" tIns="0" rIns="0" bIns="0" rtlCol="0" anchor="ctr" anchorCtr="0">
            <a:normAutofit fontScale="92500" lnSpcReduction="20000"/>
          </a:bodyPr>
          <a:lstStyle/>
          <a:p>
            <a:r>
              <a:rPr lang="nb-NO" sz="1383" b="1" i="0" cap="all" baseline="0" dirty="0">
                <a:solidFill>
                  <a:schemeClr val="bg1"/>
                </a:solidFill>
              </a:rPr>
              <a:t>Rapportens tittel:</a:t>
            </a:r>
          </a:p>
        </p:txBody>
      </p:sp>
      <p:sp>
        <p:nvSpPr>
          <p:cNvPr id="31" name="TekstSylinder 30"/>
          <p:cNvSpPr txBox="1"/>
          <p:nvPr userDrawn="1"/>
        </p:nvSpPr>
        <p:spPr>
          <a:xfrm>
            <a:off x="1719812" y="3670373"/>
            <a:ext cx="2262845" cy="212815"/>
          </a:xfrm>
          <a:prstGeom prst="rect">
            <a:avLst/>
          </a:prstGeom>
          <a:noFill/>
        </p:spPr>
        <p:txBody>
          <a:bodyPr wrap="square" lIns="0" tIns="0" rIns="0" bIns="0" rtlCol="0" anchor="ctr" anchorCtr="0">
            <a:spAutoFit/>
          </a:bodyPr>
          <a:lstStyle/>
          <a:p>
            <a:r>
              <a:rPr lang="nb-NO" sz="1383" b="1" i="0" cap="all" baseline="0" dirty="0">
                <a:solidFill>
                  <a:schemeClr val="bg1"/>
                </a:solidFill>
              </a:rPr>
              <a:t>Ansvarlig konsulent:</a:t>
            </a:r>
          </a:p>
        </p:txBody>
      </p:sp>
      <p:sp>
        <p:nvSpPr>
          <p:cNvPr id="32" name="TekstSylinder 31"/>
          <p:cNvSpPr txBox="1"/>
          <p:nvPr userDrawn="1"/>
        </p:nvSpPr>
        <p:spPr>
          <a:xfrm>
            <a:off x="1719813" y="3936128"/>
            <a:ext cx="2262845" cy="169277"/>
          </a:xfrm>
          <a:prstGeom prst="rect">
            <a:avLst/>
          </a:prstGeom>
          <a:noFill/>
        </p:spPr>
        <p:txBody>
          <a:bodyPr wrap="square" lIns="0" tIns="0" rIns="0" bIns="0" rtlCol="0" anchor="ctr" anchorCtr="0">
            <a:normAutofit fontScale="92500" lnSpcReduction="20000"/>
          </a:bodyPr>
          <a:lstStyle/>
          <a:p>
            <a:r>
              <a:rPr lang="nb-NO" sz="1383" b="1" i="0" cap="all" baseline="0" dirty="0">
                <a:solidFill>
                  <a:schemeClr val="bg1"/>
                </a:solidFill>
              </a:rPr>
              <a:t>Kvalitetssikret av:</a:t>
            </a:r>
          </a:p>
        </p:txBody>
      </p:sp>
      <p:sp>
        <p:nvSpPr>
          <p:cNvPr id="33" name="TekstSylinder 32"/>
          <p:cNvSpPr txBox="1"/>
          <p:nvPr userDrawn="1"/>
        </p:nvSpPr>
        <p:spPr>
          <a:xfrm>
            <a:off x="1719813" y="4180114"/>
            <a:ext cx="2262845" cy="169277"/>
          </a:xfrm>
          <a:prstGeom prst="rect">
            <a:avLst/>
          </a:prstGeom>
          <a:noFill/>
        </p:spPr>
        <p:txBody>
          <a:bodyPr wrap="square" lIns="0" tIns="0" rIns="0" bIns="0" rtlCol="0" anchor="ctr" anchorCtr="0">
            <a:normAutofit fontScale="92500" lnSpcReduction="20000"/>
          </a:bodyPr>
          <a:lstStyle/>
          <a:p>
            <a:r>
              <a:rPr lang="nb-NO" sz="1383" b="1" i="0" cap="all" baseline="0" dirty="0">
                <a:solidFill>
                  <a:schemeClr val="bg1"/>
                </a:solidFill>
              </a:rPr>
              <a:t>Dato:</a:t>
            </a:r>
          </a:p>
        </p:txBody>
      </p:sp>
    </p:spTree>
    <p:extLst>
      <p:ext uri="{BB962C8B-B14F-4D97-AF65-F5344CB8AC3E}">
        <p14:creationId xmlns:p14="http://schemas.microsoft.com/office/powerpoint/2010/main" val="693865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vslutningssi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7417737" cy="2640085"/>
          </a:xfrm>
          <a:prstGeom prst="rect">
            <a:avLst/>
          </a:prstGeom>
        </p:spPr>
      </p:pic>
      <p:pic>
        <p:nvPicPr>
          <p:cNvPr id="13" name="Bild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4648" y="5832730"/>
            <a:ext cx="1030645" cy="268225"/>
          </a:xfrm>
          <a:prstGeom prst="rect">
            <a:avLst/>
          </a:prstGeom>
        </p:spPr>
      </p:pic>
      <p:pic>
        <p:nvPicPr>
          <p:cNvPr id="10" name="Bil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30705" y="7236905"/>
            <a:ext cx="272028" cy="109728"/>
          </a:xfrm>
          <a:prstGeom prst="rect">
            <a:avLst/>
          </a:prstGeom>
        </p:spPr>
      </p:pic>
      <p:sp>
        <p:nvSpPr>
          <p:cNvPr id="7" name="Plassholder for dato 6"/>
          <p:cNvSpPr>
            <a:spLocks noGrp="1"/>
          </p:cNvSpPr>
          <p:nvPr>
            <p:ph type="dt" sz="half" idx="10"/>
          </p:nvPr>
        </p:nvSpPr>
        <p:spPr/>
        <p:txBody>
          <a:bodyPr/>
          <a:lstStyle/>
          <a:p>
            <a:fld id="{12DF28A0-3076-41E5-B23C-640EC8A234E6}" type="datetime1">
              <a:rPr lang="nb-NO" smtClean="0"/>
              <a:t>12.11.2018</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C0CF154-A7BA-4273-A0F2-522933EAE825}" type="slidenum">
              <a:rPr lang="nb-NO" smtClean="0"/>
              <a:pPr/>
              <a:t>‹#›</a:t>
            </a:fld>
            <a:endParaRPr lang="nb-NO"/>
          </a:p>
        </p:txBody>
      </p:sp>
      <p:sp>
        <p:nvSpPr>
          <p:cNvPr id="15" name="Plassholder for tekst 13"/>
          <p:cNvSpPr>
            <a:spLocks noGrp="1"/>
          </p:cNvSpPr>
          <p:nvPr>
            <p:ph type="body" sz="quarter" idx="13"/>
          </p:nvPr>
        </p:nvSpPr>
        <p:spPr>
          <a:xfrm>
            <a:off x="814648" y="3626332"/>
            <a:ext cx="10982821" cy="1622213"/>
          </a:xfrm>
        </p:spPr>
        <p:txBody>
          <a:bodyPr>
            <a:normAutofit/>
          </a:bodyPr>
          <a:lstStyle>
            <a:lvl1pPr marL="362016" marR="0" indent="-362016"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lvl1pPr>
            <a:lvl2pPr marL="905040" marR="0" indent="-158382"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lvl2pPr>
            <a:lvl3pPr marL="1357560" marR="0" indent="-158382"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lvl3pPr>
            <a:lvl4pPr marL="1810080" marR="0" indent="-158382"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lvl4pPr>
            <a:lvl5pPr marL="2262600" marR="0" indent="-158382"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lvl5pPr>
          </a:lstStyle>
          <a:p>
            <a:pPr marL="362016" marR="0" lvl="0" indent="-362016"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pPr>
            <a:r>
              <a:rPr kumimoji="0" lang="nb-NO" sz="2137" b="0" i="0" u="none" strike="noStrike" kern="1200" cap="none" spc="0" normalizeH="0" baseline="0" noProof="0">
                <a:ln>
                  <a:noFill/>
                </a:ln>
                <a:solidFill>
                  <a:prstClr val="black"/>
                </a:solidFill>
                <a:effectLst/>
                <a:uLnTx/>
                <a:uFillTx/>
                <a:latin typeface="+mn-lt"/>
                <a:ea typeface="+mn-ea"/>
                <a:cs typeface="+mn-cs"/>
              </a:rPr>
              <a:t>Rediger tekststiler i malen</a:t>
            </a:r>
          </a:p>
          <a:p>
            <a:pPr marL="362016" marR="0" lvl="1" indent="-362016"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pPr>
            <a:r>
              <a:rPr kumimoji="0" lang="nb-NO" sz="2137" b="0" i="0" u="none" strike="noStrike" kern="1200" cap="none" spc="0" normalizeH="0" baseline="0" noProof="0">
                <a:ln>
                  <a:noFill/>
                </a:ln>
                <a:solidFill>
                  <a:prstClr val="black"/>
                </a:solidFill>
                <a:effectLst/>
                <a:uLnTx/>
                <a:uFillTx/>
                <a:latin typeface="+mn-lt"/>
                <a:ea typeface="+mn-ea"/>
                <a:cs typeface="+mn-cs"/>
              </a:rPr>
              <a:t>Andre nivå</a:t>
            </a:r>
          </a:p>
          <a:p>
            <a:pPr marL="362016" marR="0" lvl="2" indent="-362016"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pPr>
            <a:r>
              <a:rPr kumimoji="0" lang="nb-NO" sz="2137" b="0" i="0" u="none" strike="noStrike" kern="1200" cap="none" spc="0" normalizeH="0" baseline="0" noProof="0">
                <a:ln>
                  <a:noFill/>
                </a:ln>
                <a:solidFill>
                  <a:prstClr val="black"/>
                </a:solidFill>
                <a:effectLst/>
                <a:uLnTx/>
                <a:uFillTx/>
                <a:latin typeface="+mn-lt"/>
                <a:ea typeface="+mn-ea"/>
                <a:cs typeface="+mn-cs"/>
              </a:rPr>
              <a:t>Tredje nivå</a:t>
            </a:r>
          </a:p>
          <a:p>
            <a:pPr marL="362016" marR="0" lvl="3" indent="-362016"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pPr>
            <a:r>
              <a:rPr kumimoji="0" lang="nb-NO" sz="2137" b="0" i="0" u="none" strike="noStrike" kern="1200" cap="none" spc="0" normalizeH="0" baseline="0" noProof="0">
                <a:ln>
                  <a:noFill/>
                </a:ln>
                <a:solidFill>
                  <a:prstClr val="black"/>
                </a:solidFill>
                <a:effectLst/>
                <a:uLnTx/>
                <a:uFillTx/>
                <a:latin typeface="+mn-lt"/>
                <a:ea typeface="+mn-ea"/>
                <a:cs typeface="+mn-cs"/>
              </a:rPr>
              <a:t>Fjerde nivå</a:t>
            </a:r>
          </a:p>
          <a:p>
            <a:pPr marL="362016" marR="0" lvl="4" indent="-362016" algn="l" defTabSz="1266984" rtl="0" eaLnBrk="1" fontAlgn="auto" latinLnBrk="0" hangingPunct="1">
              <a:lnSpc>
                <a:spcPct val="100000"/>
              </a:lnSpc>
              <a:spcBef>
                <a:spcPts val="1508"/>
              </a:spcBef>
              <a:spcAft>
                <a:spcPts val="0"/>
              </a:spcAft>
              <a:buClr>
                <a:srgbClr val="F7941C"/>
              </a:buClr>
              <a:buSzTx/>
              <a:buFont typeface="Arial" panose="020B0604020202020204" pitchFamily="34" charset="0"/>
              <a:buChar char="►"/>
              <a:tabLst/>
              <a:defRPr/>
            </a:pPr>
            <a:r>
              <a:rPr kumimoji="0" lang="nb-NO" sz="2137" b="0" i="0" u="none" strike="noStrike" kern="1200" cap="none" spc="0" normalizeH="0" baseline="0" noProof="0">
                <a:ln>
                  <a:noFill/>
                </a:ln>
                <a:solidFill>
                  <a:prstClr val="black"/>
                </a:solidFill>
                <a:effectLst/>
                <a:uLnTx/>
                <a:uFillTx/>
                <a:latin typeface="+mn-lt"/>
                <a:ea typeface="+mn-ea"/>
                <a:cs typeface="+mn-cs"/>
              </a:rPr>
              <a:t>Femte nivå</a:t>
            </a:r>
            <a:endParaRPr kumimoji="0" lang="en-US" sz="1320" b="0" i="0" u="none" strike="noStrike" kern="1200" cap="none" spc="0" normalizeH="0" baseline="0" noProof="0" dirty="0">
              <a:ln>
                <a:noFill/>
              </a:ln>
              <a:solidFill>
                <a:prstClr val="black"/>
              </a:solidFill>
              <a:effectLst/>
              <a:uLnTx/>
              <a:uFillTx/>
              <a:latin typeface="+mn-lt"/>
              <a:ea typeface="+mn-ea"/>
              <a:cs typeface="+mn-cs"/>
            </a:endParaRPr>
          </a:p>
        </p:txBody>
      </p:sp>
      <p:sp>
        <p:nvSpPr>
          <p:cNvPr id="2" name="Tittel 1"/>
          <p:cNvSpPr>
            <a:spLocks noGrp="1"/>
          </p:cNvSpPr>
          <p:nvPr>
            <p:ph type="title"/>
          </p:nvPr>
        </p:nvSpPr>
        <p:spPr>
          <a:xfrm>
            <a:off x="769391" y="2956129"/>
            <a:ext cx="11020375" cy="531290"/>
          </a:xfrm>
        </p:spPr>
        <p:txBody>
          <a:bodyPr anchor="b" anchorCtr="0">
            <a:normAutofit/>
          </a:bodyPr>
          <a:lstStyle>
            <a:lvl1pPr>
              <a:defRPr>
                <a:solidFill>
                  <a:schemeClr val="bg2"/>
                </a:solidFill>
              </a:defRPr>
            </a:lvl1pPr>
          </a:lstStyle>
          <a:p>
            <a:r>
              <a:rPr lang="nb-NO"/>
              <a:t>Klikk for å redigere tittelstil</a:t>
            </a:r>
            <a:endParaRPr lang="nb-NO" dirty="0"/>
          </a:p>
        </p:txBody>
      </p:sp>
      <p:sp>
        <p:nvSpPr>
          <p:cNvPr id="3" name="TekstSylinder 2"/>
          <p:cNvSpPr txBox="1"/>
          <p:nvPr userDrawn="1"/>
        </p:nvSpPr>
        <p:spPr>
          <a:xfrm>
            <a:off x="814648" y="6228885"/>
            <a:ext cx="6267173" cy="1064074"/>
          </a:xfrm>
          <a:prstGeom prst="rect">
            <a:avLst/>
          </a:prstGeom>
        </p:spPr>
        <p:txBody>
          <a:bodyPr vert="horz" wrap="square" lIns="0" tIns="0" rIns="0" bIns="0" rtlCol="0">
            <a:spAutoFit/>
          </a:bodyPr>
          <a:lstStyle>
            <a:lvl1pPr lvl="0" indent="0" defTabSz="1007943">
              <a:lnSpc>
                <a:spcPct val="100000"/>
              </a:lnSpc>
              <a:spcBef>
                <a:spcPts val="0"/>
              </a:spcBef>
              <a:buClr>
                <a:schemeClr val="bg2"/>
              </a:buClr>
              <a:buFont typeface="Arial" panose="020B0604020202020204" pitchFamily="34" charset="0"/>
              <a:buNone/>
              <a:defRPr sz="1100">
                <a:solidFill>
                  <a:srgbClr val="58585A"/>
                </a:solidFill>
              </a:defRPr>
            </a:lvl1pPr>
            <a:lvl2pPr marL="720000" indent="-126000" defTabSz="1007943">
              <a:lnSpc>
                <a:spcPct val="100000"/>
              </a:lnSpc>
              <a:spcBef>
                <a:spcPts val="1200"/>
              </a:spcBef>
              <a:buClr>
                <a:schemeClr val="bg2"/>
              </a:buClr>
              <a:buFont typeface="Arial" panose="020B0604020202020204" pitchFamily="34" charset="0"/>
              <a:buChar char="►"/>
              <a:defRPr sz="1400"/>
            </a:lvl2pPr>
            <a:lvl3pPr marL="1080000" indent="-126000" defTabSz="1007943">
              <a:lnSpc>
                <a:spcPct val="100000"/>
              </a:lnSpc>
              <a:spcBef>
                <a:spcPts val="1200"/>
              </a:spcBef>
              <a:buClr>
                <a:schemeClr val="bg2"/>
              </a:buClr>
              <a:buFont typeface="Arial" panose="020B0604020202020204" pitchFamily="34" charset="0"/>
              <a:buChar char="►"/>
              <a:defRPr sz="1200"/>
            </a:lvl3pPr>
            <a:lvl4pPr marL="1440000" indent="-126000" defTabSz="1007943">
              <a:lnSpc>
                <a:spcPct val="100000"/>
              </a:lnSpc>
              <a:spcBef>
                <a:spcPts val="1200"/>
              </a:spcBef>
              <a:buClr>
                <a:schemeClr val="bg2"/>
              </a:buClr>
              <a:buFont typeface="Arial" panose="020B0604020202020204" pitchFamily="34" charset="0"/>
              <a:buChar char="►"/>
              <a:defRPr sz="1100"/>
            </a:lvl4pPr>
            <a:lvl5pPr marL="1800000" indent="-126000" defTabSz="1007943">
              <a:lnSpc>
                <a:spcPct val="100000"/>
              </a:lnSpc>
              <a:spcBef>
                <a:spcPts val="1200"/>
              </a:spcBef>
              <a:buClr>
                <a:schemeClr val="bg2"/>
              </a:buClr>
              <a:buFont typeface="Arial" panose="020B0604020202020204" pitchFamily="34" charset="0"/>
              <a:buChar char="►"/>
              <a:defRPr sz="1050"/>
            </a:lvl5pPr>
            <a:lvl6pPr marL="2771844" indent="-251986" defTabSz="1007943">
              <a:lnSpc>
                <a:spcPct val="90000"/>
              </a:lnSpc>
              <a:spcBef>
                <a:spcPts val="551"/>
              </a:spcBef>
              <a:buFont typeface="Arial" panose="020B0604020202020204" pitchFamily="34" charset="0"/>
              <a:buChar char="•"/>
              <a:defRPr sz="1984"/>
            </a:lvl6pPr>
            <a:lvl7pPr marL="3275815" indent="-251986" defTabSz="1007943">
              <a:lnSpc>
                <a:spcPct val="90000"/>
              </a:lnSpc>
              <a:spcBef>
                <a:spcPts val="551"/>
              </a:spcBef>
              <a:buFont typeface="Arial" panose="020B0604020202020204" pitchFamily="34" charset="0"/>
              <a:buChar char="•"/>
              <a:defRPr sz="1984"/>
            </a:lvl7pPr>
            <a:lvl8pPr marL="3779787" indent="-251986" defTabSz="1007943">
              <a:lnSpc>
                <a:spcPct val="90000"/>
              </a:lnSpc>
              <a:spcBef>
                <a:spcPts val="551"/>
              </a:spcBef>
              <a:buFont typeface="Arial" panose="020B0604020202020204" pitchFamily="34" charset="0"/>
              <a:buChar char="•"/>
              <a:defRPr sz="1984"/>
            </a:lvl8pPr>
            <a:lvl9pPr marL="4283758" indent="-251986" defTabSz="1007943">
              <a:lnSpc>
                <a:spcPct val="90000"/>
              </a:lnSpc>
              <a:spcBef>
                <a:spcPts val="551"/>
              </a:spcBef>
              <a:buFont typeface="Arial" panose="020B0604020202020204" pitchFamily="34" charset="0"/>
              <a:buChar char="•"/>
              <a:defRPr sz="1984"/>
            </a:lvl9pPr>
          </a:lstStyle>
          <a:p>
            <a:pPr lvl="0"/>
            <a:r>
              <a:rPr lang="nb-NO" sz="1383" dirty="0"/>
              <a:t>Agenda Kaupang bidrar til omstilling og utvikling av offentlig sektor. Vi bistår ledere og medarbeidere med faktabaserte beslutningsgrunnlag og effektivisering av prosesser. Agenda Kaupang gjennomfører analyser og rådgiving innen ledelsesutvikling, styring, økonomi, organisasjonsutvikling og digitalisering.</a:t>
            </a:r>
          </a:p>
        </p:txBody>
      </p:sp>
    </p:spTree>
    <p:extLst>
      <p:ext uri="{BB962C8B-B14F-4D97-AF65-F5344CB8AC3E}">
        <p14:creationId xmlns:p14="http://schemas.microsoft.com/office/powerpoint/2010/main" val="108425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telside med grafikk">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3201" y="1"/>
            <a:ext cx="6210685" cy="4285497"/>
          </a:xfrm>
          <a:prstGeom prst="rect">
            <a:avLst/>
          </a:prstGeom>
        </p:spPr>
      </p:pic>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0705" y="7236905"/>
            <a:ext cx="272028" cy="109728"/>
          </a:xfrm>
          <a:prstGeom prst="rect">
            <a:avLst/>
          </a:prstGeom>
        </p:spPr>
      </p:pic>
      <p:sp>
        <p:nvSpPr>
          <p:cNvPr id="2" name="Title 1"/>
          <p:cNvSpPr>
            <a:spLocks noGrp="1"/>
          </p:cNvSpPr>
          <p:nvPr>
            <p:ph type="title"/>
          </p:nvPr>
        </p:nvSpPr>
        <p:spPr>
          <a:xfrm>
            <a:off x="-5987" y="3270326"/>
            <a:ext cx="10283110" cy="4287202"/>
          </a:xfrm>
          <a:custGeom>
            <a:avLst/>
            <a:gdLst>
              <a:gd name="connsiteX0" fmla="*/ 0 w 8175812"/>
              <a:gd name="connsiteY0" fmla="*/ 0 h 4206240"/>
              <a:gd name="connsiteX1" fmla="*/ 8175812 w 8175812"/>
              <a:gd name="connsiteY1" fmla="*/ 0 h 4206240"/>
              <a:gd name="connsiteX2" fmla="*/ 8175812 w 8175812"/>
              <a:gd name="connsiteY2" fmla="*/ 4206240 h 4206240"/>
              <a:gd name="connsiteX3" fmla="*/ 0 w 8175812"/>
              <a:gd name="connsiteY3" fmla="*/ 4206240 h 4206240"/>
              <a:gd name="connsiteX4" fmla="*/ 0 w 8175812"/>
              <a:gd name="connsiteY4" fmla="*/ 0 h 4206240"/>
              <a:gd name="connsiteX0" fmla="*/ 0 w 8175812"/>
              <a:gd name="connsiteY0" fmla="*/ 0 h 4206240"/>
              <a:gd name="connsiteX1" fmla="*/ 8175812 w 8175812"/>
              <a:gd name="connsiteY1" fmla="*/ 1614488 h 4206240"/>
              <a:gd name="connsiteX2" fmla="*/ 8175812 w 8175812"/>
              <a:gd name="connsiteY2" fmla="*/ 4206240 h 4206240"/>
              <a:gd name="connsiteX3" fmla="*/ 0 w 8175812"/>
              <a:gd name="connsiteY3" fmla="*/ 4206240 h 4206240"/>
              <a:gd name="connsiteX4" fmla="*/ 0 w 8175812"/>
              <a:gd name="connsiteY4" fmla="*/ 0 h 4206240"/>
              <a:gd name="connsiteX0" fmla="*/ 0 w 8175812"/>
              <a:gd name="connsiteY0" fmla="*/ 0 h 4287203"/>
              <a:gd name="connsiteX1" fmla="*/ 8175812 w 8175812"/>
              <a:gd name="connsiteY1" fmla="*/ 1614488 h 4287203"/>
              <a:gd name="connsiteX2" fmla="*/ 5046849 w 8175812"/>
              <a:gd name="connsiteY2" fmla="*/ 4287203 h 4287203"/>
              <a:gd name="connsiteX3" fmla="*/ 0 w 8175812"/>
              <a:gd name="connsiteY3" fmla="*/ 4206240 h 4287203"/>
              <a:gd name="connsiteX4" fmla="*/ 0 w 8175812"/>
              <a:gd name="connsiteY4" fmla="*/ 0 h 4287203"/>
              <a:gd name="connsiteX0" fmla="*/ 0 w 8175812"/>
              <a:gd name="connsiteY0" fmla="*/ 0 h 4282441"/>
              <a:gd name="connsiteX1" fmla="*/ 8175812 w 8175812"/>
              <a:gd name="connsiteY1" fmla="*/ 1614488 h 4282441"/>
              <a:gd name="connsiteX2" fmla="*/ 4308661 w 8175812"/>
              <a:gd name="connsiteY2" fmla="*/ 4282441 h 4282441"/>
              <a:gd name="connsiteX3" fmla="*/ 0 w 8175812"/>
              <a:gd name="connsiteY3" fmla="*/ 4206240 h 4282441"/>
              <a:gd name="connsiteX4" fmla="*/ 0 w 8175812"/>
              <a:gd name="connsiteY4" fmla="*/ 0 h 4282441"/>
              <a:gd name="connsiteX0" fmla="*/ 0 w 8175812"/>
              <a:gd name="connsiteY0" fmla="*/ 0 h 4287202"/>
              <a:gd name="connsiteX1" fmla="*/ 8175812 w 8175812"/>
              <a:gd name="connsiteY1" fmla="*/ 1614488 h 4287202"/>
              <a:gd name="connsiteX2" fmla="*/ 4308661 w 8175812"/>
              <a:gd name="connsiteY2" fmla="*/ 4282441 h 4287202"/>
              <a:gd name="connsiteX3" fmla="*/ 833438 w 8175812"/>
              <a:gd name="connsiteY3" fmla="*/ 4287202 h 4287202"/>
              <a:gd name="connsiteX4" fmla="*/ 0 w 8175812"/>
              <a:gd name="connsiteY4" fmla="*/ 0 h 4287202"/>
              <a:gd name="connsiteX0" fmla="*/ 0 w 8175812"/>
              <a:gd name="connsiteY0" fmla="*/ 0 h 4287202"/>
              <a:gd name="connsiteX1" fmla="*/ 8175812 w 8175812"/>
              <a:gd name="connsiteY1" fmla="*/ 1614488 h 4287202"/>
              <a:gd name="connsiteX2" fmla="*/ 4308661 w 8175812"/>
              <a:gd name="connsiteY2" fmla="*/ 4282441 h 4287202"/>
              <a:gd name="connsiteX3" fmla="*/ 833438 w 8175812"/>
              <a:gd name="connsiteY3" fmla="*/ 4287202 h 4287202"/>
              <a:gd name="connsiteX4" fmla="*/ 204787 w 8175812"/>
              <a:gd name="connsiteY4" fmla="*/ 1073074 h 4287202"/>
              <a:gd name="connsiteX5" fmla="*/ 0 w 8175812"/>
              <a:gd name="connsiteY5" fmla="*/ 0 h 4287202"/>
              <a:gd name="connsiteX0" fmla="*/ 4763 w 8180575"/>
              <a:gd name="connsiteY0" fmla="*/ 0 h 4287202"/>
              <a:gd name="connsiteX1" fmla="*/ 8180575 w 8180575"/>
              <a:gd name="connsiteY1" fmla="*/ 1614488 h 4287202"/>
              <a:gd name="connsiteX2" fmla="*/ 4313424 w 8180575"/>
              <a:gd name="connsiteY2" fmla="*/ 4282441 h 4287202"/>
              <a:gd name="connsiteX3" fmla="*/ 838201 w 8180575"/>
              <a:gd name="connsiteY3" fmla="*/ 4287202 h 4287202"/>
              <a:gd name="connsiteX4" fmla="*/ 0 w 8180575"/>
              <a:gd name="connsiteY4" fmla="*/ 320599 h 4287202"/>
              <a:gd name="connsiteX5" fmla="*/ 4763 w 8180575"/>
              <a:gd name="connsiteY5" fmla="*/ 0 h 42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0575" h="4287202">
                <a:moveTo>
                  <a:pt x="4763" y="0"/>
                </a:moveTo>
                <a:lnTo>
                  <a:pt x="8180575" y="1614488"/>
                </a:lnTo>
                <a:lnTo>
                  <a:pt x="4313424" y="4282441"/>
                </a:lnTo>
                <a:lnTo>
                  <a:pt x="838201" y="4287202"/>
                </a:lnTo>
                <a:lnTo>
                  <a:pt x="0" y="320599"/>
                </a:lnTo>
                <a:cubicBezTo>
                  <a:pt x="1588" y="213733"/>
                  <a:pt x="3175" y="106866"/>
                  <a:pt x="4763" y="0"/>
                </a:cubicBezTo>
                <a:close/>
              </a:path>
            </a:pathLst>
          </a:custGeom>
          <a:solidFill>
            <a:srgbClr val="FDECD5"/>
          </a:solidFill>
        </p:spPr>
        <p:txBody>
          <a:bodyPr lIns="792000" bIns="2160000" anchor="b">
            <a:normAutofit/>
          </a:bodyPr>
          <a:lstStyle>
            <a:lvl1pPr>
              <a:defRPr sz="3143">
                <a:solidFill>
                  <a:schemeClr val="bg2"/>
                </a:solidFill>
              </a:defRPr>
            </a:lvl1pPr>
          </a:lstStyle>
          <a:p>
            <a:r>
              <a:rPr lang="nb-NO"/>
              <a:t>Klikk for å redigere tittelstil</a:t>
            </a:r>
            <a:endParaRPr lang="en-US" dirty="0"/>
          </a:p>
        </p:txBody>
      </p:sp>
      <p:sp>
        <p:nvSpPr>
          <p:cNvPr id="3" name="Text Placeholder 2"/>
          <p:cNvSpPr>
            <a:spLocks noGrp="1"/>
          </p:cNvSpPr>
          <p:nvPr>
            <p:ph type="body" idx="1"/>
          </p:nvPr>
        </p:nvSpPr>
        <p:spPr>
          <a:xfrm>
            <a:off x="995682" y="5404403"/>
            <a:ext cx="5723209" cy="328873"/>
          </a:xfrm>
        </p:spPr>
        <p:txBody>
          <a:bodyPr>
            <a:spAutoFit/>
          </a:bodyPr>
          <a:lstStyle>
            <a:lvl1pPr marL="0" indent="0">
              <a:spcBef>
                <a:spcPts val="0"/>
              </a:spcBef>
              <a:buNone/>
              <a:defRPr sz="2137">
                <a:solidFill>
                  <a:schemeClr val="tx1"/>
                </a:solidFill>
              </a:defRPr>
            </a:lvl1pPr>
            <a:lvl2pPr marL="633493" indent="0">
              <a:buNone/>
              <a:defRPr sz="2772">
                <a:solidFill>
                  <a:schemeClr val="tx1">
                    <a:tint val="75000"/>
                  </a:schemeClr>
                </a:solidFill>
              </a:defRPr>
            </a:lvl2pPr>
            <a:lvl3pPr marL="1266984" indent="0">
              <a:buNone/>
              <a:defRPr sz="2494">
                <a:solidFill>
                  <a:schemeClr val="tx1">
                    <a:tint val="75000"/>
                  </a:schemeClr>
                </a:solidFill>
              </a:defRPr>
            </a:lvl3pPr>
            <a:lvl4pPr marL="1900477" indent="0">
              <a:buNone/>
              <a:defRPr sz="2217">
                <a:solidFill>
                  <a:schemeClr val="tx1">
                    <a:tint val="75000"/>
                  </a:schemeClr>
                </a:solidFill>
              </a:defRPr>
            </a:lvl4pPr>
            <a:lvl5pPr marL="2533969" indent="0">
              <a:buNone/>
              <a:defRPr sz="2217">
                <a:solidFill>
                  <a:schemeClr val="tx1">
                    <a:tint val="75000"/>
                  </a:schemeClr>
                </a:solidFill>
              </a:defRPr>
            </a:lvl5pPr>
            <a:lvl6pPr marL="3167462" indent="0">
              <a:buNone/>
              <a:defRPr sz="2217">
                <a:solidFill>
                  <a:schemeClr val="tx1">
                    <a:tint val="75000"/>
                  </a:schemeClr>
                </a:solidFill>
              </a:defRPr>
            </a:lvl6pPr>
            <a:lvl7pPr marL="3800953" indent="0">
              <a:buNone/>
              <a:defRPr sz="2217">
                <a:solidFill>
                  <a:schemeClr val="tx1">
                    <a:tint val="75000"/>
                  </a:schemeClr>
                </a:solidFill>
              </a:defRPr>
            </a:lvl7pPr>
            <a:lvl8pPr marL="4434446" indent="0">
              <a:buNone/>
              <a:defRPr sz="2217">
                <a:solidFill>
                  <a:schemeClr val="tx1">
                    <a:tint val="75000"/>
                  </a:schemeClr>
                </a:solidFill>
              </a:defRPr>
            </a:lvl8pPr>
            <a:lvl9pPr marL="5067937" indent="0">
              <a:buNone/>
              <a:defRPr sz="2217">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7658AF2-BD28-4C6A-AB7D-1A9CC149163C}" type="datetime1">
              <a:rPr lang="nb-NO" smtClean="0"/>
              <a:t>12.11.2018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C0CF154-A7BA-4273-A0F2-522933EAE825}" type="slidenum">
              <a:rPr lang="nb-NO" smtClean="0"/>
              <a:t>‹#›</a:t>
            </a:fld>
            <a:endParaRPr lang="nb-NO"/>
          </a:p>
        </p:txBody>
      </p:sp>
    </p:spTree>
    <p:extLst>
      <p:ext uri="{BB962C8B-B14F-4D97-AF65-F5344CB8AC3E}">
        <p14:creationId xmlns:p14="http://schemas.microsoft.com/office/powerpoint/2010/main" val="3170768207"/>
      </p:ext>
    </p:extLst>
  </p:cSld>
  <p:clrMapOvr>
    <a:masterClrMapping/>
  </p:clrMapOvr>
  <p:extLst mod="1">
    <p:ext uri="{DCECCB84-F9BA-43D5-87BE-67443E8EF086}">
      <p15:sldGuideLst xmlns:p15="http://schemas.microsoft.com/office/powerpoint/2012/main" xmlns="">
        <p15:guide id="1" orient="horz" pos="2381" userDrawn="1">
          <p15:clr>
            <a:srgbClr val="FBAE40"/>
          </p15:clr>
        </p15:guide>
        <p15:guide id="2" pos="42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side med bilde">
    <p:spTree>
      <p:nvGrpSpPr>
        <p:cNvPr id="1" name=""/>
        <p:cNvGrpSpPr/>
        <p:nvPr/>
      </p:nvGrpSpPr>
      <p:grpSpPr>
        <a:xfrm>
          <a:off x="0" y="0"/>
          <a:ext cx="0" cy="0"/>
          <a:chOff x="0" y="0"/>
          <a:chExt cx="0" cy="0"/>
        </a:xfrm>
      </p:grpSpPr>
      <p:sp>
        <p:nvSpPr>
          <p:cNvPr id="7" name="Plassholder for bilde 6"/>
          <p:cNvSpPr>
            <a:spLocks noGrp="1"/>
          </p:cNvSpPr>
          <p:nvPr>
            <p:ph type="pic" sz="quarter" idx="15"/>
          </p:nvPr>
        </p:nvSpPr>
        <p:spPr>
          <a:xfrm>
            <a:off x="339438" y="270035"/>
            <a:ext cx="12762816" cy="6642831"/>
          </a:xfrm>
          <a:prstGeom prst="rect">
            <a:avLst/>
          </a:prstGeom>
          <a:solidFill>
            <a:schemeClr val="bg1">
              <a:lumMod val="85000"/>
            </a:schemeClr>
          </a:solidFill>
        </p:spPr>
        <p:txBody>
          <a:bodyPr wrap="square" tIns="720000" anchor="t" anchorCtr="1">
            <a:noAutofit/>
          </a:bodyPr>
          <a:lstStyle>
            <a:lvl1pPr marL="0" indent="0">
              <a:buNone/>
              <a:defRPr sz="1446">
                <a:solidFill>
                  <a:schemeClr val="bg1">
                    <a:lumMod val="50000"/>
                  </a:schemeClr>
                </a:solidFill>
              </a:defRPr>
            </a:lvl1pPr>
          </a:lstStyle>
          <a:p>
            <a:r>
              <a:rPr lang="nb-NO"/>
              <a:t>Klikk på ikonet for å legge til et bilde</a:t>
            </a:r>
            <a:endParaRPr lang="nb-NO" dirty="0"/>
          </a:p>
        </p:txBody>
      </p:sp>
      <p:sp>
        <p:nvSpPr>
          <p:cNvPr id="2" name="Title 1"/>
          <p:cNvSpPr>
            <a:spLocks noGrp="1"/>
          </p:cNvSpPr>
          <p:nvPr>
            <p:ph type="title"/>
          </p:nvPr>
        </p:nvSpPr>
        <p:spPr>
          <a:xfrm>
            <a:off x="-5987" y="3270326"/>
            <a:ext cx="10283110" cy="4287202"/>
          </a:xfrm>
          <a:custGeom>
            <a:avLst/>
            <a:gdLst>
              <a:gd name="connsiteX0" fmla="*/ 0 w 8175812"/>
              <a:gd name="connsiteY0" fmla="*/ 0 h 4206240"/>
              <a:gd name="connsiteX1" fmla="*/ 8175812 w 8175812"/>
              <a:gd name="connsiteY1" fmla="*/ 0 h 4206240"/>
              <a:gd name="connsiteX2" fmla="*/ 8175812 w 8175812"/>
              <a:gd name="connsiteY2" fmla="*/ 4206240 h 4206240"/>
              <a:gd name="connsiteX3" fmla="*/ 0 w 8175812"/>
              <a:gd name="connsiteY3" fmla="*/ 4206240 h 4206240"/>
              <a:gd name="connsiteX4" fmla="*/ 0 w 8175812"/>
              <a:gd name="connsiteY4" fmla="*/ 0 h 4206240"/>
              <a:gd name="connsiteX0" fmla="*/ 0 w 8175812"/>
              <a:gd name="connsiteY0" fmla="*/ 0 h 4206240"/>
              <a:gd name="connsiteX1" fmla="*/ 8175812 w 8175812"/>
              <a:gd name="connsiteY1" fmla="*/ 1614488 h 4206240"/>
              <a:gd name="connsiteX2" fmla="*/ 8175812 w 8175812"/>
              <a:gd name="connsiteY2" fmla="*/ 4206240 h 4206240"/>
              <a:gd name="connsiteX3" fmla="*/ 0 w 8175812"/>
              <a:gd name="connsiteY3" fmla="*/ 4206240 h 4206240"/>
              <a:gd name="connsiteX4" fmla="*/ 0 w 8175812"/>
              <a:gd name="connsiteY4" fmla="*/ 0 h 4206240"/>
              <a:gd name="connsiteX0" fmla="*/ 0 w 8175812"/>
              <a:gd name="connsiteY0" fmla="*/ 0 h 4287203"/>
              <a:gd name="connsiteX1" fmla="*/ 8175812 w 8175812"/>
              <a:gd name="connsiteY1" fmla="*/ 1614488 h 4287203"/>
              <a:gd name="connsiteX2" fmla="*/ 5046849 w 8175812"/>
              <a:gd name="connsiteY2" fmla="*/ 4287203 h 4287203"/>
              <a:gd name="connsiteX3" fmla="*/ 0 w 8175812"/>
              <a:gd name="connsiteY3" fmla="*/ 4206240 h 4287203"/>
              <a:gd name="connsiteX4" fmla="*/ 0 w 8175812"/>
              <a:gd name="connsiteY4" fmla="*/ 0 h 4287203"/>
              <a:gd name="connsiteX0" fmla="*/ 0 w 8175812"/>
              <a:gd name="connsiteY0" fmla="*/ 0 h 4282441"/>
              <a:gd name="connsiteX1" fmla="*/ 8175812 w 8175812"/>
              <a:gd name="connsiteY1" fmla="*/ 1614488 h 4282441"/>
              <a:gd name="connsiteX2" fmla="*/ 4308661 w 8175812"/>
              <a:gd name="connsiteY2" fmla="*/ 4282441 h 4282441"/>
              <a:gd name="connsiteX3" fmla="*/ 0 w 8175812"/>
              <a:gd name="connsiteY3" fmla="*/ 4206240 h 4282441"/>
              <a:gd name="connsiteX4" fmla="*/ 0 w 8175812"/>
              <a:gd name="connsiteY4" fmla="*/ 0 h 4282441"/>
              <a:gd name="connsiteX0" fmla="*/ 0 w 8175812"/>
              <a:gd name="connsiteY0" fmla="*/ 0 h 4287202"/>
              <a:gd name="connsiteX1" fmla="*/ 8175812 w 8175812"/>
              <a:gd name="connsiteY1" fmla="*/ 1614488 h 4287202"/>
              <a:gd name="connsiteX2" fmla="*/ 4308661 w 8175812"/>
              <a:gd name="connsiteY2" fmla="*/ 4282441 h 4287202"/>
              <a:gd name="connsiteX3" fmla="*/ 833438 w 8175812"/>
              <a:gd name="connsiteY3" fmla="*/ 4287202 h 4287202"/>
              <a:gd name="connsiteX4" fmla="*/ 0 w 8175812"/>
              <a:gd name="connsiteY4" fmla="*/ 0 h 4287202"/>
              <a:gd name="connsiteX0" fmla="*/ 0 w 8175812"/>
              <a:gd name="connsiteY0" fmla="*/ 0 h 4287202"/>
              <a:gd name="connsiteX1" fmla="*/ 8175812 w 8175812"/>
              <a:gd name="connsiteY1" fmla="*/ 1614488 h 4287202"/>
              <a:gd name="connsiteX2" fmla="*/ 4308661 w 8175812"/>
              <a:gd name="connsiteY2" fmla="*/ 4282441 h 4287202"/>
              <a:gd name="connsiteX3" fmla="*/ 833438 w 8175812"/>
              <a:gd name="connsiteY3" fmla="*/ 4287202 h 4287202"/>
              <a:gd name="connsiteX4" fmla="*/ 204787 w 8175812"/>
              <a:gd name="connsiteY4" fmla="*/ 1073074 h 4287202"/>
              <a:gd name="connsiteX5" fmla="*/ 0 w 8175812"/>
              <a:gd name="connsiteY5" fmla="*/ 0 h 4287202"/>
              <a:gd name="connsiteX0" fmla="*/ 4763 w 8180575"/>
              <a:gd name="connsiteY0" fmla="*/ 0 h 4287202"/>
              <a:gd name="connsiteX1" fmla="*/ 8180575 w 8180575"/>
              <a:gd name="connsiteY1" fmla="*/ 1614488 h 4287202"/>
              <a:gd name="connsiteX2" fmla="*/ 4313424 w 8180575"/>
              <a:gd name="connsiteY2" fmla="*/ 4282441 h 4287202"/>
              <a:gd name="connsiteX3" fmla="*/ 838201 w 8180575"/>
              <a:gd name="connsiteY3" fmla="*/ 4287202 h 4287202"/>
              <a:gd name="connsiteX4" fmla="*/ 0 w 8180575"/>
              <a:gd name="connsiteY4" fmla="*/ 320599 h 4287202"/>
              <a:gd name="connsiteX5" fmla="*/ 4763 w 8180575"/>
              <a:gd name="connsiteY5" fmla="*/ 0 h 42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0575" h="4287202">
                <a:moveTo>
                  <a:pt x="4763" y="0"/>
                </a:moveTo>
                <a:lnTo>
                  <a:pt x="8180575" y="1614488"/>
                </a:lnTo>
                <a:lnTo>
                  <a:pt x="4313424" y="4282441"/>
                </a:lnTo>
                <a:lnTo>
                  <a:pt x="838201" y="4287202"/>
                </a:lnTo>
                <a:lnTo>
                  <a:pt x="0" y="320599"/>
                </a:lnTo>
                <a:cubicBezTo>
                  <a:pt x="1588" y="213733"/>
                  <a:pt x="3175" y="106866"/>
                  <a:pt x="4763" y="0"/>
                </a:cubicBezTo>
                <a:close/>
              </a:path>
            </a:pathLst>
          </a:custGeom>
          <a:solidFill>
            <a:schemeClr val="bg1">
              <a:alpha val="75000"/>
            </a:schemeClr>
          </a:solidFill>
        </p:spPr>
        <p:txBody>
          <a:bodyPr lIns="792000" bIns="2160000" anchor="b">
            <a:normAutofit/>
          </a:bodyPr>
          <a:lstStyle>
            <a:lvl1pPr>
              <a:defRPr sz="3143">
                <a:solidFill>
                  <a:schemeClr val="bg2"/>
                </a:solidFill>
              </a:defRPr>
            </a:lvl1pPr>
          </a:lstStyle>
          <a:p>
            <a:r>
              <a:rPr lang="nb-NO"/>
              <a:t>Klikk for å redigere tittelstil</a:t>
            </a:r>
            <a:endParaRPr lang="en-US" dirty="0"/>
          </a:p>
        </p:txBody>
      </p:sp>
      <p:sp>
        <p:nvSpPr>
          <p:cNvPr id="3" name="Text Placeholder 2"/>
          <p:cNvSpPr>
            <a:spLocks noGrp="1"/>
          </p:cNvSpPr>
          <p:nvPr>
            <p:ph type="body" idx="1"/>
          </p:nvPr>
        </p:nvSpPr>
        <p:spPr>
          <a:xfrm>
            <a:off x="995682" y="5404403"/>
            <a:ext cx="5723209" cy="328873"/>
          </a:xfrm>
        </p:spPr>
        <p:txBody>
          <a:bodyPr>
            <a:spAutoFit/>
          </a:bodyPr>
          <a:lstStyle>
            <a:lvl1pPr marL="0" indent="0">
              <a:spcBef>
                <a:spcPts val="0"/>
              </a:spcBef>
              <a:buNone/>
              <a:defRPr sz="2137">
                <a:solidFill>
                  <a:schemeClr val="tx1"/>
                </a:solidFill>
              </a:defRPr>
            </a:lvl1pPr>
            <a:lvl2pPr marL="633493" indent="0">
              <a:buNone/>
              <a:defRPr sz="2772">
                <a:solidFill>
                  <a:schemeClr val="tx1">
                    <a:tint val="75000"/>
                  </a:schemeClr>
                </a:solidFill>
              </a:defRPr>
            </a:lvl2pPr>
            <a:lvl3pPr marL="1266984" indent="0">
              <a:buNone/>
              <a:defRPr sz="2494">
                <a:solidFill>
                  <a:schemeClr val="tx1">
                    <a:tint val="75000"/>
                  </a:schemeClr>
                </a:solidFill>
              </a:defRPr>
            </a:lvl3pPr>
            <a:lvl4pPr marL="1900477" indent="0">
              <a:buNone/>
              <a:defRPr sz="2217">
                <a:solidFill>
                  <a:schemeClr val="tx1">
                    <a:tint val="75000"/>
                  </a:schemeClr>
                </a:solidFill>
              </a:defRPr>
            </a:lvl4pPr>
            <a:lvl5pPr marL="2533969" indent="0">
              <a:buNone/>
              <a:defRPr sz="2217">
                <a:solidFill>
                  <a:schemeClr val="tx1">
                    <a:tint val="75000"/>
                  </a:schemeClr>
                </a:solidFill>
              </a:defRPr>
            </a:lvl5pPr>
            <a:lvl6pPr marL="3167462" indent="0">
              <a:buNone/>
              <a:defRPr sz="2217">
                <a:solidFill>
                  <a:schemeClr val="tx1">
                    <a:tint val="75000"/>
                  </a:schemeClr>
                </a:solidFill>
              </a:defRPr>
            </a:lvl6pPr>
            <a:lvl7pPr marL="3800953" indent="0">
              <a:buNone/>
              <a:defRPr sz="2217">
                <a:solidFill>
                  <a:schemeClr val="tx1">
                    <a:tint val="75000"/>
                  </a:schemeClr>
                </a:solidFill>
              </a:defRPr>
            </a:lvl7pPr>
            <a:lvl8pPr marL="4434446" indent="0">
              <a:buNone/>
              <a:defRPr sz="2217">
                <a:solidFill>
                  <a:schemeClr val="tx1">
                    <a:tint val="75000"/>
                  </a:schemeClr>
                </a:solidFill>
              </a:defRPr>
            </a:lvl8pPr>
            <a:lvl9pPr marL="5067937" indent="0">
              <a:buNone/>
              <a:defRPr sz="2217">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12A3CB55-FD7B-4495-B24C-757AA0E3C67B}" type="datetime1">
              <a:rPr lang="nb-NO" smtClean="0"/>
              <a:t>12.11.2018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C0CF154-A7BA-4273-A0F2-522933EAE825}" type="slidenum">
              <a:rPr lang="nb-NO" smtClean="0"/>
              <a:t>‹#›</a:t>
            </a:fld>
            <a:endParaRPr lang="nb-NO"/>
          </a:p>
        </p:txBody>
      </p:sp>
    </p:spTree>
    <p:extLst>
      <p:ext uri="{BB962C8B-B14F-4D97-AF65-F5344CB8AC3E}">
        <p14:creationId xmlns:p14="http://schemas.microsoft.com/office/powerpoint/2010/main" val="2298068245"/>
      </p:ext>
    </p:extLst>
  </p:cSld>
  <p:clrMapOvr>
    <a:masterClrMapping/>
  </p:clrMapOvr>
  <p:extLst mod="1">
    <p:ext uri="{DCECCB84-F9BA-43D5-87BE-67443E8EF086}">
      <p15:sldGuideLst xmlns:p15="http://schemas.microsoft.com/office/powerpoint/2012/main" xmlns="">
        <p15:guide id="1" orient="horz" pos="2381" userDrawn="1">
          <p15:clr>
            <a:srgbClr val="FBAE40"/>
          </p15:clr>
        </p15:guide>
        <p15:guide id="2" pos="423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769391" y="1431503"/>
            <a:ext cx="11925539" cy="548136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BD2546A-600E-4B80-ACD4-C87DD5E090F9}" type="datetime1">
              <a:rPr lang="nb-NO" smtClean="0"/>
              <a:t>12.11.2018</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C0CF154-A7BA-4273-A0F2-522933EAE825}" type="slidenum">
              <a:rPr lang="nb-NO" smtClean="0"/>
              <a:t>‹#›</a:t>
            </a:fld>
            <a:endParaRPr lang="nb-NO"/>
          </a:p>
        </p:txBody>
      </p:sp>
    </p:spTree>
    <p:extLst>
      <p:ext uri="{BB962C8B-B14F-4D97-AF65-F5344CB8AC3E}">
        <p14:creationId xmlns:p14="http://schemas.microsoft.com/office/powerpoint/2010/main" val="180528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7898360-C61A-45C6-B969-E117D963FFEA}" type="datetime1">
              <a:rPr lang="nb-NO" smtClean="0"/>
              <a:t>12.11.2018</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C0CF154-A7BA-4273-A0F2-522933EAE825}" type="slidenum">
              <a:rPr lang="nb-NO" smtClean="0"/>
              <a:t>‹#›</a:t>
            </a:fld>
            <a:endParaRPr lang="nb-NO"/>
          </a:p>
        </p:txBody>
      </p:sp>
      <p:sp>
        <p:nvSpPr>
          <p:cNvPr id="8" name="Tittel 7"/>
          <p:cNvSpPr>
            <a:spLocks noGrp="1"/>
          </p:cNvSpPr>
          <p:nvPr>
            <p:ph type="title"/>
          </p:nvPr>
        </p:nvSpPr>
        <p:spPr/>
        <p:txBody>
          <a:bodyPr/>
          <a:lstStyle/>
          <a:p>
            <a:r>
              <a:rPr lang="nb-NO"/>
              <a:t>Klikk for å redigere tittelstil</a:t>
            </a:r>
          </a:p>
        </p:txBody>
      </p:sp>
      <p:sp>
        <p:nvSpPr>
          <p:cNvPr id="9" name="Content Placeholder 2"/>
          <p:cNvSpPr>
            <a:spLocks noGrp="1"/>
          </p:cNvSpPr>
          <p:nvPr>
            <p:ph idx="1"/>
          </p:nvPr>
        </p:nvSpPr>
        <p:spPr>
          <a:xfrm>
            <a:off x="769390" y="1431503"/>
            <a:ext cx="5634648" cy="548136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1" name="Content Placeholder 2"/>
          <p:cNvSpPr>
            <a:spLocks noGrp="1"/>
          </p:cNvSpPr>
          <p:nvPr>
            <p:ph idx="13"/>
          </p:nvPr>
        </p:nvSpPr>
        <p:spPr>
          <a:xfrm>
            <a:off x="7060281" y="1431503"/>
            <a:ext cx="5634648" cy="548136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80321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p:cNvSpPr/>
          <p:nvPr userDrawn="1"/>
        </p:nvSpPr>
        <p:spPr>
          <a:xfrm>
            <a:off x="769391" y="1080137"/>
            <a:ext cx="11925539" cy="10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263"/>
          </a:p>
        </p:txBody>
      </p:sp>
      <p:pic>
        <p:nvPicPr>
          <p:cNvPr id="11" name="Bilde 10"/>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30705" y="7236905"/>
            <a:ext cx="272028" cy="109728"/>
          </a:xfrm>
          <a:prstGeom prst="rect">
            <a:avLst/>
          </a:prstGeom>
        </p:spPr>
      </p:pic>
      <p:sp>
        <p:nvSpPr>
          <p:cNvPr id="2" name="Title Placeholder 1"/>
          <p:cNvSpPr>
            <a:spLocks noGrp="1"/>
          </p:cNvSpPr>
          <p:nvPr>
            <p:ph type="title"/>
          </p:nvPr>
        </p:nvSpPr>
        <p:spPr>
          <a:xfrm>
            <a:off x="769391" y="437137"/>
            <a:ext cx="11925539" cy="526298"/>
          </a:xfrm>
          <a:prstGeom prst="rect">
            <a:avLst/>
          </a:prstGeom>
        </p:spPr>
        <p:txBody>
          <a:bodyPr vert="horz" lIns="0" tIns="0" rIns="0" bIns="0" rtlCol="0" anchor="t" anchorCtr="0">
            <a:normAutofit/>
          </a:bodyPr>
          <a:lstStyle/>
          <a:p>
            <a:r>
              <a:rPr lang="nb-NO" dirty="0"/>
              <a:t>Klikk for å redigere tittelstil</a:t>
            </a:r>
            <a:endParaRPr lang="en-US" dirty="0"/>
          </a:p>
        </p:txBody>
      </p:sp>
      <p:sp>
        <p:nvSpPr>
          <p:cNvPr id="3" name="Text Placeholder 2"/>
          <p:cNvSpPr>
            <a:spLocks noGrp="1"/>
          </p:cNvSpPr>
          <p:nvPr>
            <p:ph type="body" idx="1"/>
          </p:nvPr>
        </p:nvSpPr>
        <p:spPr>
          <a:xfrm>
            <a:off x="769391" y="1431503"/>
            <a:ext cx="11925539" cy="5481362"/>
          </a:xfrm>
          <a:prstGeom prst="rect">
            <a:avLst/>
          </a:prstGeom>
        </p:spPr>
        <p:txBody>
          <a:bodyPr vert="horz" wrap="square"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769965" y="7204276"/>
            <a:ext cx="3023949" cy="174022"/>
          </a:xfrm>
          <a:prstGeom prst="rect">
            <a:avLst/>
          </a:prstGeom>
        </p:spPr>
        <p:txBody>
          <a:bodyPr vert="horz" lIns="0" tIns="0" rIns="0" bIns="0" rtlCol="0" anchor="ctr">
            <a:spAutoFit/>
          </a:bodyPr>
          <a:lstStyle>
            <a:lvl1pPr algn="l">
              <a:defRPr sz="1131">
                <a:solidFill>
                  <a:srgbClr val="96989B"/>
                </a:solidFill>
              </a:defRPr>
            </a:lvl1pPr>
          </a:lstStyle>
          <a:p>
            <a:fld id="{2A18EB91-86C6-4EE2-909D-AF527D6A5531}" type="datetime1">
              <a:rPr lang="nb-NO" smtClean="0"/>
              <a:t>12.11.2018</a:t>
            </a:fld>
            <a:endParaRPr lang="nb-NO"/>
          </a:p>
        </p:txBody>
      </p:sp>
      <p:sp>
        <p:nvSpPr>
          <p:cNvPr id="5" name="Footer Placeholder 4"/>
          <p:cNvSpPr>
            <a:spLocks noGrp="1"/>
          </p:cNvSpPr>
          <p:nvPr>
            <p:ph type="ftr" sz="quarter" idx="3"/>
          </p:nvPr>
        </p:nvSpPr>
        <p:spPr>
          <a:xfrm>
            <a:off x="4451926" y="7204276"/>
            <a:ext cx="4535924" cy="174022"/>
          </a:xfrm>
          <a:prstGeom prst="rect">
            <a:avLst/>
          </a:prstGeom>
        </p:spPr>
        <p:txBody>
          <a:bodyPr vert="horz" lIns="0" tIns="0" rIns="0" bIns="0" rtlCol="0" anchor="ctr">
            <a:spAutoFit/>
          </a:bodyPr>
          <a:lstStyle>
            <a:lvl1pPr algn="ctr">
              <a:defRPr sz="1131">
                <a:solidFill>
                  <a:srgbClr val="96989B"/>
                </a:solidFill>
              </a:defRPr>
            </a:lvl1pPr>
          </a:lstStyle>
          <a:p>
            <a:endParaRPr lang="nb-NO"/>
          </a:p>
        </p:txBody>
      </p:sp>
      <p:sp>
        <p:nvSpPr>
          <p:cNvPr id="6" name="Slide Number Placeholder 5"/>
          <p:cNvSpPr>
            <a:spLocks noGrp="1"/>
          </p:cNvSpPr>
          <p:nvPr>
            <p:ph type="sldNum" sz="quarter" idx="4"/>
          </p:nvPr>
        </p:nvSpPr>
        <p:spPr>
          <a:xfrm>
            <a:off x="11789765" y="7204276"/>
            <a:ext cx="905164" cy="174022"/>
          </a:xfrm>
          <a:prstGeom prst="rect">
            <a:avLst/>
          </a:prstGeom>
        </p:spPr>
        <p:txBody>
          <a:bodyPr vert="horz" wrap="square" lIns="0" tIns="0" rIns="0" bIns="0" rtlCol="0" anchor="ctr">
            <a:spAutoFit/>
          </a:bodyPr>
          <a:lstStyle>
            <a:lvl1pPr algn="r">
              <a:defRPr sz="1131">
                <a:solidFill>
                  <a:srgbClr val="96989B"/>
                </a:solidFill>
              </a:defRPr>
            </a:lvl1pPr>
          </a:lstStyle>
          <a:p>
            <a:fld id="{0C0CF154-A7BA-4273-A0F2-522933EAE825}" type="slidenum">
              <a:rPr lang="nb-NO" smtClean="0"/>
              <a:pPr/>
              <a:t>‹#›</a:t>
            </a:fld>
            <a:endParaRPr lang="nb-NO"/>
          </a:p>
        </p:txBody>
      </p:sp>
    </p:spTree>
    <p:extLst>
      <p:ext uri="{BB962C8B-B14F-4D97-AF65-F5344CB8AC3E}">
        <p14:creationId xmlns:p14="http://schemas.microsoft.com/office/powerpoint/2010/main" val="3579362352"/>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5" r:id="rId3"/>
    <p:sldLayoutId id="2147483674" r:id="rId4"/>
    <p:sldLayoutId id="2147483682" r:id="rId5"/>
    <p:sldLayoutId id="2147483663" r:id="rId6"/>
    <p:sldLayoutId id="2147483673" r:id="rId7"/>
    <p:sldLayoutId id="2147483662" r:id="rId8"/>
    <p:sldLayoutId id="2147483664" r:id="rId9"/>
    <p:sldLayoutId id="2147483676" r:id="rId10"/>
    <p:sldLayoutId id="2147483677" r:id="rId11"/>
    <p:sldLayoutId id="2147483685" r:id="rId12"/>
    <p:sldLayoutId id="2147483678" r:id="rId13"/>
    <p:sldLayoutId id="2147483681" r:id="rId14"/>
    <p:sldLayoutId id="2147483683" r:id="rId15"/>
    <p:sldLayoutId id="2147483686" r:id="rId16"/>
    <p:sldLayoutId id="2147483679" r:id="rId17"/>
    <p:sldLayoutId id="2147483680" r:id="rId18"/>
    <p:sldLayoutId id="2147483684" r:id="rId19"/>
    <p:sldLayoutId id="2147483666" r:id="rId20"/>
    <p:sldLayoutId id="2147483667" r:id="rId21"/>
  </p:sldLayoutIdLst>
  <p:hf hdr="0" ftr="0" dt="0"/>
  <p:txStyles>
    <p:titleStyle>
      <a:lvl1pPr algn="l" defTabSz="1266984" rtl="0" eaLnBrk="1" latinLnBrk="0" hangingPunct="1">
        <a:lnSpc>
          <a:spcPct val="90000"/>
        </a:lnSpc>
        <a:spcBef>
          <a:spcPct val="0"/>
        </a:spcBef>
        <a:buNone/>
        <a:defRPr sz="3017" b="1" kern="1200">
          <a:solidFill>
            <a:schemeClr val="tx1"/>
          </a:solidFill>
          <a:latin typeface="+mj-lt"/>
          <a:ea typeface="+mj-ea"/>
          <a:cs typeface="+mj-cs"/>
        </a:defRPr>
      </a:lvl1pPr>
    </p:titleStyle>
    <p:bodyStyle>
      <a:lvl1pPr marL="362016" indent="-362016" algn="l" defTabSz="1266984" rtl="0" eaLnBrk="1" latinLnBrk="0" hangingPunct="1">
        <a:lnSpc>
          <a:spcPct val="100000"/>
        </a:lnSpc>
        <a:spcBef>
          <a:spcPts val="1508"/>
        </a:spcBef>
        <a:buClr>
          <a:schemeClr val="bg2"/>
        </a:buClr>
        <a:buFont typeface="Arial" panose="020B0604020202020204" pitchFamily="34" charset="0"/>
        <a:buChar char="►"/>
        <a:defRPr sz="2514" kern="1200">
          <a:solidFill>
            <a:schemeClr val="tx1"/>
          </a:solidFill>
          <a:latin typeface="+mn-lt"/>
          <a:ea typeface="+mn-ea"/>
          <a:cs typeface="+mn-cs"/>
        </a:defRPr>
      </a:lvl1pPr>
      <a:lvl2pPr marL="1129446" indent="-383134" algn="l" defTabSz="1266984" rtl="0" eaLnBrk="1" latinLnBrk="0" hangingPunct="1">
        <a:lnSpc>
          <a:spcPct val="100000"/>
        </a:lnSpc>
        <a:spcBef>
          <a:spcPts val="1508"/>
        </a:spcBef>
        <a:buClr>
          <a:schemeClr val="bg2"/>
        </a:buClr>
        <a:buFont typeface="Arial" panose="020B0604020202020204" pitchFamily="34" charset="0"/>
        <a:buChar char="►"/>
        <a:defRPr sz="2263" kern="1200">
          <a:solidFill>
            <a:schemeClr val="tx1"/>
          </a:solidFill>
          <a:latin typeface="+mn-lt"/>
          <a:ea typeface="+mn-ea"/>
          <a:cs typeface="+mn-cs"/>
        </a:defRPr>
      </a:lvl2pPr>
      <a:lvl3pPr marL="1580426" indent="-381139" algn="l" defTabSz="1266984" rtl="0" eaLnBrk="1" latinLnBrk="0" hangingPunct="1">
        <a:lnSpc>
          <a:spcPct val="100000"/>
        </a:lnSpc>
        <a:spcBef>
          <a:spcPts val="1508"/>
        </a:spcBef>
        <a:buClr>
          <a:schemeClr val="bg2"/>
        </a:buClr>
        <a:buFont typeface="Arial" panose="020B0604020202020204" pitchFamily="34" charset="0"/>
        <a:buChar char="►"/>
        <a:defRPr sz="2263" kern="1200">
          <a:solidFill>
            <a:schemeClr val="tx1"/>
          </a:solidFill>
          <a:latin typeface="+mn-lt"/>
          <a:ea typeface="+mn-ea"/>
          <a:cs typeface="+mn-cs"/>
        </a:defRPr>
      </a:lvl3pPr>
      <a:lvl4pPr marL="2031406" indent="-379143" algn="l" defTabSz="1266984" rtl="0" eaLnBrk="1" latinLnBrk="0" hangingPunct="1">
        <a:lnSpc>
          <a:spcPct val="100000"/>
        </a:lnSpc>
        <a:spcBef>
          <a:spcPts val="1508"/>
        </a:spcBef>
        <a:buClr>
          <a:schemeClr val="bg2"/>
        </a:buClr>
        <a:buFont typeface="Arial" panose="020B0604020202020204" pitchFamily="34" charset="0"/>
        <a:buChar char="►"/>
        <a:defRPr sz="2263" kern="1200">
          <a:solidFill>
            <a:schemeClr val="tx1"/>
          </a:solidFill>
          <a:latin typeface="+mn-lt"/>
          <a:ea typeface="+mn-ea"/>
          <a:cs typeface="+mn-cs"/>
        </a:defRPr>
      </a:lvl4pPr>
      <a:lvl5pPr marL="2480392" indent="-377148" algn="l" defTabSz="1266984" rtl="0" eaLnBrk="1" latinLnBrk="0" hangingPunct="1">
        <a:lnSpc>
          <a:spcPct val="100000"/>
        </a:lnSpc>
        <a:spcBef>
          <a:spcPts val="1508"/>
        </a:spcBef>
        <a:buClr>
          <a:schemeClr val="bg2"/>
        </a:buClr>
        <a:buFont typeface="Arial" panose="020B0604020202020204" pitchFamily="34" charset="0"/>
        <a:buChar char="►"/>
        <a:defRPr sz="2263" kern="1200">
          <a:solidFill>
            <a:schemeClr val="tx1"/>
          </a:solidFill>
          <a:latin typeface="+mn-lt"/>
          <a:ea typeface="+mn-ea"/>
          <a:cs typeface="+mn-cs"/>
        </a:defRPr>
      </a:lvl5pPr>
      <a:lvl6pPr marL="3484208" indent="-316746" algn="l" defTabSz="1266984" rtl="0" eaLnBrk="1" latinLnBrk="0" hangingPunct="1">
        <a:lnSpc>
          <a:spcPct val="90000"/>
        </a:lnSpc>
        <a:spcBef>
          <a:spcPts val="693"/>
        </a:spcBef>
        <a:buFont typeface="Arial" panose="020B0604020202020204" pitchFamily="34" charset="0"/>
        <a:buChar char="•"/>
        <a:defRPr sz="2494" kern="1200">
          <a:solidFill>
            <a:schemeClr val="tx1"/>
          </a:solidFill>
          <a:latin typeface="+mn-lt"/>
          <a:ea typeface="+mn-ea"/>
          <a:cs typeface="+mn-cs"/>
        </a:defRPr>
      </a:lvl6pPr>
      <a:lvl7pPr marL="4117699" indent="-316746" algn="l" defTabSz="1266984" rtl="0" eaLnBrk="1" latinLnBrk="0" hangingPunct="1">
        <a:lnSpc>
          <a:spcPct val="90000"/>
        </a:lnSpc>
        <a:spcBef>
          <a:spcPts val="693"/>
        </a:spcBef>
        <a:buFont typeface="Arial" panose="020B0604020202020204" pitchFamily="34" charset="0"/>
        <a:buChar char="•"/>
        <a:defRPr sz="2494" kern="1200">
          <a:solidFill>
            <a:schemeClr val="tx1"/>
          </a:solidFill>
          <a:latin typeface="+mn-lt"/>
          <a:ea typeface="+mn-ea"/>
          <a:cs typeface="+mn-cs"/>
        </a:defRPr>
      </a:lvl7pPr>
      <a:lvl8pPr marL="4751192" indent="-316746" algn="l" defTabSz="1266984" rtl="0" eaLnBrk="1" latinLnBrk="0" hangingPunct="1">
        <a:lnSpc>
          <a:spcPct val="90000"/>
        </a:lnSpc>
        <a:spcBef>
          <a:spcPts val="693"/>
        </a:spcBef>
        <a:buFont typeface="Arial" panose="020B0604020202020204" pitchFamily="34" charset="0"/>
        <a:buChar char="•"/>
        <a:defRPr sz="2494" kern="1200">
          <a:solidFill>
            <a:schemeClr val="tx1"/>
          </a:solidFill>
          <a:latin typeface="+mn-lt"/>
          <a:ea typeface="+mn-ea"/>
          <a:cs typeface="+mn-cs"/>
        </a:defRPr>
      </a:lvl8pPr>
      <a:lvl9pPr marL="5384684" indent="-316746" algn="l" defTabSz="1266984" rtl="0" eaLnBrk="1" latinLnBrk="0" hangingPunct="1">
        <a:lnSpc>
          <a:spcPct val="90000"/>
        </a:lnSpc>
        <a:spcBef>
          <a:spcPts val="693"/>
        </a:spcBef>
        <a:buFont typeface="Arial" panose="020B0604020202020204" pitchFamily="34" charset="0"/>
        <a:buChar char="•"/>
        <a:defRPr sz="2494" kern="1200">
          <a:solidFill>
            <a:schemeClr val="tx1"/>
          </a:solidFill>
          <a:latin typeface="+mn-lt"/>
          <a:ea typeface="+mn-ea"/>
          <a:cs typeface="+mn-cs"/>
        </a:defRPr>
      </a:lvl9pPr>
    </p:bodyStyle>
    <p:otherStyle>
      <a:defPPr>
        <a:defRPr lang="en-US"/>
      </a:defPPr>
      <a:lvl1pPr marL="0" algn="l" defTabSz="1266984" rtl="0" eaLnBrk="1" latinLnBrk="0" hangingPunct="1">
        <a:defRPr sz="2494" kern="1200">
          <a:solidFill>
            <a:schemeClr val="tx1"/>
          </a:solidFill>
          <a:latin typeface="+mn-lt"/>
          <a:ea typeface="+mn-ea"/>
          <a:cs typeface="+mn-cs"/>
        </a:defRPr>
      </a:lvl1pPr>
      <a:lvl2pPr marL="633493" algn="l" defTabSz="1266984" rtl="0" eaLnBrk="1" latinLnBrk="0" hangingPunct="1">
        <a:defRPr sz="2494" kern="1200">
          <a:solidFill>
            <a:schemeClr val="tx1"/>
          </a:solidFill>
          <a:latin typeface="+mn-lt"/>
          <a:ea typeface="+mn-ea"/>
          <a:cs typeface="+mn-cs"/>
        </a:defRPr>
      </a:lvl2pPr>
      <a:lvl3pPr marL="1266984" algn="l" defTabSz="1266984" rtl="0" eaLnBrk="1" latinLnBrk="0" hangingPunct="1">
        <a:defRPr sz="2494" kern="1200">
          <a:solidFill>
            <a:schemeClr val="tx1"/>
          </a:solidFill>
          <a:latin typeface="+mn-lt"/>
          <a:ea typeface="+mn-ea"/>
          <a:cs typeface="+mn-cs"/>
        </a:defRPr>
      </a:lvl3pPr>
      <a:lvl4pPr marL="1900477" algn="l" defTabSz="1266984" rtl="0" eaLnBrk="1" latinLnBrk="0" hangingPunct="1">
        <a:defRPr sz="2494" kern="1200">
          <a:solidFill>
            <a:schemeClr val="tx1"/>
          </a:solidFill>
          <a:latin typeface="+mn-lt"/>
          <a:ea typeface="+mn-ea"/>
          <a:cs typeface="+mn-cs"/>
        </a:defRPr>
      </a:lvl4pPr>
      <a:lvl5pPr marL="2533969" algn="l" defTabSz="1266984" rtl="0" eaLnBrk="1" latinLnBrk="0" hangingPunct="1">
        <a:defRPr sz="2494" kern="1200">
          <a:solidFill>
            <a:schemeClr val="tx1"/>
          </a:solidFill>
          <a:latin typeface="+mn-lt"/>
          <a:ea typeface="+mn-ea"/>
          <a:cs typeface="+mn-cs"/>
        </a:defRPr>
      </a:lvl5pPr>
      <a:lvl6pPr marL="3167462" algn="l" defTabSz="1266984" rtl="0" eaLnBrk="1" latinLnBrk="0" hangingPunct="1">
        <a:defRPr sz="2494" kern="1200">
          <a:solidFill>
            <a:schemeClr val="tx1"/>
          </a:solidFill>
          <a:latin typeface="+mn-lt"/>
          <a:ea typeface="+mn-ea"/>
          <a:cs typeface="+mn-cs"/>
        </a:defRPr>
      </a:lvl6pPr>
      <a:lvl7pPr marL="3800953" algn="l" defTabSz="1266984" rtl="0" eaLnBrk="1" latinLnBrk="0" hangingPunct="1">
        <a:defRPr sz="2494" kern="1200">
          <a:solidFill>
            <a:schemeClr val="tx1"/>
          </a:solidFill>
          <a:latin typeface="+mn-lt"/>
          <a:ea typeface="+mn-ea"/>
          <a:cs typeface="+mn-cs"/>
        </a:defRPr>
      </a:lvl7pPr>
      <a:lvl8pPr marL="4434446" algn="l" defTabSz="1266984" rtl="0" eaLnBrk="1" latinLnBrk="0" hangingPunct="1">
        <a:defRPr sz="2494" kern="1200">
          <a:solidFill>
            <a:schemeClr val="tx1"/>
          </a:solidFill>
          <a:latin typeface="+mn-lt"/>
          <a:ea typeface="+mn-ea"/>
          <a:cs typeface="+mn-cs"/>
        </a:defRPr>
      </a:lvl8pPr>
      <a:lvl9pPr marL="5067937" algn="l" defTabSz="1266984" rtl="0" eaLnBrk="1" latinLnBrk="0" hangingPunct="1">
        <a:defRPr sz="24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1717362" y="4724970"/>
            <a:ext cx="10005052" cy="862738"/>
          </a:xfrm>
        </p:spPr>
        <p:txBody>
          <a:bodyPr/>
          <a:lstStyle/>
          <a:p>
            <a:r>
              <a:rPr lang="nb-NO" b="0" dirty="0"/>
              <a:t>Rekruttering av personer som står på utsiden av arbeidslivet inn i ordinær jobb i kommunal sektor</a:t>
            </a:r>
          </a:p>
        </p:txBody>
      </p:sp>
      <p:sp>
        <p:nvSpPr>
          <p:cNvPr id="4" name="Undertittel 3"/>
          <p:cNvSpPr>
            <a:spLocks noGrp="1"/>
          </p:cNvSpPr>
          <p:nvPr>
            <p:ph type="subTitle" idx="1"/>
          </p:nvPr>
        </p:nvSpPr>
        <p:spPr>
          <a:xfrm>
            <a:off x="2681970" y="5907368"/>
            <a:ext cx="8075837" cy="420215"/>
          </a:xfrm>
        </p:spPr>
        <p:txBody>
          <a:bodyPr>
            <a:normAutofit lnSpcReduction="10000"/>
          </a:bodyPr>
          <a:lstStyle/>
          <a:p>
            <a:r>
              <a:rPr lang="nb-NO" dirty="0"/>
              <a:t>KS FoU-prosjekt </a:t>
            </a:r>
            <a:br>
              <a:rPr lang="nb-NO" dirty="0"/>
            </a:br>
            <a:endParaRPr lang="nb-NO" dirty="0"/>
          </a:p>
        </p:txBody>
      </p:sp>
      <p:sp>
        <p:nvSpPr>
          <p:cNvPr id="5" name="Plassholder for tekst 4"/>
          <p:cNvSpPr>
            <a:spLocks noGrp="1"/>
          </p:cNvSpPr>
          <p:nvPr>
            <p:ph type="body" sz="quarter" idx="14"/>
          </p:nvPr>
        </p:nvSpPr>
        <p:spPr>
          <a:xfrm>
            <a:off x="2681969" y="6272433"/>
            <a:ext cx="8075838" cy="169277"/>
          </a:xfrm>
        </p:spPr>
        <p:txBody>
          <a:bodyPr>
            <a:normAutofit fontScale="92500" lnSpcReduction="20000"/>
          </a:bodyPr>
          <a:lstStyle/>
          <a:p>
            <a:r>
              <a:rPr lang="nb-NO" dirty="0"/>
              <a:t>November 2018</a:t>
            </a:r>
          </a:p>
        </p:txBody>
      </p:sp>
      <p:sp>
        <p:nvSpPr>
          <p:cNvPr id="6" name="Plassholder for tekst 5"/>
          <p:cNvSpPr>
            <a:spLocks noGrp="1"/>
          </p:cNvSpPr>
          <p:nvPr>
            <p:ph type="body" sz="quarter" idx="15"/>
          </p:nvPr>
        </p:nvSpPr>
        <p:spPr>
          <a:xfrm>
            <a:off x="6208533" y="7110889"/>
            <a:ext cx="1022708" cy="344988"/>
          </a:xfrm>
        </p:spPr>
        <p:txBody>
          <a:bodyPr>
            <a:normAutofit fontScale="92500" lnSpcReduction="10000"/>
          </a:bodyPr>
          <a:lstStyle/>
          <a:p>
            <a:endParaRPr lang="nb-NO" dirty="0"/>
          </a:p>
        </p:txBody>
      </p:sp>
      <p:pic>
        <p:nvPicPr>
          <p:cNvPr id="10" name="Plassholder for bilde 9">
            <a:extLst>
              <a:ext uri="{FF2B5EF4-FFF2-40B4-BE49-F238E27FC236}">
                <a16:creationId xmlns:a16="http://schemas.microsoft.com/office/drawing/2014/main" xmlns="" id="{39DB5F84-A6B6-4846-B130-466FA2AE01B3}"/>
              </a:ext>
            </a:extLst>
          </p:cNvPr>
          <p:cNvPicPr>
            <a:picLocks noGrp="1" noChangeAspect="1"/>
          </p:cNvPicPr>
          <p:nvPr>
            <p:ph type="pic" sz="quarter" idx="13"/>
          </p:nvPr>
        </p:nvPicPr>
        <p:blipFill>
          <a:blip r:embed="rId2"/>
          <a:srcRect t="16917" b="16917"/>
          <a:stretch>
            <a:fillRect/>
          </a:stretch>
        </p:blipFill>
        <p:spPr>
          <a:xfrm>
            <a:off x="4667251" y="6999159"/>
            <a:ext cx="1314450" cy="560516"/>
          </a:xfrm>
          <a:prstGeom prst="rect">
            <a:avLst/>
          </a:prstGeom>
        </p:spPr>
      </p:pic>
    </p:spTree>
    <p:extLst>
      <p:ext uri="{BB962C8B-B14F-4D97-AF65-F5344CB8AC3E}">
        <p14:creationId xmlns:p14="http://schemas.microsoft.com/office/powerpoint/2010/main" val="79575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0C0CF154-A7BA-4273-A0F2-522933EAE825}" type="slidenum">
              <a:rPr lang="nb-NO" smtClean="0"/>
              <a:pPr/>
              <a:t>2</a:t>
            </a:fld>
            <a:endParaRPr lang="nb-NO"/>
          </a:p>
        </p:txBody>
      </p:sp>
      <p:sp>
        <p:nvSpPr>
          <p:cNvPr id="3" name="Plassholder for tekst 2"/>
          <p:cNvSpPr>
            <a:spLocks noGrp="1"/>
          </p:cNvSpPr>
          <p:nvPr>
            <p:ph type="body" sz="quarter" idx="13"/>
          </p:nvPr>
        </p:nvSpPr>
        <p:spPr/>
        <p:txBody>
          <a:bodyPr>
            <a:normAutofit lnSpcReduction="10000"/>
          </a:bodyPr>
          <a:lstStyle/>
          <a:p>
            <a:r>
              <a:rPr lang="nb-NO" dirty="0"/>
              <a:t>Bakgrunn og status</a:t>
            </a:r>
          </a:p>
          <a:p>
            <a:r>
              <a:rPr lang="nb-NO" dirty="0"/>
              <a:t>Fremgangsmåte</a:t>
            </a:r>
          </a:p>
          <a:p>
            <a:r>
              <a:rPr lang="nb-NO" dirty="0"/>
              <a:t>Metodikk</a:t>
            </a:r>
          </a:p>
          <a:p>
            <a:r>
              <a:rPr lang="nb-NO" dirty="0"/>
              <a:t>Fem gode grep</a:t>
            </a:r>
          </a:p>
          <a:p>
            <a:r>
              <a:rPr lang="nb-NO" dirty="0"/>
              <a:t>Eksempler og metoder</a:t>
            </a:r>
          </a:p>
          <a:p>
            <a:endParaRPr lang="nb-NO" dirty="0"/>
          </a:p>
        </p:txBody>
      </p:sp>
      <p:sp>
        <p:nvSpPr>
          <p:cNvPr id="4" name="Tittel 3"/>
          <p:cNvSpPr>
            <a:spLocks noGrp="1"/>
          </p:cNvSpPr>
          <p:nvPr>
            <p:ph type="title"/>
          </p:nvPr>
        </p:nvSpPr>
        <p:spPr/>
        <p:txBody>
          <a:bodyPr>
            <a:normAutofit fontScale="90000"/>
          </a:bodyPr>
          <a:lstStyle/>
          <a:p>
            <a:r>
              <a:rPr lang="nb-NO" dirty="0" smtClean="0"/>
              <a:t> </a:t>
            </a:r>
            <a:endParaRPr lang="nb-NO" dirty="0"/>
          </a:p>
        </p:txBody>
      </p:sp>
      <p:pic>
        <p:nvPicPr>
          <p:cNvPr id="5" name="Bilde 4">
            <a:extLst>
              <a:ext uri="{FF2B5EF4-FFF2-40B4-BE49-F238E27FC236}">
                <a16:creationId xmlns:a16="http://schemas.microsoft.com/office/drawing/2014/main" xmlns="" id="{EF7DB0E1-BCA3-4FD1-861D-12B221368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975" y="6962721"/>
            <a:ext cx="725487" cy="397814"/>
          </a:xfrm>
          <a:prstGeom prst="rect">
            <a:avLst/>
          </a:prstGeom>
        </p:spPr>
      </p:pic>
    </p:spTree>
    <p:extLst>
      <p:ext uri="{BB962C8B-B14F-4D97-AF65-F5344CB8AC3E}">
        <p14:creationId xmlns:p14="http://schemas.microsoft.com/office/powerpoint/2010/main" val="135754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331D616-E400-4AE4-B388-2427BCF0CD4D}"/>
              </a:ext>
            </a:extLst>
          </p:cNvPr>
          <p:cNvSpPr>
            <a:spLocks noGrp="1"/>
          </p:cNvSpPr>
          <p:nvPr>
            <p:ph type="title"/>
          </p:nvPr>
        </p:nvSpPr>
        <p:spPr/>
        <p:txBody>
          <a:bodyPr/>
          <a:lstStyle/>
          <a:p>
            <a:r>
              <a:rPr lang="nb-NO" dirty="0"/>
              <a:t>Bakgrunn og formål med prosjektet</a:t>
            </a:r>
          </a:p>
        </p:txBody>
      </p:sp>
      <p:sp>
        <p:nvSpPr>
          <p:cNvPr id="3" name="Plassholder for innhold 2">
            <a:extLst>
              <a:ext uri="{FF2B5EF4-FFF2-40B4-BE49-F238E27FC236}">
                <a16:creationId xmlns:a16="http://schemas.microsoft.com/office/drawing/2014/main" xmlns="" id="{085208B3-95B6-47C6-9486-F6EFA54F108B}"/>
              </a:ext>
            </a:extLst>
          </p:cNvPr>
          <p:cNvSpPr>
            <a:spLocks noGrp="1"/>
          </p:cNvSpPr>
          <p:nvPr>
            <p:ph idx="1"/>
          </p:nvPr>
        </p:nvSpPr>
        <p:spPr/>
        <p:txBody>
          <a:bodyPr>
            <a:normAutofit fontScale="92500"/>
          </a:bodyPr>
          <a:lstStyle/>
          <a:p>
            <a:r>
              <a:rPr lang="nb-NO" dirty="0"/>
              <a:t>Kommunene er gjennom IA-avtalen forpliktet til å åpne opp for arbeidsutprøving av personer som står utenfor arbeidslivet. Mange kommuner har arbeidspraksis-plasser, og gjør en stor innsats i å tilrettelegge for arbeidsutprøving for personer som står utenfor arbeidslivet. Det er likevel ikke nødvendigvis slik at disse personene får jobb i kommunen</a:t>
            </a:r>
          </a:p>
          <a:p>
            <a:pPr lvl="1"/>
            <a:r>
              <a:rPr lang="nb-NO" dirty="0"/>
              <a:t>Det er et dilemma at kommunal rekruttering både skal bidra til mer inkludering og mindre utenfor­skap, og på samme tid sikre kompetent og tiltrengt arbeidskraft</a:t>
            </a:r>
            <a:br>
              <a:rPr lang="nb-NO" dirty="0"/>
            </a:br>
            <a:endParaRPr lang="nb-NO" dirty="0"/>
          </a:p>
          <a:p>
            <a:r>
              <a:rPr lang="nb-NO" dirty="0"/>
              <a:t>Prosjektet skal få fram anvendbar kunnskap om hvordan kommunesektoren kan rekruttere personer i gruppen. Arbeidet skal belyse muligheter og begrensinger, vise gode eksempler fra kommunal sektor, og samle erfaringer fra ulike samarbeid om rekruttering av kompetanse.</a:t>
            </a:r>
          </a:p>
          <a:p>
            <a:pPr lvl="1"/>
            <a:r>
              <a:rPr lang="nb-NO" dirty="0"/>
              <a:t>Oppdraget </a:t>
            </a:r>
            <a:r>
              <a:rPr lang="nb-NO" dirty="0" smtClean="0"/>
              <a:t>har vært å  </a:t>
            </a:r>
            <a:r>
              <a:rPr lang="nb-NO" dirty="0"/>
              <a:t>beskrive konkrete eksempler og tiltak som fører til rekruttering av personer utenfor arbeidslivet, til inspirasjon og etterfølgelse for kommunesektoren. </a:t>
            </a:r>
          </a:p>
          <a:p>
            <a:endParaRPr lang="nb-NO" dirty="0"/>
          </a:p>
        </p:txBody>
      </p:sp>
      <p:sp>
        <p:nvSpPr>
          <p:cNvPr id="4" name="Plassholder for lysbildenummer 3">
            <a:extLst>
              <a:ext uri="{FF2B5EF4-FFF2-40B4-BE49-F238E27FC236}">
                <a16:creationId xmlns:a16="http://schemas.microsoft.com/office/drawing/2014/main" xmlns="" id="{79021932-F410-4B03-BB6B-13C334D2F782}"/>
              </a:ext>
            </a:extLst>
          </p:cNvPr>
          <p:cNvSpPr>
            <a:spLocks noGrp="1"/>
          </p:cNvSpPr>
          <p:nvPr>
            <p:ph type="sldNum" sz="quarter" idx="12"/>
          </p:nvPr>
        </p:nvSpPr>
        <p:spPr/>
        <p:txBody>
          <a:bodyPr/>
          <a:lstStyle/>
          <a:p>
            <a:fld id="{0C0CF154-A7BA-4273-A0F2-522933EAE825}" type="slidenum">
              <a:rPr lang="nb-NO" smtClean="0"/>
              <a:t>3</a:t>
            </a:fld>
            <a:endParaRPr lang="nb-NO"/>
          </a:p>
        </p:txBody>
      </p:sp>
      <p:pic>
        <p:nvPicPr>
          <p:cNvPr id="5" name="Bilde 4">
            <a:extLst>
              <a:ext uri="{FF2B5EF4-FFF2-40B4-BE49-F238E27FC236}">
                <a16:creationId xmlns:a16="http://schemas.microsoft.com/office/drawing/2014/main" xmlns="" id="{6D9C4C27-A4D8-4075-8BAD-26080103ED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975" y="6962721"/>
            <a:ext cx="725487" cy="397814"/>
          </a:xfrm>
          <a:prstGeom prst="rect">
            <a:avLst/>
          </a:prstGeom>
        </p:spPr>
      </p:pic>
    </p:spTree>
    <p:extLst>
      <p:ext uri="{BB962C8B-B14F-4D97-AF65-F5344CB8AC3E}">
        <p14:creationId xmlns:p14="http://schemas.microsoft.com/office/powerpoint/2010/main" val="2637087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7C07A56E-25C0-43B9-BEC8-91B5F9BE200B}"/>
              </a:ext>
            </a:extLst>
          </p:cNvPr>
          <p:cNvSpPr>
            <a:spLocks noGrp="1"/>
          </p:cNvSpPr>
          <p:nvPr>
            <p:ph type="title"/>
          </p:nvPr>
        </p:nvSpPr>
        <p:spPr/>
        <p:txBody>
          <a:bodyPr/>
          <a:lstStyle/>
          <a:p>
            <a:r>
              <a:rPr lang="nb-NO" dirty="0"/>
              <a:t>Fremgangsmåte</a:t>
            </a:r>
          </a:p>
        </p:txBody>
      </p:sp>
      <p:sp>
        <p:nvSpPr>
          <p:cNvPr id="4" name="Plassholder for lysbildenummer 3">
            <a:extLst>
              <a:ext uri="{FF2B5EF4-FFF2-40B4-BE49-F238E27FC236}">
                <a16:creationId xmlns:a16="http://schemas.microsoft.com/office/drawing/2014/main" xmlns="" id="{2FD3354D-7963-44C1-BA8F-DEEFC3009C62}"/>
              </a:ext>
            </a:extLst>
          </p:cNvPr>
          <p:cNvSpPr>
            <a:spLocks noGrp="1"/>
          </p:cNvSpPr>
          <p:nvPr>
            <p:ph type="sldNum" sz="quarter" idx="12"/>
          </p:nvPr>
        </p:nvSpPr>
        <p:spPr/>
        <p:txBody>
          <a:bodyPr/>
          <a:lstStyle/>
          <a:p>
            <a:fld id="{0C0CF154-A7BA-4273-A0F2-522933EAE825}" type="slidenum">
              <a:rPr lang="nb-NO" smtClean="0"/>
              <a:t>4</a:t>
            </a:fld>
            <a:endParaRPr lang="nb-NO"/>
          </a:p>
        </p:txBody>
      </p:sp>
      <p:sp>
        <p:nvSpPr>
          <p:cNvPr id="5" name="Rektangel 4">
            <a:extLst>
              <a:ext uri="{FF2B5EF4-FFF2-40B4-BE49-F238E27FC236}">
                <a16:creationId xmlns:a16="http://schemas.microsoft.com/office/drawing/2014/main" xmlns="" id="{583F7C22-C5B9-4C99-848F-FB827E848BBD}"/>
              </a:ext>
            </a:extLst>
          </p:cNvPr>
          <p:cNvSpPr/>
          <p:nvPr/>
        </p:nvSpPr>
        <p:spPr>
          <a:xfrm>
            <a:off x="2488654" y="3149358"/>
            <a:ext cx="1635012" cy="9922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Innsamling av dokumentasjon </a:t>
            </a:r>
          </a:p>
        </p:txBody>
      </p:sp>
      <p:sp>
        <p:nvSpPr>
          <p:cNvPr id="6" name="Rektangel 5">
            <a:extLst>
              <a:ext uri="{FF2B5EF4-FFF2-40B4-BE49-F238E27FC236}">
                <a16:creationId xmlns:a16="http://schemas.microsoft.com/office/drawing/2014/main" xmlns="" id="{B9361961-9CEA-4D09-8702-AB05B5A67F26}"/>
              </a:ext>
            </a:extLst>
          </p:cNvPr>
          <p:cNvSpPr/>
          <p:nvPr/>
        </p:nvSpPr>
        <p:spPr>
          <a:xfrm>
            <a:off x="760376" y="3130608"/>
            <a:ext cx="1488330" cy="992222"/>
          </a:xfrm>
          <a:prstGeom prst="rect">
            <a:avLst/>
          </a:prstGeom>
          <a:solidFill>
            <a:srgbClr val="3286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Planlegging og oppstartsmøte </a:t>
            </a:r>
          </a:p>
        </p:txBody>
      </p:sp>
      <p:sp>
        <p:nvSpPr>
          <p:cNvPr id="7" name="Rektangel 6">
            <a:extLst>
              <a:ext uri="{FF2B5EF4-FFF2-40B4-BE49-F238E27FC236}">
                <a16:creationId xmlns:a16="http://schemas.microsoft.com/office/drawing/2014/main" xmlns="" id="{2EA76612-1526-4631-90B4-1CB834D6DB01}"/>
              </a:ext>
            </a:extLst>
          </p:cNvPr>
          <p:cNvSpPr/>
          <p:nvPr/>
        </p:nvSpPr>
        <p:spPr>
          <a:xfrm>
            <a:off x="4268803" y="3143586"/>
            <a:ext cx="1635012" cy="99222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Innovasjonsseminar for utvikling av et eller flere konsepter/metoder</a:t>
            </a:r>
          </a:p>
        </p:txBody>
      </p:sp>
      <p:sp>
        <p:nvSpPr>
          <p:cNvPr id="8" name="Rektangel 7">
            <a:extLst>
              <a:ext uri="{FF2B5EF4-FFF2-40B4-BE49-F238E27FC236}">
                <a16:creationId xmlns:a16="http://schemas.microsoft.com/office/drawing/2014/main" xmlns="" id="{8DF98DF0-299B-4362-9936-D92E2EA98D2F}"/>
              </a:ext>
            </a:extLst>
          </p:cNvPr>
          <p:cNvSpPr/>
          <p:nvPr/>
        </p:nvSpPr>
        <p:spPr>
          <a:xfrm>
            <a:off x="9560658" y="2517763"/>
            <a:ext cx="1635012" cy="9922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Analyse og sammenstilling av hovedfunnene i en dokumentasjons-rapport</a:t>
            </a:r>
          </a:p>
        </p:txBody>
      </p:sp>
      <p:graphicFrame>
        <p:nvGraphicFramePr>
          <p:cNvPr id="9" name="Tabell 8">
            <a:extLst>
              <a:ext uri="{FF2B5EF4-FFF2-40B4-BE49-F238E27FC236}">
                <a16:creationId xmlns:a16="http://schemas.microsoft.com/office/drawing/2014/main" xmlns="" id="{2E57EFBC-CA2D-4292-B843-0D4B02680DC9}"/>
              </a:ext>
            </a:extLst>
          </p:cNvPr>
          <p:cNvGraphicFramePr>
            <a:graphicFrameLocks noGrp="1"/>
          </p:cNvGraphicFramePr>
          <p:nvPr>
            <p:extLst>
              <p:ext uri="{D42A27DB-BD31-4B8C-83A1-F6EECF244321}">
                <p14:modId xmlns:p14="http://schemas.microsoft.com/office/powerpoint/2010/main" val="3639025450"/>
              </p:ext>
            </p:extLst>
          </p:nvPr>
        </p:nvGraphicFramePr>
        <p:xfrm>
          <a:off x="740919" y="2012376"/>
          <a:ext cx="10477457" cy="370840"/>
        </p:xfrm>
        <a:graphic>
          <a:graphicData uri="http://schemas.openxmlformats.org/drawingml/2006/table">
            <a:tbl>
              <a:tblPr firstRow="1" bandRow="1">
                <a:tableStyleId>{5C22544A-7EE6-4342-B048-85BDC9FD1C3A}</a:tableStyleId>
              </a:tblPr>
              <a:tblGrid>
                <a:gridCol w="1681520">
                  <a:extLst>
                    <a:ext uri="{9D8B030D-6E8A-4147-A177-3AD203B41FA5}">
                      <a16:colId xmlns:a16="http://schemas.microsoft.com/office/drawing/2014/main" xmlns="" val="3079254073"/>
                    </a:ext>
                  </a:extLst>
                </a:gridCol>
                <a:gridCol w="1880112">
                  <a:extLst>
                    <a:ext uri="{9D8B030D-6E8A-4147-A177-3AD203B41FA5}">
                      <a16:colId xmlns:a16="http://schemas.microsoft.com/office/drawing/2014/main" xmlns="" val="2425855128"/>
                    </a:ext>
                  </a:extLst>
                </a:gridCol>
                <a:gridCol w="1779618">
                  <a:extLst>
                    <a:ext uri="{9D8B030D-6E8A-4147-A177-3AD203B41FA5}">
                      <a16:colId xmlns:a16="http://schemas.microsoft.com/office/drawing/2014/main" xmlns="" val="444397403"/>
                    </a:ext>
                  </a:extLst>
                </a:gridCol>
                <a:gridCol w="1643721">
                  <a:extLst>
                    <a:ext uri="{9D8B030D-6E8A-4147-A177-3AD203B41FA5}">
                      <a16:colId xmlns:a16="http://schemas.microsoft.com/office/drawing/2014/main" xmlns="" val="158742935"/>
                    </a:ext>
                  </a:extLst>
                </a:gridCol>
                <a:gridCol w="1746243">
                  <a:extLst>
                    <a:ext uri="{9D8B030D-6E8A-4147-A177-3AD203B41FA5}">
                      <a16:colId xmlns:a16="http://schemas.microsoft.com/office/drawing/2014/main" xmlns="" val="3211872979"/>
                    </a:ext>
                  </a:extLst>
                </a:gridCol>
                <a:gridCol w="1746243">
                  <a:extLst>
                    <a:ext uri="{9D8B030D-6E8A-4147-A177-3AD203B41FA5}">
                      <a16:colId xmlns:a16="http://schemas.microsoft.com/office/drawing/2014/main" xmlns="" val="1338996374"/>
                    </a:ext>
                  </a:extLst>
                </a:gridCol>
              </a:tblGrid>
              <a:tr h="370840">
                <a:tc>
                  <a:txBody>
                    <a:bodyPr/>
                    <a:lstStyle/>
                    <a:p>
                      <a:pPr algn="ctr"/>
                      <a:r>
                        <a:rPr lang="nb-NO" sz="1600" dirty="0">
                          <a:solidFill>
                            <a:schemeClr val="tx1"/>
                          </a:solidFill>
                        </a:rPr>
                        <a:t>Oppstart</a:t>
                      </a:r>
                    </a:p>
                  </a:txBody>
                  <a:tcPr>
                    <a:solidFill>
                      <a:schemeClr val="bg1">
                        <a:lumMod val="85000"/>
                      </a:schemeClr>
                    </a:solidFill>
                  </a:tcPr>
                </a:tc>
                <a:tc>
                  <a:txBody>
                    <a:bodyPr/>
                    <a:lstStyle/>
                    <a:p>
                      <a:pPr algn="ctr"/>
                      <a:r>
                        <a:rPr lang="nb-NO" sz="1600" dirty="0">
                          <a:solidFill>
                            <a:schemeClr val="tx1"/>
                          </a:solidFill>
                        </a:rPr>
                        <a:t>Kartlegging</a:t>
                      </a:r>
                    </a:p>
                  </a:txBody>
                  <a:tcPr>
                    <a:solidFill>
                      <a:schemeClr val="bg1">
                        <a:lumMod val="85000"/>
                      </a:schemeClr>
                    </a:solidFill>
                  </a:tcPr>
                </a:tc>
                <a:tc>
                  <a:txBody>
                    <a:bodyPr/>
                    <a:lstStyle/>
                    <a:p>
                      <a:pPr algn="ctr"/>
                      <a:r>
                        <a:rPr lang="nb-NO" sz="1600" dirty="0">
                          <a:solidFill>
                            <a:schemeClr val="tx1"/>
                          </a:solidFill>
                        </a:rPr>
                        <a:t>Innovasjon</a:t>
                      </a:r>
                    </a:p>
                  </a:txBody>
                  <a:tcPr>
                    <a:solidFill>
                      <a:schemeClr val="bg1">
                        <a:lumMod val="85000"/>
                      </a:schemeClr>
                    </a:solidFill>
                  </a:tcPr>
                </a:tc>
                <a:tc>
                  <a:txBody>
                    <a:bodyPr/>
                    <a:lstStyle/>
                    <a:p>
                      <a:pPr algn="ctr"/>
                      <a:r>
                        <a:rPr lang="nb-NO" sz="1600" dirty="0">
                          <a:solidFill>
                            <a:schemeClr val="tx1"/>
                          </a:solidFill>
                        </a:rPr>
                        <a:t>Iverksetting</a:t>
                      </a:r>
                    </a:p>
                  </a:txBody>
                  <a:tcPr>
                    <a:solidFill>
                      <a:schemeClr val="bg1">
                        <a:lumMod val="85000"/>
                      </a:schemeClr>
                    </a:solidFill>
                  </a:tcPr>
                </a:tc>
                <a:tc>
                  <a:txBody>
                    <a:bodyPr/>
                    <a:lstStyle/>
                    <a:p>
                      <a:pPr algn="ctr"/>
                      <a:r>
                        <a:rPr lang="nb-NO" sz="1600" dirty="0">
                          <a:solidFill>
                            <a:schemeClr val="tx1"/>
                          </a:solidFill>
                        </a:rPr>
                        <a:t>Erfaringsdeling</a:t>
                      </a:r>
                    </a:p>
                  </a:txBody>
                  <a:tcPr>
                    <a:solidFill>
                      <a:schemeClr val="bg1">
                        <a:lumMod val="85000"/>
                      </a:schemeClr>
                    </a:solidFill>
                  </a:tcPr>
                </a:tc>
                <a:tc>
                  <a:txBody>
                    <a:bodyPr/>
                    <a:lstStyle/>
                    <a:p>
                      <a:pPr algn="ctr"/>
                      <a:r>
                        <a:rPr lang="nb-NO" sz="1600" dirty="0">
                          <a:solidFill>
                            <a:schemeClr val="tx1"/>
                          </a:solidFill>
                        </a:rPr>
                        <a:t>Avslutning </a:t>
                      </a:r>
                    </a:p>
                  </a:txBody>
                  <a:tcPr>
                    <a:solidFill>
                      <a:schemeClr val="bg1">
                        <a:lumMod val="85000"/>
                      </a:schemeClr>
                    </a:solidFill>
                  </a:tcPr>
                </a:tc>
                <a:extLst>
                  <a:ext uri="{0D108BD9-81ED-4DB2-BD59-A6C34878D82A}">
                    <a16:rowId xmlns:a16="http://schemas.microsoft.com/office/drawing/2014/main" xmlns="" val="1633655309"/>
                  </a:ext>
                </a:extLst>
              </a:tr>
            </a:tbl>
          </a:graphicData>
        </a:graphic>
      </p:graphicFrame>
      <p:sp>
        <p:nvSpPr>
          <p:cNvPr id="10" name="Rektangel 9">
            <a:extLst>
              <a:ext uri="{FF2B5EF4-FFF2-40B4-BE49-F238E27FC236}">
                <a16:creationId xmlns:a16="http://schemas.microsoft.com/office/drawing/2014/main" xmlns="" id="{FFA85233-FB91-486F-8322-752D11303B96}"/>
              </a:ext>
            </a:extLst>
          </p:cNvPr>
          <p:cNvSpPr/>
          <p:nvPr/>
        </p:nvSpPr>
        <p:spPr>
          <a:xfrm>
            <a:off x="9567141" y="3604020"/>
            <a:ext cx="1635012" cy="99222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Utarbeidelse av en eksempel og tiltakssamling </a:t>
            </a:r>
          </a:p>
        </p:txBody>
      </p:sp>
      <p:sp>
        <p:nvSpPr>
          <p:cNvPr id="11" name="Rektangel 10">
            <a:extLst>
              <a:ext uri="{FF2B5EF4-FFF2-40B4-BE49-F238E27FC236}">
                <a16:creationId xmlns:a16="http://schemas.microsoft.com/office/drawing/2014/main" xmlns="" id="{8242A7A1-D397-4EED-9366-151990011B7E}"/>
              </a:ext>
            </a:extLst>
          </p:cNvPr>
          <p:cNvSpPr/>
          <p:nvPr/>
        </p:nvSpPr>
        <p:spPr>
          <a:xfrm>
            <a:off x="6042474" y="3143586"/>
            <a:ext cx="1537749" cy="99222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Iverksetting av et eller flere konsept/metoder</a:t>
            </a:r>
          </a:p>
        </p:txBody>
      </p:sp>
      <p:sp>
        <p:nvSpPr>
          <p:cNvPr id="12" name="Pil: femkant 11">
            <a:extLst>
              <a:ext uri="{FF2B5EF4-FFF2-40B4-BE49-F238E27FC236}">
                <a16:creationId xmlns:a16="http://schemas.microsoft.com/office/drawing/2014/main" xmlns="" id="{3AA7F58A-B2B8-4DF6-81CC-12E17C68848C}"/>
              </a:ext>
            </a:extLst>
          </p:cNvPr>
          <p:cNvSpPr/>
          <p:nvPr/>
        </p:nvSpPr>
        <p:spPr>
          <a:xfrm>
            <a:off x="2488655" y="4869010"/>
            <a:ext cx="8551036" cy="642025"/>
          </a:xfrm>
          <a:prstGeom prst="homePlat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«Aksjonsforskning»</a:t>
            </a:r>
          </a:p>
        </p:txBody>
      </p:sp>
      <p:sp>
        <p:nvSpPr>
          <p:cNvPr id="13" name="Rektangel 12">
            <a:extLst>
              <a:ext uri="{FF2B5EF4-FFF2-40B4-BE49-F238E27FC236}">
                <a16:creationId xmlns:a16="http://schemas.microsoft.com/office/drawing/2014/main" xmlns="" id="{73F17B14-292C-40DD-BE5B-887E33370340}"/>
              </a:ext>
            </a:extLst>
          </p:cNvPr>
          <p:cNvSpPr/>
          <p:nvPr/>
        </p:nvSpPr>
        <p:spPr>
          <a:xfrm>
            <a:off x="7683208" y="3130608"/>
            <a:ext cx="1657726" cy="10052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solidFill>
                  <a:schemeClr val="tx1"/>
                </a:solidFill>
              </a:rPr>
              <a:t>Erfaringskonferanse </a:t>
            </a:r>
          </a:p>
        </p:txBody>
      </p:sp>
      <p:sp>
        <p:nvSpPr>
          <p:cNvPr id="17" name="Pil: høyre 16">
            <a:extLst>
              <a:ext uri="{FF2B5EF4-FFF2-40B4-BE49-F238E27FC236}">
                <a16:creationId xmlns:a16="http://schemas.microsoft.com/office/drawing/2014/main" xmlns="" id="{00CB13BB-D0BA-496B-B1D9-7FBD2CA8CAA8}"/>
              </a:ext>
            </a:extLst>
          </p:cNvPr>
          <p:cNvSpPr/>
          <p:nvPr/>
        </p:nvSpPr>
        <p:spPr>
          <a:xfrm>
            <a:off x="769391" y="5852160"/>
            <a:ext cx="11097027" cy="83312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Januar 2018															Oktober 2018</a:t>
            </a:r>
          </a:p>
        </p:txBody>
      </p:sp>
      <p:pic>
        <p:nvPicPr>
          <p:cNvPr id="14" name="Bilde 13">
            <a:extLst>
              <a:ext uri="{FF2B5EF4-FFF2-40B4-BE49-F238E27FC236}">
                <a16:creationId xmlns:a16="http://schemas.microsoft.com/office/drawing/2014/main" xmlns="" id="{CE670EF0-43B8-4BEA-9C7D-323139AA8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75" y="6962721"/>
            <a:ext cx="725487" cy="397814"/>
          </a:xfrm>
          <a:prstGeom prst="rect">
            <a:avLst/>
          </a:prstGeom>
        </p:spPr>
      </p:pic>
    </p:spTree>
    <p:extLst>
      <p:ext uri="{BB962C8B-B14F-4D97-AF65-F5344CB8AC3E}">
        <p14:creationId xmlns:p14="http://schemas.microsoft.com/office/powerpoint/2010/main" val="94418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B6BC2CC-02FF-4EB0-BD29-CEC6EAABED76}"/>
              </a:ext>
            </a:extLst>
          </p:cNvPr>
          <p:cNvSpPr>
            <a:spLocks noGrp="1"/>
          </p:cNvSpPr>
          <p:nvPr>
            <p:ph type="title"/>
          </p:nvPr>
        </p:nvSpPr>
        <p:spPr/>
        <p:txBody>
          <a:bodyPr/>
          <a:lstStyle/>
          <a:p>
            <a:r>
              <a:rPr lang="nb-NO" dirty="0"/>
              <a:t>Hovedfunn </a:t>
            </a:r>
          </a:p>
        </p:txBody>
      </p:sp>
      <p:sp>
        <p:nvSpPr>
          <p:cNvPr id="3" name="Plassholder for innhold 2">
            <a:extLst>
              <a:ext uri="{FF2B5EF4-FFF2-40B4-BE49-F238E27FC236}">
                <a16:creationId xmlns:a16="http://schemas.microsoft.com/office/drawing/2014/main" xmlns="" id="{2E5FDD40-FC07-410D-8CA1-F1AACE37C9CF}"/>
              </a:ext>
            </a:extLst>
          </p:cNvPr>
          <p:cNvSpPr>
            <a:spLocks noGrp="1"/>
          </p:cNvSpPr>
          <p:nvPr>
            <p:ph idx="1"/>
          </p:nvPr>
        </p:nvSpPr>
        <p:spPr/>
        <p:txBody>
          <a:bodyPr/>
          <a:lstStyle/>
          <a:p>
            <a:pPr marL="514350" indent="-514350">
              <a:buFont typeface="+mj-lt"/>
              <a:buAutoNum type="arabicPeriod"/>
            </a:pPr>
            <a:r>
              <a:rPr lang="nb-NO" dirty="0"/>
              <a:t>Få innovative løsninger på problemet</a:t>
            </a:r>
          </a:p>
          <a:p>
            <a:pPr marL="514350" indent="-514350">
              <a:buFont typeface="+mj-lt"/>
              <a:buAutoNum type="arabicPeriod"/>
            </a:pPr>
            <a:r>
              <a:rPr lang="nb-NO"/>
              <a:t>Mange hindringer: </a:t>
            </a:r>
            <a:r>
              <a:rPr lang="nb-NO" dirty="0"/>
              <a:t>reelle og kulturelle</a:t>
            </a:r>
          </a:p>
          <a:p>
            <a:pPr marL="514350" indent="-514350">
              <a:buFont typeface="+mj-lt"/>
              <a:buAutoNum type="arabicPeriod"/>
            </a:pPr>
            <a:r>
              <a:rPr lang="nb-NO" dirty="0"/>
              <a:t>Arbeidsgiver må ha behov for og ønske å rekruttere</a:t>
            </a:r>
          </a:p>
          <a:p>
            <a:pPr marL="514350" indent="-514350">
              <a:buFont typeface="+mj-lt"/>
              <a:buAutoNum type="arabicPeriod"/>
            </a:pPr>
            <a:r>
              <a:rPr lang="nb-NO" dirty="0"/>
              <a:t>Arbeidstakeren må ønske å kvalifisere seg</a:t>
            </a:r>
          </a:p>
        </p:txBody>
      </p:sp>
      <p:sp>
        <p:nvSpPr>
          <p:cNvPr id="4" name="Plassholder for lysbildenummer 3">
            <a:extLst>
              <a:ext uri="{FF2B5EF4-FFF2-40B4-BE49-F238E27FC236}">
                <a16:creationId xmlns:a16="http://schemas.microsoft.com/office/drawing/2014/main" xmlns="" id="{C617B6D8-5D45-4E73-9960-7A882C54F895}"/>
              </a:ext>
            </a:extLst>
          </p:cNvPr>
          <p:cNvSpPr>
            <a:spLocks noGrp="1"/>
          </p:cNvSpPr>
          <p:nvPr>
            <p:ph type="sldNum" sz="quarter" idx="12"/>
          </p:nvPr>
        </p:nvSpPr>
        <p:spPr/>
        <p:txBody>
          <a:bodyPr/>
          <a:lstStyle/>
          <a:p>
            <a:fld id="{0C0CF154-A7BA-4273-A0F2-522933EAE825}" type="slidenum">
              <a:rPr lang="nb-NO" smtClean="0"/>
              <a:t>5</a:t>
            </a:fld>
            <a:endParaRPr lang="nb-NO"/>
          </a:p>
        </p:txBody>
      </p:sp>
      <p:pic>
        <p:nvPicPr>
          <p:cNvPr id="5" name="Bilde 4">
            <a:extLst>
              <a:ext uri="{FF2B5EF4-FFF2-40B4-BE49-F238E27FC236}">
                <a16:creationId xmlns:a16="http://schemas.microsoft.com/office/drawing/2014/main" xmlns="" id="{0F6D28BF-8292-4327-88B3-0A9D4C15B9D4}"/>
              </a:ext>
            </a:extLst>
          </p:cNvPr>
          <p:cNvPicPr>
            <a:picLocks noChangeAspect="1"/>
          </p:cNvPicPr>
          <p:nvPr/>
        </p:nvPicPr>
        <p:blipFill>
          <a:blip r:embed="rId3"/>
          <a:stretch>
            <a:fillRect/>
          </a:stretch>
        </p:blipFill>
        <p:spPr>
          <a:xfrm>
            <a:off x="7320220" y="4040658"/>
            <a:ext cx="4743054" cy="3163617"/>
          </a:xfrm>
          <a:prstGeom prst="rect">
            <a:avLst/>
          </a:prstGeom>
          <a:ln>
            <a:noFill/>
          </a:ln>
          <a:effectLst>
            <a:softEdge rad="112500"/>
          </a:effectLst>
        </p:spPr>
      </p:pic>
      <p:pic>
        <p:nvPicPr>
          <p:cNvPr id="6" name="Bilde 5">
            <a:extLst>
              <a:ext uri="{FF2B5EF4-FFF2-40B4-BE49-F238E27FC236}">
                <a16:creationId xmlns:a16="http://schemas.microsoft.com/office/drawing/2014/main" xmlns="" id="{8C7DE699-5BCE-4730-8235-6A33F7BF3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5" y="6962721"/>
            <a:ext cx="725487" cy="397814"/>
          </a:xfrm>
          <a:prstGeom prst="rect">
            <a:avLst/>
          </a:prstGeom>
        </p:spPr>
      </p:pic>
    </p:spTree>
    <p:extLst>
      <p:ext uri="{BB962C8B-B14F-4D97-AF65-F5344CB8AC3E}">
        <p14:creationId xmlns:p14="http://schemas.microsoft.com/office/powerpoint/2010/main" val="3848850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C5C526D-B6B1-4BEF-AD7D-F6A5898A8AB5}"/>
              </a:ext>
            </a:extLst>
          </p:cNvPr>
          <p:cNvSpPr>
            <a:spLocks noGrp="1"/>
          </p:cNvSpPr>
          <p:nvPr>
            <p:ph type="title"/>
          </p:nvPr>
        </p:nvSpPr>
        <p:spPr/>
        <p:txBody>
          <a:bodyPr>
            <a:normAutofit/>
          </a:bodyPr>
          <a:lstStyle/>
          <a:p>
            <a:r>
              <a:rPr lang="nb-NO" dirty="0"/>
              <a:t>Metodikk for å rekruttere personer som står på utsiden</a:t>
            </a:r>
          </a:p>
        </p:txBody>
      </p:sp>
      <p:sp>
        <p:nvSpPr>
          <p:cNvPr id="4" name="Plassholder for lysbildenummer 3">
            <a:extLst>
              <a:ext uri="{FF2B5EF4-FFF2-40B4-BE49-F238E27FC236}">
                <a16:creationId xmlns:a16="http://schemas.microsoft.com/office/drawing/2014/main" xmlns="" id="{A1DE40DC-87AE-4CB6-A48E-604881021867}"/>
              </a:ext>
            </a:extLst>
          </p:cNvPr>
          <p:cNvSpPr>
            <a:spLocks noGrp="1"/>
          </p:cNvSpPr>
          <p:nvPr>
            <p:ph type="sldNum" sz="quarter" idx="12"/>
          </p:nvPr>
        </p:nvSpPr>
        <p:spPr/>
        <p:txBody>
          <a:bodyPr/>
          <a:lstStyle/>
          <a:p>
            <a:fld id="{0C0CF154-A7BA-4273-A0F2-522933EAE825}" type="slidenum">
              <a:rPr lang="nb-NO" smtClean="0"/>
              <a:t>6</a:t>
            </a:fld>
            <a:endParaRPr lang="nb-NO"/>
          </a:p>
        </p:txBody>
      </p:sp>
      <p:pic>
        <p:nvPicPr>
          <p:cNvPr id="3" name="Bilde 2">
            <a:extLst>
              <a:ext uri="{FF2B5EF4-FFF2-40B4-BE49-F238E27FC236}">
                <a16:creationId xmlns:a16="http://schemas.microsoft.com/office/drawing/2014/main" xmlns="" id="{C417E40E-E8B3-4EFD-8734-A4584E446DB2}"/>
              </a:ext>
            </a:extLst>
          </p:cNvPr>
          <p:cNvPicPr>
            <a:picLocks noChangeAspect="1"/>
          </p:cNvPicPr>
          <p:nvPr/>
        </p:nvPicPr>
        <p:blipFill>
          <a:blip r:embed="rId2"/>
          <a:stretch>
            <a:fillRect/>
          </a:stretch>
        </p:blipFill>
        <p:spPr>
          <a:xfrm>
            <a:off x="769391" y="1254163"/>
            <a:ext cx="8753976" cy="6208691"/>
          </a:xfrm>
          <a:prstGeom prst="rect">
            <a:avLst/>
          </a:prstGeom>
        </p:spPr>
      </p:pic>
      <p:pic>
        <p:nvPicPr>
          <p:cNvPr id="5" name="Bilde 4">
            <a:extLst>
              <a:ext uri="{FF2B5EF4-FFF2-40B4-BE49-F238E27FC236}">
                <a16:creationId xmlns:a16="http://schemas.microsoft.com/office/drawing/2014/main" xmlns="" id="{5F17CAD2-3A8F-44B6-9190-D178046DD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7" y="7034639"/>
            <a:ext cx="725487" cy="397814"/>
          </a:xfrm>
          <a:prstGeom prst="rect">
            <a:avLst/>
          </a:prstGeom>
        </p:spPr>
      </p:pic>
    </p:spTree>
    <p:extLst>
      <p:ext uri="{BB962C8B-B14F-4D97-AF65-F5344CB8AC3E}">
        <p14:creationId xmlns:p14="http://schemas.microsoft.com/office/powerpoint/2010/main" val="279270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4E5E6761-962B-459E-B22A-E9E11C05101E}"/>
              </a:ext>
            </a:extLst>
          </p:cNvPr>
          <p:cNvSpPr>
            <a:spLocks noGrp="1"/>
          </p:cNvSpPr>
          <p:nvPr>
            <p:ph type="title"/>
          </p:nvPr>
        </p:nvSpPr>
        <p:spPr/>
        <p:txBody>
          <a:bodyPr/>
          <a:lstStyle/>
          <a:p>
            <a:r>
              <a:rPr lang="nb-NO" dirty="0"/>
              <a:t>Fem gode grep for og lykkes</a:t>
            </a:r>
          </a:p>
        </p:txBody>
      </p:sp>
      <p:sp>
        <p:nvSpPr>
          <p:cNvPr id="3" name="Plassholder for innhold 2">
            <a:extLst>
              <a:ext uri="{FF2B5EF4-FFF2-40B4-BE49-F238E27FC236}">
                <a16:creationId xmlns:a16="http://schemas.microsoft.com/office/drawing/2014/main" xmlns="" id="{D939F402-8D5C-4359-91CB-1A6413A39EBE}"/>
              </a:ext>
            </a:extLst>
          </p:cNvPr>
          <p:cNvSpPr>
            <a:spLocks noGrp="1"/>
          </p:cNvSpPr>
          <p:nvPr>
            <p:ph idx="1"/>
          </p:nvPr>
        </p:nvSpPr>
        <p:spPr>
          <a:xfrm>
            <a:off x="769391" y="1341120"/>
            <a:ext cx="11925539" cy="3291840"/>
          </a:xfrm>
        </p:spPr>
        <p:txBody>
          <a:bodyPr>
            <a:normAutofit/>
          </a:bodyPr>
          <a:lstStyle/>
          <a:p>
            <a:pPr marL="514350" lvl="0" indent="-514350">
              <a:buFont typeface="+mj-lt"/>
              <a:buAutoNum type="arabicParenR"/>
            </a:pPr>
            <a:r>
              <a:rPr lang="nb-NO" sz="2800" dirty="0"/>
              <a:t>Forankring og eierskap</a:t>
            </a:r>
          </a:p>
          <a:p>
            <a:pPr marL="514350" lvl="0" indent="-514350">
              <a:buFont typeface="+mj-lt"/>
              <a:buAutoNum type="arabicParenR"/>
            </a:pPr>
            <a:r>
              <a:rPr lang="nb-NO" sz="2800" dirty="0"/>
              <a:t>Oppgaveløsning</a:t>
            </a:r>
          </a:p>
          <a:p>
            <a:pPr marL="514350" lvl="0" indent="-514350">
              <a:buFont typeface="+mj-lt"/>
              <a:buAutoNum type="arabicParenR"/>
            </a:pPr>
            <a:r>
              <a:rPr lang="nb-NO" sz="2800" dirty="0"/>
              <a:t>Målstyring</a:t>
            </a:r>
          </a:p>
          <a:p>
            <a:pPr marL="514350" lvl="0" indent="-514350">
              <a:buFont typeface="+mj-lt"/>
              <a:buAutoNum type="arabicParenR"/>
            </a:pPr>
            <a:r>
              <a:rPr lang="nb-NO" sz="2800" dirty="0"/>
              <a:t>Samarbeid på tvers</a:t>
            </a:r>
          </a:p>
          <a:p>
            <a:pPr marL="514350" lvl="0" indent="-514350">
              <a:buFont typeface="+mj-lt"/>
              <a:buAutoNum type="arabicParenR"/>
            </a:pPr>
            <a:r>
              <a:rPr lang="nb-NO" sz="2800" dirty="0"/>
              <a:t>Individrettet kvalifikasjonsløp</a:t>
            </a:r>
          </a:p>
          <a:p>
            <a:pPr marL="514350" lvl="0" indent="-514350">
              <a:buFont typeface="+mj-lt"/>
              <a:buAutoNum type="arabicParenR"/>
            </a:pPr>
            <a:endParaRPr lang="nb-NO" sz="2400" dirty="0"/>
          </a:p>
          <a:p>
            <a:pPr marL="514350" lvl="0" indent="-514350">
              <a:buFont typeface="+mj-lt"/>
              <a:buAutoNum type="arabicParenR"/>
            </a:pPr>
            <a:endParaRPr lang="nb-NO" sz="2400" dirty="0"/>
          </a:p>
          <a:p>
            <a:pPr marL="514350" lvl="0" indent="-514350">
              <a:buFont typeface="+mj-lt"/>
              <a:buAutoNum type="arabicParenR"/>
            </a:pPr>
            <a:endParaRPr lang="nb-NO" sz="2400" dirty="0"/>
          </a:p>
          <a:p>
            <a:endParaRPr lang="nb-NO" sz="2400" dirty="0"/>
          </a:p>
        </p:txBody>
      </p:sp>
      <p:sp>
        <p:nvSpPr>
          <p:cNvPr id="4" name="Plassholder for lysbildenummer 3">
            <a:extLst>
              <a:ext uri="{FF2B5EF4-FFF2-40B4-BE49-F238E27FC236}">
                <a16:creationId xmlns:a16="http://schemas.microsoft.com/office/drawing/2014/main" xmlns="" id="{9E39A41E-4051-4086-8A20-44BCD9D5B7C9}"/>
              </a:ext>
            </a:extLst>
          </p:cNvPr>
          <p:cNvSpPr>
            <a:spLocks noGrp="1"/>
          </p:cNvSpPr>
          <p:nvPr>
            <p:ph type="sldNum" sz="quarter" idx="12"/>
          </p:nvPr>
        </p:nvSpPr>
        <p:spPr/>
        <p:txBody>
          <a:bodyPr/>
          <a:lstStyle/>
          <a:p>
            <a:fld id="{0C0CF154-A7BA-4273-A0F2-522933EAE825}" type="slidenum">
              <a:rPr lang="nb-NO" smtClean="0"/>
              <a:t>7</a:t>
            </a:fld>
            <a:endParaRPr lang="nb-NO"/>
          </a:p>
        </p:txBody>
      </p:sp>
      <p:pic>
        <p:nvPicPr>
          <p:cNvPr id="5" name="Bilde 4">
            <a:extLst>
              <a:ext uri="{FF2B5EF4-FFF2-40B4-BE49-F238E27FC236}">
                <a16:creationId xmlns:a16="http://schemas.microsoft.com/office/drawing/2014/main" xmlns="" id="{C580CBDC-EE7F-42BE-9896-66FD8FA8428F}"/>
              </a:ext>
            </a:extLst>
          </p:cNvPr>
          <p:cNvPicPr>
            <a:picLocks noChangeAspect="1"/>
          </p:cNvPicPr>
          <p:nvPr/>
        </p:nvPicPr>
        <p:blipFill>
          <a:blip r:embed="rId3"/>
          <a:stretch>
            <a:fillRect/>
          </a:stretch>
        </p:blipFill>
        <p:spPr>
          <a:xfrm>
            <a:off x="7933039" y="3654101"/>
            <a:ext cx="4436076" cy="3019288"/>
          </a:xfrm>
          <a:prstGeom prst="rect">
            <a:avLst/>
          </a:prstGeom>
          <a:ln>
            <a:noFill/>
          </a:ln>
          <a:effectLst>
            <a:softEdge rad="112500"/>
          </a:effectLst>
        </p:spPr>
      </p:pic>
      <p:pic>
        <p:nvPicPr>
          <p:cNvPr id="6" name="Bilde 5">
            <a:extLst>
              <a:ext uri="{FF2B5EF4-FFF2-40B4-BE49-F238E27FC236}">
                <a16:creationId xmlns:a16="http://schemas.microsoft.com/office/drawing/2014/main" xmlns="" id="{295AB723-46A8-4831-AEC8-93C5343F5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5" y="6962721"/>
            <a:ext cx="725487" cy="397814"/>
          </a:xfrm>
          <a:prstGeom prst="rect">
            <a:avLst/>
          </a:prstGeom>
        </p:spPr>
      </p:pic>
    </p:spTree>
    <p:extLst>
      <p:ext uri="{BB962C8B-B14F-4D97-AF65-F5344CB8AC3E}">
        <p14:creationId xmlns:p14="http://schemas.microsoft.com/office/powerpoint/2010/main" val="8171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xmlns="" id="{FA39F6B4-FB15-49DF-9A6E-9C88AEF88489}"/>
              </a:ext>
            </a:extLst>
          </p:cNvPr>
          <p:cNvSpPr>
            <a:spLocks noGrp="1"/>
          </p:cNvSpPr>
          <p:nvPr>
            <p:ph type="sldNum" sz="quarter" idx="12"/>
          </p:nvPr>
        </p:nvSpPr>
        <p:spPr/>
        <p:txBody>
          <a:bodyPr/>
          <a:lstStyle/>
          <a:p>
            <a:fld id="{0C0CF154-A7BA-4273-A0F2-522933EAE825}" type="slidenum">
              <a:rPr lang="nb-NO" smtClean="0"/>
              <a:t>8</a:t>
            </a:fld>
            <a:endParaRPr lang="nb-NO"/>
          </a:p>
        </p:txBody>
      </p:sp>
      <p:sp>
        <p:nvSpPr>
          <p:cNvPr id="3" name="Tittel 2">
            <a:extLst>
              <a:ext uri="{FF2B5EF4-FFF2-40B4-BE49-F238E27FC236}">
                <a16:creationId xmlns:a16="http://schemas.microsoft.com/office/drawing/2014/main" xmlns="" id="{5F1795AB-E483-4FE2-BFE4-DCF90C5DAE43}"/>
              </a:ext>
            </a:extLst>
          </p:cNvPr>
          <p:cNvSpPr>
            <a:spLocks noGrp="1"/>
          </p:cNvSpPr>
          <p:nvPr>
            <p:ph type="title"/>
          </p:nvPr>
        </p:nvSpPr>
        <p:spPr/>
        <p:txBody>
          <a:bodyPr/>
          <a:lstStyle/>
          <a:p>
            <a:r>
              <a:rPr lang="nb-NO" dirty="0"/>
              <a:t>Eksempler og metoder</a:t>
            </a:r>
          </a:p>
        </p:txBody>
      </p:sp>
      <p:sp>
        <p:nvSpPr>
          <p:cNvPr id="4" name="Plassholder for innhold 3">
            <a:extLst>
              <a:ext uri="{FF2B5EF4-FFF2-40B4-BE49-F238E27FC236}">
                <a16:creationId xmlns:a16="http://schemas.microsoft.com/office/drawing/2014/main" xmlns="" id="{E80EDDFA-BB97-42D8-9C80-2F662BFE1969}"/>
              </a:ext>
            </a:extLst>
          </p:cNvPr>
          <p:cNvSpPr>
            <a:spLocks noGrp="1"/>
          </p:cNvSpPr>
          <p:nvPr>
            <p:ph idx="1"/>
          </p:nvPr>
        </p:nvSpPr>
        <p:spPr>
          <a:solidFill>
            <a:schemeClr val="accent2">
              <a:lumMod val="20000"/>
              <a:lumOff val="80000"/>
            </a:schemeClr>
          </a:solidFill>
          <a:ln>
            <a:solidFill>
              <a:schemeClr val="accent1">
                <a:lumMod val="60000"/>
                <a:lumOff val="40000"/>
              </a:schemeClr>
            </a:solidFill>
          </a:ln>
        </p:spPr>
        <p:txBody>
          <a:bodyPr>
            <a:normAutofit lnSpcReduction="10000"/>
          </a:bodyPr>
          <a:lstStyle/>
          <a:p>
            <a:pPr marL="0" indent="0">
              <a:buNone/>
            </a:pPr>
            <a:r>
              <a:rPr lang="nb-NO" dirty="0"/>
              <a:t> Fjell kommune</a:t>
            </a:r>
          </a:p>
          <a:p>
            <a:pPr lvl="1"/>
            <a:r>
              <a:rPr lang="nb-NO" dirty="0"/>
              <a:t>Prosjekt og prosjektstillinger  </a:t>
            </a:r>
          </a:p>
          <a:p>
            <a:pPr marL="0" indent="0">
              <a:buNone/>
            </a:pPr>
            <a:r>
              <a:rPr lang="nb-NO" dirty="0"/>
              <a:t> Bodø kommune</a:t>
            </a:r>
          </a:p>
          <a:p>
            <a:pPr lvl="1"/>
            <a:r>
              <a:rPr lang="nb-NO" dirty="0"/>
              <a:t>Individuell kartlegging og tett oppfølging av arbeidsgiver</a:t>
            </a:r>
          </a:p>
          <a:p>
            <a:pPr marL="0" indent="0">
              <a:buNone/>
            </a:pPr>
            <a:r>
              <a:rPr lang="nb-NO" dirty="0"/>
              <a:t> Bærum kommune</a:t>
            </a:r>
          </a:p>
          <a:p>
            <a:pPr lvl="1"/>
            <a:r>
              <a:rPr lang="nb-NO" dirty="0"/>
              <a:t>Pilot og ansettelse av en egen prosjektleder</a:t>
            </a:r>
          </a:p>
          <a:p>
            <a:pPr marL="0" indent="0">
              <a:buNone/>
            </a:pPr>
            <a:r>
              <a:rPr lang="nb-NO" dirty="0"/>
              <a:t> Asker kommune</a:t>
            </a:r>
          </a:p>
          <a:p>
            <a:pPr lvl="1"/>
            <a:r>
              <a:rPr lang="nb-NO" dirty="0"/>
              <a:t>«Ta Asker sjansen» med mål om å få flere innvandrere inn i ordinær jobb</a:t>
            </a:r>
          </a:p>
          <a:p>
            <a:endParaRPr lang="nb-NO" dirty="0"/>
          </a:p>
        </p:txBody>
      </p:sp>
      <p:sp>
        <p:nvSpPr>
          <p:cNvPr id="5" name="Plassholder for innhold 4">
            <a:extLst>
              <a:ext uri="{FF2B5EF4-FFF2-40B4-BE49-F238E27FC236}">
                <a16:creationId xmlns:a16="http://schemas.microsoft.com/office/drawing/2014/main" xmlns="" id="{C4CF6000-24EE-44B4-BF9F-AFC4B5A88389}"/>
              </a:ext>
            </a:extLst>
          </p:cNvPr>
          <p:cNvSpPr>
            <a:spLocks noGrp="1"/>
          </p:cNvSpPr>
          <p:nvPr>
            <p:ph idx="13"/>
          </p:nvPr>
        </p:nvSpPr>
        <p:spPr>
          <a:solidFill>
            <a:schemeClr val="accent2">
              <a:lumMod val="20000"/>
              <a:lumOff val="80000"/>
            </a:schemeClr>
          </a:solidFill>
          <a:ln>
            <a:solidFill>
              <a:schemeClr val="accent1">
                <a:lumMod val="60000"/>
                <a:lumOff val="40000"/>
              </a:schemeClr>
            </a:solidFill>
          </a:ln>
        </p:spPr>
        <p:txBody>
          <a:bodyPr>
            <a:normAutofit lnSpcReduction="10000"/>
          </a:bodyPr>
          <a:lstStyle/>
          <a:p>
            <a:pPr marL="0" indent="0">
              <a:buNone/>
            </a:pPr>
            <a:r>
              <a:rPr lang="nb-NO" dirty="0"/>
              <a:t> Enkle jobber </a:t>
            </a:r>
          </a:p>
          <a:p>
            <a:pPr lvl="1"/>
            <a:r>
              <a:rPr lang="nb-NO" dirty="0"/>
              <a:t>Oppgaveforskyvning</a:t>
            </a:r>
          </a:p>
          <a:p>
            <a:pPr marL="0" indent="0">
              <a:buNone/>
            </a:pPr>
            <a:r>
              <a:rPr lang="nb-NO" dirty="0"/>
              <a:t> Gloppen modellen</a:t>
            </a:r>
          </a:p>
          <a:p>
            <a:pPr lvl="1"/>
            <a:r>
              <a:rPr lang="nb-NO" dirty="0"/>
              <a:t>Systematiske kvalifikasjonsløp</a:t>
            </a:r>
          </a:p>
          <a:p>
            <a:pPr marL="0" indent="0">
              <a:buNone/>
            </a:pPr>
            <a:r>
              <a:rPr lang="nb-NO" dirty="0"/>
              <a:t> Effektkontrakter</a:t>
            </a:r>
          </a:p>
          <a:p>
            <a:pPr lvl="1"/>
            <a:r>
              <a:rPr lang="nb-NO" dirty="0"/>
              <a:t>Avtale om leveranse av gitte målsettinger og/eller kriterier</a:t>
            </a:r>
          </a:p>
          <a:p>
            <a:pPr marL="0" indent="0">
              <a:buNone/>
            </a:pPr>
            <a:r>
              <a:rPr lang="nb-NO" dirty="0"/>
              <a:t> Rekrutteringsavtale med NAV</a:t>
            </a:r>
          </a:p>
          <a:p>
            <a:pPr lvl="1"/>
            <a:r>
              <a:rPr lang="nb-NO" dirty="0"/>
              <a:t>Verktøy for å rekruttere folk på utsiden av arbeidslivet</a:t>
            </a:r>
          </a:p>
          <a:p>
            <a:pPr marL="0" indent="0">
              <a:buNone/>
            </a:pPr>
            <a:r>
              <a:rPr lang="nb-NO" dirty="0"/>
              <a:t>	</a:t>
            </a:r>
            <a:endParaRPr lang="nb-NO" sz="2263" dirty="0"/>
          </a:p>
          <a:p>
            <a:pPr lvl="1"/>
            <a:endParaRPr lang="nb-NO" dirty="0"/>
          </a:p>
          <a:p>
            <a:endParaRPr lang="nb-NO" dirty="0"/>
          </a:p>
        </p:txBody>
      </p:sp>
      <p:pic>
        <p:nvPicPr>
          <p:cNvPr id="6" name="Bilde 5">
            <a:extLst>
              <a:ext uri="{FF2B5EF4-FFF2-40B4-BE49-F238E27FC236}">
                <a16:creationId xmlns:a16="http://schemas.microsoft.com/office/drawing/2014/main" xmlns="" id="{C20F17E7-316B-4463-9221-B80F2DD80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75" y="6962721"/>
            <a:ext cx="725487" cy="397814"/>
          </a:xfrm>
          <a:prstGeom prst="rect">
            <a:avLst/>
          </a:prstGeom>
        </p:spPr>
      </p:pic>
    </p:spTree>
    <p:extLst>
      <p:ext uri="{BB962C8B-B14F-4D97-AF65-F5344CB8AC3E}">
        <p14:creationId xmlns:p14="http://schemas.microsoft.com/office/powerpoint/2010/main" val="42154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p:txBody>
          <a:bodyPr/>
          <a:lstStyle/>
          <a:p>
            <a:fld id="{0C0CF154-A7BA-4273-A0F2-522933EAE825}" type="slidenum">
              <a:rPr lang="nb-NO" smtClean="0"/>
              <a:pPr/>
              <a:t>9</a:t>
            </a:fld>
            <a:endParaRPr lang="nb-NO"/>
          </a:p>
        </p:txBody>
      </p:sp>
      <p:sp>
        <p:nvSpPr>
          <p:cNvPr id="4" name="Tittel 3"/>
          <p:cNvSpPr>
            <a:spLocks noGrp="1"/>
          </p:cNvSpPr>
          <p:nvPr>
            <p:ph type="title"/>
          </p:nvPr>
        </p:nvSpPr>
        <p:spPr>
          <a:xfrm>
            <a:off x="769391" y="3613674"/>
            <a:ext cx="11020375" cy="531290"/>
          </a:xfrm>
        </p:spPr>
        <p:txBody>
          <a:bodyPr>
            <a:normAutofit/>
          </a:bodyPr>
          <a:lstStyle/>
          <a:p>
            <a:r>
              <a:rPr lang="nb-NO" dirty="0"/>
              <a:t>Takk for oppmerksomheten!</a:t>
            </a:r>
          </a:p>
        </p:txBody>
      </p:sp>
      <p:sp>
        <p:nvSpPr>
          <p:cNvPr id="3" name="TekstSylinder 2">
            <a:extLst>
              <a:ext uri="{FF2B5EF4-FFF2-40B4-BE49-F238E27FC236}">
                <a16:creationId xmlns:a16="http://schemas.microsoft.com/office/drawing/2014/main" xmlns="" id="{B7E7AC1E-DCC2-4B45-82A4-9145CF360B2C}"/>
              </a:ext>
            </a:extLst>
          </p:cNvPr>
          <p:cNvSpPr txBox="1"/>
          <p:nvPr/>
        </p:nvSpPr>
        <p:spPr>
          <a:xfrm>
            <a:off x="744846" y="5661061"/>
            <a:ext cx="6093746" cy="1717237"/>
          </a:xfrm>
          <a:prstGeom prst="rect">
            <a:avLst/>
          </a:prstGeom>
          <a:solidFill>
            <a:schemeClr val="bg1"/>
          </a:solidFill>
        </p:spPr>
        <p:txBody>
          <a:bodyPr wrap="square" rtlCol="0">
            <a:spAutoFit/>
          </a:bodyPr>
          <a:lstStyle/>
          <a:p>
            <a:endParaRPr lang="nb-NO" dirty="0"/>
          </a:p>
        </p:txBody>
      </p:sp>
      <p:pic>
        <p:nvPicPr>
          <p:cNvPr id="6" name="Bilde 5">
            <a:extLst>
              <a:ext uri="{FF2B5EF4-FFF2-40B4-BE49-F238E27FC236}">
                <a16:creationId xmlns:a16="http://schemas.microsoft.com/office/drawing/2014/main" xmlns="" id="{59652C01-7F80-47B5-B8F7-4251F839B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975" y="6962721"/>
            <a:ext cx="725487" cy="397814"/>
          </a:xfrm>
          <a:prstGeom prst="rect">
            <a:avLst/>
          </a:prstGeom>
        </p:spPr>
      </p:pic>
    </p:spTree>
    <p:extLst>
      <p:ext uri="{BB962C8B-B14F-4D97-AF65-F5344CB8AC3E}">
        <p14:creationId xmlns:p14="http://schemas.microsoft.com/office/powerpoint/2010/main" val="453369676"/>
      </p:ext>
    </p:extLst>
  </p:cSld>
  <p:clrMapOvr>
    <a:masterClrMapping/>
  </p:clrMapOvr>
</p:sld>
</file>

<file path=ppt/theme/theme1.xml><?xml version="1.0" encoding="utf-8"?>
<a:theme xmlns:a="http://schemas.openxmlformats.org/drawingml/2006/main" name="Agenda Kaupang">
  <a:themeElements>
    <a:clrScheme name="Agenda Kaupang">
      <a:dk1>
        <a:sysClr val="windowText" lastClr="000000"/>
      </a:dk1>
      <a:lt1>
        <a:sysClr val="window" lastClr="FFFFFF"/>
      </a:lt1>
      <a:dk2>
        <a:srgbClr val="575756"/>
      </a:dk2>
      <a:lt2>
        <a:srgbClr val="FFA000"/>
      </a:lt2>
      <a:accent1>
        <a:srgbClr val="97C1E0"/>
      </a:accent1>
      <a:accent2>
        <a:srgbClr val="4583AD"/>
      </a:accent2>
      <a:accent3>
        <a:srgbClr val="1F6994"/>
      </a:accent3>
      <a:accent4>
        <a:srgbClr val="114264"/>
      </a:accent4>
      <a:accent5>
        <a:srgbClr val="2F6B7D"/>
      </a:accent5>
      <a:accent6>
        <a:srgbClr val="60A7B4"/>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2 PPT-presentasjon Bredt format" id="{B72B017F-AF64-4264-B132-1B3579449AEF}" vid="{80643FDD-F243-491D-8B45-4165BDBF987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osjektrapport" ma:contentTypeID="0x010100C466DCB15B7C4D46B76A8E26AA95A520002FF45398A1B68D4EA14EE9FFF5FC4062" ma:contentTypeVersion="0" ma:contentTypeDescription="" ma:contentTypeScope="" ma:versionID="24710e6bc3aed35df55ffd1c067b717c">
  <xsd:schema xmlns:xsd="http://www.w3.org/2001/XMLSchema" xmlns:xs="http://www.w3.org/2001/XMLSchema" xmlns:p="http://schemas.microsoft.com/office/2006/metadata/properties" xmlns:ns1="http://schemas.microsoft.com/sharepoint/v3" xmlns:ns2="a0c403bc-df03-43c8-915b-d2d6e5c89d57" targetNamespace="http://schemas.microsoft.com/office/2006/metadata/properties" ma:root="true" ma:fieldsID="f5540488cbf06003735da23cb205329d" ns1:_="" ns2:_="">
    <xsd:import namespace="http://schemas.microsoft.com/sharepoint/v3"/>
    <xsd:import namespace="a0c403bc-df03-43c8-915b-d2d6e5c89d57"/>
    <xsd:element name="properties">
      <xsd:complexType>
        <xsd:sequence>
          <xsd:element name="documentManagement">
            <xsd:complexType>
              <xsd:all>
                <xsd:element ref="ns2:_dlc_DocId" minOccurs="0"/>
                <xsd:element ref="ns2:_dlc_DocIdUrl" minOccurs="0"/>
                <xsd:element ref="ns2:_dlc_DocIdPersistId" minOccurs="0"/>
                <xsd:element ref="ns1:ReportDescription" minOccurs="0"/>
                <xsd:element ref="ns2:Rapportforfatter" minOccurs="0"/>
                <xsd:element ref="ns2:h63eb6bf2e3d4f93aa1ddf743b668c17"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portDescription" ma:index="11" nillable="true" ma:displayName="Rapportbeskrivelse" ma:description="En beskrivelse av innholdet i rapporten" ma:internalName="Report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c403bc-df03-43c8-915b-d2d6e5c89d57"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Fast ID" ma:description="Behold IDen ved tillegging." ma:hidden="true" ma:internalName="_dlc_DocIdPersistId" ma:readOnly="true">
      <xsd:simpleType>
        <xsd:restriction base="dms:Boolean"/>
      </xsd:simpleType>
    </xsd:element>
    <xsd:element name="Rapportforfatter" ma:index="12" nillable="true" ma:displayName="Rapportforfatter" ma:internalName="Rapportforfatter">
      <xsd:simpleType>
        <xsd:restriction base="dms:Text">
          <xsd:maxLength value="255"/>
        </xsd:restriction>
      </xsd:simpleType>
    </xsd:element>
    <xsd:element name="h63eb6bf2e3d4f93aa1ddf743b668c17" ma:index="13" nillable="true" ma:taxonomy="true" ma:internalName="h63eb6bf2e3d4f93aa1ddf743b668c17" ma:taxonomyFieldName="Dokumentkategori" ma:displayName="Dokumentkategori" ma:default="" ma:fieldId="{163eb6bf-2e3d-4f93-aa1d-df743b668c17}" ma:sspId="723dea4e-3c3b-4542-8cf3-09c21c94bb66" ma:termSetId="115804ee-8a7e-44c7-8782-636c4cc4e937" ma:anchorId="00000000-0000-0000-0000-000000000000" ma:open="false" ma:isKeyword="false">
      <xsd:complexType>
        <xsd:sequence>
          <xsd:element ref="pc:Terms" minOccurs="0" maxOccurs="1"/>
        </xsd:sequence>
      </xsd:complexType>
    </xsd:element>
    <xsd:element name="TaxCatchAll" ma:index="14" nillable="true" ma:displayName="Global taksonomikolonne" ma:hidden="true" ma:list="{0619e880-d3e8-4a0a-ac1c-51547fa4f40c}" ma:internalName="TaxCatchAll" ma:showField="CatchAllData" ma:web="a0c403bc-df03-43c8-915b-d2d6e5c89d57">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Global taksonomikolonne1" ma:hidden="true" ma:list="{0619e880-d3e8-4a0a-ac1c-51547fa4f40c}" ma:internalName="TaxCatchAllLabel" ma:readOnly="true" ma:showField="CatchAllDataLabel" ma:web="a0c403bc-df03-43c8-915b-d2d6e5c89d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h63eb6bf2e3d4f93aa1ddf743b668c17 xmlns="a0c403bc-df03-43c8-915b-d2d6e5c89d57">
      <Terms xmlns="http://schemas.microsoft.com/office/infopath/2007/PartnerControls">
        <TermInfo xmlns="http://schemas.microsoft.com/office/infopath/2007/PartnerControls">
          <TermName xmlns="http://schemas.microsoft.com/office/infopath/2007/PartnerControls">Sammendrag</TermName>
          <TermId xmlns="http://schemas.microsoft.com/office/infopath/2007/PartnerControls">06fd0364-2305-480a-8ec8-1cae03112a06</TermId>
        </TermInfo>
      </Terms>
    </h63eb6bf2e3d4f93aa1ddf743b668c17>
    <Rapportforfatter xmlns="a0c403bc-df03-43c8-915b-d2d6e5c89d57" xsi:nil="true"/>
    <ReportDescription xmlns="http://schemas.microsoft.com/sharepoint/v3" xsi:nil="true"/>
    <TaxCatchAll xmlns="a0c403bc-df03-43c8-915b-d2d6e5c89d57">
      <Value>109</Value>
    </TaxCatchAll>
    <_dlc_DocId xmlns="a0c403bc-df03-43c8-915b-d2d6e5c89d57">DMFW2D44QQMK-1777506427-2</_dlc_DocId>
    <_dlc_DocIdUrl xmlns="a0c403bc-df03-43c8-915b-d2d6e5c89d57">
      <Url>http://fou.ks.no/prosjekter/174002/_layouts/15/DocIdRedir.aspx?ID=DMFW2D44QQMK-1777506427-2</Url>
      <Description>DMFW2D44QQMK-1777506427-2</Description>
    </_dlc_DocIdUrl>
  </documentManagement>
</p:properties>
</file>

<file path=customXml/itemProps1.xml><?xml version="1.0" encoding="utf-8"?>
<ds:datastoreItem xmlns:ds="http://schemas.openxmlformats.org/officeDocument/2006/customXml" ds:itemID="{B7B0BD85-9387-4096-B1A1-6AE37E2BC524}"/>
</file>

<file path=customXml/itemProps2.xml><?xml version="1.0" encoding="utf-8"?>
<ds:datastoreItem xmlns:ds="http://schemas.openxmlformats.org/officeDocument/2006/customXml" ds:itemID="{3165E6BD-7965-4190-9C7C-9EDADF27B4EF}"/>
</file>

<file path=customXml/itemProps3.xml><?xml version="1.0" encoding="utf-8"?>
<ds:datastoreItem xmlns:ds="http://schemas.openxmlformats.org/officeDocument/2006/customXml" ds:itemID="{3C19C86E-BDC5-49AD-9153-D00BD81105FB}"/>
</file>

<file path=customXml/itemProps4.xml><?xml version="1.0" encoding="utf-8"?>
<ds:datastoreItem xmlns:ds="http://schemas.openxmlformats.org/officeDocument/2006/customXml" ds:itemID="{9934268B-F1E9-4F38-8D24-522D96E8E4EC}"/>
</file>

<file path=docProps/app.xml><?xml version="1.0" encoding="utf-8"?>
<Properties xmlns="http://schemas.openxmlformats.org/officeDocument/2006/extended-properties" xmlns:vt="http://schemas.openxmlformats.org/officeDocument/2006/docPropsVTypes">
  <Template>2 PPT-presentasjon Bredt format</Template>
  <TotalTime>542</TotalTime>
  <Words>1565</Words>
  <Application>Microsoft Office PowerPoint</Application>
  <PresentationFormat>Egendefinert</PresentationFormat>
  <Paragraphs>89</Paragraphs>
  <Slides>9</Slides>
  <Notes>4</Notes>
  <HiddenSlides>0</HiddenSlides>
  <MMClips>0</MMClips>
  <ScaleCrop>false</ScaleCrop>
  <HeadingPairs>
    <vt:vector size="4" baseType="variant">
      <vt:variant>
        <vt:lpstr>Tema</vt:lpstr>
      </vt:variant>
      <vt:variant>
        <vt:i4>1</vt:i4>
      </vt:variant>
      <vt:variant>
        <vt:lpstr>Lysbildetitler</vt:lpstr>
      </vt:variant>
      <vt:variant>
        <vt:i4>9</vt:i4>
      </vt:variant>
    </vt:vector>
  </HeadingPairs>
  <TitlesOfParts>
    <vt:vector size="10" baseType="lpstr">
      <vt:lpstr>Agenda Kaupang</vt:lpstr>
      <vt:lpstr>Rekruttering av personer som står på utsiden av arbeidslivet inn i ordinær jobb i kommunal sektor</vt:lpstr>
      <vt:lpstr> </vt:lpstr>
      <vt:lpstr>Bakgrunn og formål med prosjektet</vt:lpstr>
      <vt:lpstr>Fremgangsmåte</vt:lpstr>
      <vt:lpstr>Hovedfunn </vt:lpstr>
      <vt:lpstr>Metodikk for å rekruttere personer som står på utsiden</vt:lpstr>
      <vt:lpstr>Fem gode grep for og lykkes</vt:lpstr>
      <vt:lpstr>Eksempler og metoder</vt:lpstr>
      <vt:lpstr>Takk for oppmerksomheten!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Inger Hegna</dc:creator>
  <cp:lastModifiedBy>Ellen Dehli</cp:lastModifiedBy>
  <cp:revision>51</cp:revision>
  <dcterms:created xsi:type="dcterms:W3CDTF">2018-09-10T08:20:59Z</dcterms:created>
  <dcterms:modified xsi:type="dcterms:W3CDTF">2018-11-12T11:44:01Z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0x010100C466DCB15B7C4D46B76A8E26AA95A520002FF45398A1B68D4EA14EE9FFF5FC4062</vt:lpwstr>
  </property>
  <property fmtid="{D5CDD505-2E9C-101B-9397-08002B2CF9AE}" pid="3" name="_dlc_DocIdItemGuid">
    <vt:lpwstr>569f6faa-8dbd-469f-a492-7675b7aca8c5</vt:lpwstr>
  </property>
  <property fmtid="{D5CDD505-2E9C-101B-9397-08002B2CF9AE}" pid="4" name="Dokumentkategori">
    <vt:lpwstr>109;#Sammendrag|06fd0364-2305-480a-8ec8-1cae03112a06</vt:lpwstr>
  </property>
</Properties>
</file>