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702" r:id="rId5"/>
    <p:sldMasterId id="2147483747" r:id="rId6"/>
  </p:sldMasterIdLst>
  <p:notesMasterIdLst>
    <p:notesMasterId r:id="rId26"/>
  </p:notesMasterIdLst>
  <p:sldIdLst>
    <p:sldId id="256" r:id="rId7"/>
    <p:sldId id="4333" r:id="rId8"/>
    <p:sldId id="2147196326" r:id="rId9"/>
    <p:sldId id="4329" r:id="rId10"/>
    <p:sldId id="4324" r:id="rId11"/>
    <p:sldId id="2147196328" r:id="rId12"/>
    <p:sldId id="2147196327" r:id="rId13"/>
    <p:sldId id="4334" r:id="rId14"/>
    <p:sldId id="2147196282" r:id="rId15"/>
    <p:sldId id="2147196286" r:id="rId16"/>
    <p:sldId id="2147196316" r:id="rId17"/>
    <p:sldId id="4335" r:id="rId18"/>
    <p:sldId id="2147196319" r:id="rId19"/>
    <p:sldId id="2147196320" r:id="rId20"/>
    <p:sldId id="2147196321" r:id="rId21"/>
    <p:sldId id="2147196322" r:id="rId22"/>
    <p:sldId id="2147196324" r:id="rId23"/>
    <p:sldId id="2147196323" r:id="rId24"/>
    <p:sldId id="2147196325" r:id="rId25"/>
  </p:sldIdLst>
  <p:sldSz cx="9144000" cy="5143500" type="screen16x9"/>
  <p:notesSz cx="6858000" cy="9144000"/>
  <p:embeddedFontLst>
    <p:embeddedFont>
      <p:font typeface="Comic Sans MS" panose="030F0702030302020204" pitchFamily="66" charset="0"/>
      <p:regular r:id="rId27"/>
      <p:bold r:id="rId28"/>
      <p:italic r:id="rId29"/>
      <p:boldItalic r:id="rId30"/>
    </p:embeddedFont>
    <p:embeddedFont>
      <p:font typeface="Open Sans" panose="020B0606030504020204" pitchFamily="34" charset="0"/>
      <p:regular r:id="rId31"/>
      <p:bold r:id="rId32"/>
      <p:italic r:id="rId33"/>
      <p:boldItalic r:id="rId34"/>
    </p:embeddedFont>
    <p:embeddedFont>
      <p:font typeface="Open Sans SemiBold" panose="020B0706030804020204" pitchFamily="34" charset="0"/>
      <p:bold r:id="rId35"/>
      <p:boldItalic r:id="rId36"/>
    </p:embeddedFont>
    <p:embeddedFont>
      <p:font typeface="Open Sans SemiBold" panose="020B0706030804020204" pitchFamily="34" charset="0"/>
      <p:bold r:id="rId35"/>
      <p:boldItalic r:id="rId36"/>
    </p:embeddedFont>
    <p:embeddedFont>
      <p:font typeface="Titillium Web" panose="00000500000000000000" pitchFamily="2" charset="0"/>
      <p:regular r:id="rId37"/>
      <p:bold r:id="rId38"/>
      <p:italic r:id="rId39"/>
      <p:boldItalic r:id="rId40"/>
    </p:embeddedFont>
    <p:embeddedFont>
      <p:font typeface="Verdana" panose="020B0604030504040204" pitchFamily="34" charset="0"/>
      <p:regular r:id="rId41"/>
      <p:bold r:id="rId42"/>
      <p:italic r:id="rId43"/>
      <p:boldItalic r:id="rId44"/>
    </p:embeddedFont>
  </p:embeddedFontLst>
  <p:custDataLst>
    <p:tags r:id="rId4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AA1BC59E-01B3-4567-99A0-BE55D319C1D7}">
          <p14:sldIdLst>
            <p14:sldId id="256"/>
          </p14:sldIdLst>
        </p14:section>
        <p14:section name="Gruppeoppgave 1" id="{35169C1F-F2EB-4AAF-82E7-D21F29576C9A}">
          <p14:sldIdLst>
            <p14:sldId id="4333"/>
            <p14:sldId id="2147196326"/>
            <p14:sldId id="4329"/>
            <p14:sldId id="4324"/>
            <p14:sldId id="2147196328"/>
            <p14:sldId id="2147196327"/>
          </p14:sldIdLst>
        </p14:section>
        <p14:section name="Gruppeoppgave 2" id="{4D53EAA9-30D4-49AB-847E-BFB113D4239D}">
          <p14:sldIdLst>
            <p14:sldId id="4334"/>
            <p14:sldId id="2147196282"/>
            <p14:sldId id="2147196286"/>
            <p14:sldId id="2147196316"/>
          </p14:sldIdLst>
        </p14:section>
        <p14:section name="Gruppeoppgave 3" id="{B7AD6C15-37BC-46D3-97F3-2AD248B14279}">
          <p14:sldIdLst>
            <p14:sldId id="4335"/>
            <p14:sldId id="2147196319"/>
            <p14:sldId id="2147196320"/>
            <p14:sldId id="2147196321"/>
            <p14:sldId id="2147196322"/>
            <p14:sldId id="2147196324"/>
            <p14:sldId id="2147196323"/>
            <p14:sldId id="214719632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7B81"/>
    <a:srgbClr val="B5EDEA"/>
    <a:srgbClr val="F79646"/>
    <a:srgbClr val="E3F3F4"/>
    <a:srgbClr val="B7C5DF"/>
    <a:srgbClr val="8AA1CB"/>
    <a:srgbClr val="D9E8D5"/>
    <a:srgbClr val="1A4866"/>
    <a:srgbClr val="F0B552"/>
    <a:srgbClr val="F0AD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4A3C92-1065-453B-87B9-9B3C964882AE}" v="830" dt="2024-10-02T09:46:02.409"/>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77" autoAdjust="0"/>
  </p:normalViewPr>
  <p:slideViewPr>
    <p:cSldViewPr snapToGrid="0">
      <p:cViewPr varScale="1">
        <p:scale>
          <a:sx n="57" d="100"/>
          <a:sy n="57" d="100"/>
        </p:scale>
        <p:origin x="1468"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5.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font" Target="fonts/font3.fntdata"/><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C0DCE6-0A68-45F3-9196-4DB7F14B3DA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C969A656-DCBF-498F-A96F-DC7BD80A2CAF}">
      <dgm:prSet phldrT="[Text]"/>
      <dgm:spPr>
        <a:solidFill>
          <a:schemeClr val="tx1">
            <a:lumMod val="75000"/>
            <a:lumOff val="25000"/>
          </a:schemeClr>
        </a:solidFill>
        <a:ln>
          <a:solidFill>
            <a:srgbClr val="2C7B81"/>
          </a:solidFill>
        </a:ln>
      </dgm:spPr>
      <dgm:t>
        <a:bodyPr/>
        <a:lstStyle/>
        <a:p>
          <a:r>
            <a:rPr lang="en-GB"/>
            <a:t>1 </a:t>
          </a:r>
          <a:r>
            <a:rPr lang="en-GB" err="1"/>
            <a:t>Hvorfor</a:t>
          </a:r>
          <a:r>
            <a:rPr lang="en-GB"/>
            <a:t>?</a:t>
          </a:r>
        </a:p>
      </dgm:t>
    </dgm:pt>
    <dgm:pt modelId="{8EFEC3E4-19D5-4A96-9348-EAF1E8EB6BAE}" type="parTrans" cxnId="{ACAA81BA-12AA-4139-A675-AF7A719E87D9}">
      <dgm:prSet/>
      <dgm:spPr/>
      <dgm:t>
        <a:bodyPr/>
        <a:lstStyle/>
        <a:p>
          <a:endParaRPr lang="en-GB"/>
        </a:p>
      </dgm:t>
    </dgm:pt>
    <dgm:pt modelId="{47EEF92B-04AC-42F2-9568-6372EA6ED22F}" type="sibTrans" cxnId="{ACAA81BA-12AA-4139-A675-AF7A719E87D9}">
      <dgm:prSet/>
      <dgm:spPr/>
      <dgm:t>
        <a:bodyPr/>
        <a:lstStyle/>
        <a:p>
          <a:endParaRPr lang="en-GB"/>
        </a:p>
      </dgm:t>
    </dgm:pt>
    <dgm:pt modelId="{89A57BDF-84C3-4E0D-97A5-B677FCBC6844}">
      <dgm:prSet phldrT="[Text]"/>
      <dgm:spPr>
        <a:solidFill>
          <a:schemeClr val="tx1">
            <a:lumMod val="75000"/>
            <a:lumOff val="25000"/>
          </a:schemeClr>
        </a:solidFill>
        <a:ln>
          <a:solidFill>
            <a:srgbClr val="2C7B81"/>
          </a:solidFill>
        </a:ln>
      </dgm:spPr>
      <dgm:t>
        <a:bodyPr/>
        <a:lstStyle/>
        <a:p>
          <a:r>
            <a:rPr lang="en-GB"/>
            <a:t>2 </a:t>
          </a:r>
          <a:r>
            <a:rPr lang="en-GB" err="1"/>
            <a:t>Hvorfor</a:t>
          </a:r>
          <a:r>
            <a:rPr lang="en-GB"/>
            <a:t>?</a:t>
          </a:r>
        </a:p>
      </dgm:t>
    </dgm:pt>
    <dgm:pt modelId="{41000487-6554-41AC-9000-559CB947EBE3}" type="parTrans" cxnId="{6B3AFD42-D042-4054-ABA5-FC42F4946D7F}">
      <dgm:prSet/>
      <dgm:spPr/>
      <dgm:t>
        <a:bodyPr/>
        <a:lstStyle/>
        <a:p>
          <a:endParaRPr lang="en-GB"/>
        </a:p>
      </dgm:t>
    </dgm:pt>
    <dgm:pt modelId="{A5876422-2BD7-4A1C-981B-2E43F6AECA30}" type="sibTrans" cxnId="{6B3AFD42-D042-4054-ABA5-FC42F4946D7F}">
      <dgm:prSet/>
      <dgm:spPr/>
      <dgm:t>
        <a:bodyPr/>
        <a:lstStyle/>
        <a:p>
          <a:endParaRPr lang="en-GB"/>
        </a:p>
      </dgm:t>
    </dgm:pt>
    <dgm:pt modelId="{93593719-4EEC-412C-BA0C-0A5CCEEE11C7}">
      <dgm:prSet phldrT="[Text]" custT="1"/>
      <dgm:spPr>
        <a:ln>
          <a:solidFill>
            <a:srgbClr val="2C7B81"/>
          </a:solidFill>
        </a:ln>
      </dgm:spPr>
      <dgm:t>
        <a:bodyPr/>
        <a:lstStyle/>
        <a:p>
          <a:r>
            <a:rPr lang="en-GB" sz="1600" err="1"/>
            <a:t>fordi</a:t>
          </a:r>
          <a:endParaRPr lang="en-GB" sz="1600"/>
        </a:p>
      </dgm:t>
    </dgm:pt>
    <dgm:pt modelId="{687FA513-108C-4BA8-8F0D-7B3E148420DC}" type="parTrans" cxnId="{44BACBF8-0D5B-4D11-A444-2868FC5F3F92}">
      <dgm:prSet/>
      <dgm:spPr/>
      <dgm:t>
        <a:bodyPr/>
        <a:lstStyle/>
        <a:p>
          <a:endParaRPr lang="en-GB"/>
        </a:p>
      </dgm:t>
    </dgm:pt>
    <dgm:pt modelId="{D7D6B506-3CC9-43FD-9EA7-ABBB351AFBC3}" type="sibTrans" cxnId="{44BACBF8-0D5B-4D11-A444-2868FC5F3F92}">
      <dgm:prSet/>
      <dgm:spPr/>
      <dgm:t>
        <a:bodyPr/>
        <a:lstStyle/>
        <a:p>
          <a:endParaRPr lang="en-GB"/>
        </a:p>
      </dgm:t>
    </dgm:pt>
    <dgm:pt modelId="{C7CB940C-C098-4F97-A85A-9904B656B53A}">
      <dgm:prSet phldrT="[Text]"/>
      <dgm:spPr>
        <a:solidFill>
          <a:schemeClr val="tx1">
            <a:lumMod val="75000"/>
            <a:lumOff val="25000"/>
          </a:schemeClr>
        </a:solidFill>
        <a:ln>
          <a:solidFill>
            <a:srgbClr val="2C7B81"/>
          </a:solidFill>
        </a:ln>
      </dgm:spPr>
      <dgm:t>
        <a:bodyPr/>
        <a:lstStyle/>
        <a:p>
          <a:r>
            <a:rPr lang="en-GB"/>
            <a:t>3 </a:t>
          </a:r>
          <a:r>
            <a:rPr lang="en-GB" err="1"/>
            <a:t>Hvorfor</a:t>
          </a:r>
          <a:r>
            <a:rPr lang="en-GB"/>
            <a:t>?</a:t>
          </a:r>
        </a:p>
      </dgm:t>
    </dgm:pt>
    <dgm:pt modelId="{4BA07D4C-A595-4F00-803A-22DC78AF8534}" type="parTrans" cxnId="{5A3E6597-0A01-410C-8B5E-2F8E884F6850}">
      <dgm:prSet/>
      <dgm:spPr/>
      <dgm:t>
        <a:bodyPr/>
        <a:lstStyle/>
        <a:p>
          <a:endParaRPr lang="en-GB"/>
        </a:p>
      </dgm:t>
    </dgm:pt>
    <dgm:pt modelId="{70EC7178-57DF-4270-ADC7-7904A75FFDCB}" type="sibTrans" cxnId="{5A3E6597-0A01-410C-8B5E-2F8E884F6850}">
      <dgm:prSet/>
      <dgm:spPr/>
      <dgm:t>
        <a:bodyPr/>
        <a:lstStyle/>
        <a:p>
          <a:endParaRPr lang="en-GB"/>
        </a:p>
      </dgm:t>
    </dgm:pt>
    <dgm:pt modelId="{0100D682-EB33-4565-83DD-92D5ED084A13}">
      <dgm:prSet phldrT="[Text]" custT="1"/>
      <dgm:spPr>
        <a:ln>
          <a:solidFill>
            <a:srgbClr val="2C7B81"/>
          </a:solidFill>
        </a:ln>
      </dgm:spPr>
      <dgm:t>
        <a:bodyPr/>
        <a:lstStyle/>
        <a:p>
          <a:r>
            <a:rPr lang="nb-NO" sz="1600"/>
            <a:t>Fordi</a:t>
          </a:r>
          <a:endParaRPr lang="en-GB" sz="1600"/>
        </a:p>
      </dgm:t>
    </dgm:pt>
    <dgm:pt modelId="{F0CCF619-3DA3-48FD-8E31-5A029858B879}" type="parTrans" cxnId="{6ED0F6B9-F78A-44A9-8EE0-79840CB78D5B}">
      <dgm:prSet/>
      <dgm:spPr/>
      <dgm:t>
        <a:bodyPr/>
        <a:lstStyle/>
        <a:p>
          <a:endParaRPr lang="en-GB"/>
        </a:p>
      </dgm:t>
    </dgm:pt>
    <dgm:pt modelId="{7D31840F-669F-461D-B956-27205A8923EE}" type="sibTrans" cxnId="{6ED0F6B9-F78A-44A9-8EE0-79840CB78D5B}">
      <dgm:prSet/>
      <dgm:spPr/>
      <dgm:t>
        <a:bodyPr/>
        <a:lstStyle/>
        <a:p>
          <a:endParaRPr lang="en-GB"/>
        </a:p>
      </dgm:t>
    </dgm:pt>
    <dgm:pt modelId="{9BFEEB7B-2CA0-43D9-B4E8-FE9C40EE7CCF}">
      <dgm:prSet phldrT="[Text]"/>
      <dgm:spPr>
        <a:solidFill>
          <a:schemeClr val="tx1">
            <a:lumMod val="75000"/>
            <a:lumOff val="25000"/>
          </a:schemeClr>
        </a:solidFill>
        <a:ln>
          <a:solidFill>
            <a:srgbClr val="2C7B81"/>
          </a:solidFill>
        </a:ln>
      </dgm:spPr>
      <dgm:t>
        <a:bodyPr/>
        <a:lstStyle/>
        <a:p>
          <a:r>
            <a:rPr lang="en-GB"/>
            <a:t>4 </a:t>
          </a:r>
          <a:r>
            <a:rPr lang="en-GB" err="1"/>
            <a:t>Hvorfor</a:t>
          </a:r>
          <a:r>
            <a:rPr lang="en-GB"/>
            <a:t>?</a:t>
          </a:r>
        </a:p>
      </dgm:t>
    </dgm:pt>
    <dgm:pt modelId="{7C912797-8238-4927-9B28-59E92CC7EC9E}" type="parTrans" cxnId="{64EC5520-BE42-4E1B-AF04-F4A9084C009E}">
      <dgm:prSet/>
      <dgm:spPr/>
      <dgm:t>
        <a:bodyPr/>
        <a:lstStyle/>
        <a:p>
          <a:endParaRPr lang="en-GB"/>
        </a:p>
      </dgm:t>
    </dgm:pt>
    <dgm:pt modelId="{DA595400-65AB-4139-9E8D-E4863BBA14A9}" type="sibTrans" cxnId="{64EC5520-BE42-4E1B-AF04-F4A9084C009E}">
      <dgm:prSet/>
      <dgm:spPr/>
      <dgm:t>
        <a:bodyPr/>
        <a:lstStyle/>
        <a:p>
          <a:endParaRPr lang="en-GB"/>
        </a:p>
      </dgm:t>
    </dgm:pt>
    <dgm:pt modelId="{01E45948-CC61-45AB-8F9E-C6897E61069C}">
      <dgm:prSet phldrT="[Text]"/>
      <dgm:spPr>
        <a:solidFill>
          <a:schemeClr val="tx1">
            <a:lumMod val="75000"/>
            <a:lumOff val="25000"/>
          </a:schemeClr>
        </a:solidFill>
        <a:ln>
          <a:solidFill>
            <a:srgbClr val="2C7B81"/>
          </a:solidFill>
        </a:ln>
      </dgm:spPr>
      <dgm:t>
        <a:bodyPr/>
        <a:lstStyle/>
        <a:p>
          <a:r>
            <a:rPr lang="en-GB"/>
            <a:t>5 </a:t>
          </a:r>
          <a:r>
            <a:rPr lang="en-GB" err="1"/>
            <a:t>Hvorfor</a:t>
          </a:r>
          <a:r>
            <a:rPr lang="en-GB"/>
            <a:t>?</a:t>
          </a:r>
        </a:p>
      </dgm:t>
    </dgm:pt>
    <dgm:pt modelId="{D61C54C4-3325-4FB9-A812-522819E4C81D}" type="parTrans" cxnId="{F68A5284-9A0F-4F4B-BEEC-57C1AA042C26}">
      <dgm:prSet/>
      <dgm:spPr/>
      <dgm:t>
        <a:bodyPr/>
        <a:lstStyle/>
        <a:p>
          <a:endParaRPr lang="en-GB"/>
        </a:p>
      </dgm:t>
    </dgm:pt>
    <dgm:pt modelId="{225BD991-DA1A-4109-A80C-ED85FBFD940D}" type="sibTrans" cxnId="{F68A5284-9A0F-4F4B-BEEC-57C1AA042C26}">
      <dgm:prSet/>
      <dgm:spPr/>
      <dgm:t>
        <a:bodyPr/>
        <a:lstStyle/>
        <a:p>
          <a:endParaRPr lang="en-GB"/>
        </a:p>
      </dgm:t>
    </dgm:pt>
    <dgm:pt modelId="{3AD8A5F1-2457-48AB-9638-F14F4C79718E}">
      <dgm:prSet custT="1"/>
      <dgm:spPr>
        <a:ln>
          <a:solidFill>
            <a:srgbClr val="2C7B81"/>
          </a:solidFill>
        </a:ln>
      </dgm:spPr>
      <dgm:t>
        <a:bodyPr/>
        <a:lstStyle/>
        <a:p>
          <a:pPr>
            <a:buFont typeface="Arial" panose="020B0604020202020204" pitchFamily="34" charset="0"/>
            <a:buChar char="•"/>
          </a:pPr>
          <a:r>
            <a:rPr lang="nb-NO" sz="1600"/>
            <a:t>Fordi</a:t>
          </a:r>
          <a:endParaRPr lang="en-GB" sz="1600"/>
        </a:p>
      </dgm:t>
    </dgm:pt>
    <dgm:pt modelId="{0C725E07-79C5-4329-AC6F-7E90AE244488}" type="parTrans" cxnId="{D7539699-DE83-42B2-B360-9E50EB00674F}">
      <dgm:prSet/>
      <dgm:spPr/>
      <dgm:t>
        <a:bodyPr/>
        <a:lstStyle/>
        <a:p>
          <a:endParaRPr lang="en-GB"/>
        </a:p>
      </dgm:t>
    </dgm:pt>
    <dgm:pt modelId="{A2EF54D5-C675-4E72-85F8-B85EA8CA2B01}" type="sibTrans" cxnId="{D7539699-DE83-42B2-B360-9E50EB00674F}">
      <dgm:prSet/>
      <dgm:spPr/>
      <dgm:t>
        <a:bodyPr/>
        <a:lstStyle/>
        <a:p>
          <a:endParaRPr lang="en-GB"/>
        </a:p>
      </dgm:t>
    </dgm:pt>
    <dgm:pt modelId="{13496B56-6EF3-47B6-8D15-9239393A4A2C}">
      <dgm:prSet custT="1"/>
      <dgm:spPr>
        <a:ln>
          <a:solidFill>
            <a:srgbClr val="2C7B81"/>
          </a:solidFill>
        </a:ln>
      </dgm:spPr>
      <dgm:t>
        <a:bodyPr/>
        <a:lstStyle/>
        <a:p>
          <a:r>
            <a:rPr lang="nb-NO" sz="1600"/>
            <a:t>Fordi</a:t>
          </a:r>
          <a:endParaRPr lang="en-GB" sz="1600"/>
        </a:p>
      </dgm:t>
    </dgm:pt>
    <dgm:pt modelId="{41AA0835-589E-4E88-A4B1-9B150861FE98}" type="parTrans" cxnId="{645CFBE6-A28D-4B7F-A1BA-C9B259C14524}">
      <dgm:prSet/>
      <dgm:spPr/>
      <dgm:t>
        <a:bodyPr/>
        <a:lstStyle/>
        <a:p>
          <a:endParaRPr lang="en-GB"/>
        </a:p>
      </dgm:t>
    </dgm:pt>
    <dgm:pt modelId="{170C4B5C-1E0F-40C4-A81A-BC1AFF5444E2}" type="sibTrans" cxnId="{645CFBE6-A28D-4B7F-A1BA-C9B259C14524}">
      <dgm:prSet/>
      <dgm:spPr/>
      <dgm:t>
        <a:bodyPr/>
        <a:lstStyle/>
        <a:p>
          <a:endParaRPr lang="en-GB"/>
        </a:p>
      </dgm:t>
    </dgm:pt>
    <dgm:pt modelId="{27DD8275-B5B4-4506-81CB-E2E34E94AEB6}">
      <dgm:prSet phldrT="[Text]" custT="1"/>
      <dgm:spPr>
        <a:ln>
          <a:solidFill>
            <a:srgbClr val="2C7B81"/>
          </a:solidFill>
        </a:ln>
      </dgm:spPr>
      <dgm:t>
        <a:bodyPr/>
        <a:lstStyle/>
        <a:p>
          <a:r>
            <a:rPr lang="nb-NO" sz="1600"/>
            <a:t>Fordi.....</a:t>
          </a:r>
          <a:endParaRPr lang="en-GB" sz="1600"/>
        </a:p>
      </dgm:t>
    </dgm:pt>
    <dgm:pt modelId="{7062D56F-236A-48F0-B779-9EEA66226D6E}" type="parTrans" cxnId="{A85FEDCD-24FB-4166-800B-CFAC3AD4BCF1}">
      <dgm:prSet/>
      <dgm:spPr/>
      <dgm:t>
        <a:bodyPr/>
        <a:lstStyle/>
        <a:p>
          <a:endParaRPr lang="en-GB"/>
        </a:p>
      </dgm:t>
    </dgm:pt>
    <dgm:pt modelId="{2900A9D9-9D5D-4E8F-8696-ABAB5C162A37}" type="sibTrans" cxnId="{A85FEDCD-24FB-4166-800B-CFAC3AD4BCF1}">
      <dgm:prSet/>
      <dgm:spPr/>
      <dgm:t>
        <a:bodyPr/>
        <a:lstStyle/>
        <a:p>
          <a:endParaRPr lang="en-GB"/>
        </a:p>
      </dgm:t>
    </dgm:pt>
    <dgm:pt modelId="{E75248A4-2E7F-430C-B21D-AC0D2106F5E4}" type="pres">
      <dgm:prSet presAssocID="{5AC0DCE6-0A68-45F3-9196-4DB7F14B3DAD}" presName="linearFlow" presStyleCnt="0">
        <dgm:presLayoutVars>
          <dgm:dir/>
          <dgm:animLvl val="lvl"/>
          <dgm:resizeHandles val="exact"/>
        </dgm:presLayoutVars>
      </dgm:prSet>
      <dgm:spPr/>
    </dgm:pt>
    <dgm:pt modelId="{02565A25-169F-44EA-BC2B-44F1AEF573F5}" type="pres">
      <dgm:prSet presAssocID="{C969A656-DCBF-498F-A96F-DC7BD80A2CAF}" presName="composite" presStyleCnt="0"/>
      <dgm:spPr/>
    </dgm:pt>
    <dgm:pt modelId="{CCFE57A1-B9FA-4B3E-96EF-CC3BED11E76B}" type="pres">
      <dgm:prSet presAssocID="{C969A656-DCBF-498F-A96F-DC7BD80A2CAF}" presName="parentText" presStyleLbl="alignNode1" presStyleIdx="0" presStyleCnt="5">
        <dgm:presLayoutVars>
          <dgm:chMax val="1"/>
          <dgm:bulletEnabled val="1"/>
        </dgm:presLayoutVars>
      </dgm:prSet>
      <dgm:spPr/>
    </dgm:pt>
    <dgm:pt modelId="{DD79604E-07DD-4477-9556-24962BE54139}" type="pres">
      <dgm:prSet presAssocID="{C969A656-DCBF-498F-A96F-DC7BD80A2CAF}" presName="descendantText" presStyleLbl="alignAcc1" presStyleIdx="0" presStyleCnt="5">
        <dgm:presLayoutVars>
          <dgm:bulletEnabled val="1"/>
        </dgm:presLayoutVars>
      </dgm:prSet>
      <dgm:spPr/>
    </dgm:pt>
    <dgm:pt modelId="{3FC811AA-70B3-4021-B8F3-E978D44FF989}" type="pres">
      <dgm:prSet presAssocID="{47EEF92B-04AC-42F2-9568-6372EA6ED22F}" presName="sp" presStyleCnt="0"/>
      <dgm:spPr/>
    </dgm:pt>
    <dgm:pt modelId="{32A77090-1378-49BA-A466-EFC6F512161B}" type="pres">
      <dgm:prSet presAssocID="{89A57BDF-84C3-4E0D-97A5-B677FCBC6844}" presName="composite" presStyleCnt="0"/>
      <dgm:spPr/>
    </dgm:pt>
    <dgm:pt modelId="{710E2673-7AA7-4521-A6BC-A739EB4C818B}" type="pres">
      <dgm:prSet presAssocID="{89A57BDF-84C3-4E0D-97A5-B677FCBC6844}" presName="parentText" presStyleLbl="alignNode1" presStyleIdx="1" presStyleCnt="5" custLinFactNeighborX="-995" custLinFactNeighborY="-2588">
        <dgm:presLayoutVars>
          <dgm:chMax val="1"/>
          <dgm:bulletEnabled val="1"/>
        </dgm:presLayoutVars>
      </dgm:prSet>
      <dgm:spPr/>
    </dgm:pt>
    <dgm:pt modelId="{F29A4509-7EAB-4B61-A8EF-BBA2B628A5A9}" type="pres">
      <dgm:prSet presAssocID="{89A57BDF-84C3-4E0D-97A5-B677FCBC6844}" presName="descendantText" presStyleLbl="alignAcc1" presStyleIdx="1" presStyleCnt="5" custLinFactNeighborX="0">
        <dgm:presLayoutVars>
          <dgm:bulletEnabled val="1"/>
        </dgm:presLayoutVars>
      </dgm:prSet>
      <dgm:spPr/>
    </dgm:pt>
    <dgm:pt modelId="{B7161266-BBEE-4CB6-9C4C-CF3F1F3BAA12}" type="pres">
      <dgm:prSet presAssocID="{A5876422-2BD7-4A1C-981B-2E43F6AECA30}" presName="sp" presStyleCnt="0"/>
      <dgm:spPr/>
    </dgm:pt>
    <dgm:pt modelId="{5AEF1DDA-CB6E-4DBF-93DB-2F6CFC592547}" type="pres">
      <dgm:prSet presAssocID="{C7CB940C-C098-4F97-A85A-9904B656B53A}" presName="composite" presStyleCnt="0"/>
      <dgm:spPr/>
    </dgm:pt>
    <dgm:pt modelId="{01B880AC-F773-49E3-9468-A8901E154D0E}" type="pres">
      <dgm:prSet presAssocID="{C7CB940C-C098-4F97-A85A-9904B656B53A}" presName="parentText" presStyleLbl="alignNode1" presStyleIdx="2" presStyleCnt="5">
        <dgm:presLayoutVars>
          <dgm:chMax val="1"/>
          <dgm:bulletEnabled val="1"/>
        </dgm:presLayoutVars>
      </dgm:prSet>
      <dgm:spPr/>
    </dgm:pt>
    <dgm:pt modelId="{56850FA9-EB72-4B49-8A1A-24481CD91015}" type="pres">
      <dgm:prSet presAssocID="{C7CB940C-C098-4F97-A85A-9904B656B53A}" presName="descendantText" presStyleLbl="alignAcc1" presStyleIdx="2" presStyleCnt="5">
        <dgm:presLayoutVars>
          <dgm:bulletEnabled val="1"/>
        </dgm:presLayoutVars>
      </dgm:prSet>
      <dgm:spPr/>
    </dgm:pt>
    <dgm:pt modelId="{DAF908F3-ADFF-427D-A4C1-F1820531063B}" type="pres">
      <dgm:prSet presAssocID="{70EC7178-57DF-4270-ADC7-7904A75FFDCB}" presName="sp" presStyleCnt="0"/>
      <dgm:spPr/>
    </dgm:pt>
    <dgm:pt modelId="{95E68D16-274E-4818-9EDE-770958AE39E1}" type="pres">
      <dgm:prSet presAssocID="{9BFEEB7B-2CA0-43D9-B4E8-FE9C40EE7CCF}" presName="composite" presStyleCnt="0"/>
      <dgm:spPr/>
    </dgm:pt>
    <dgm:pt modelId="{52A057A8-C7A0-45F7-81EF-7E45D83D5159}" type="pres">
      <dgm:prSet presAssocID="{9BFEEB7B-2CA0-43D9-B4E8-FE9C40EE7CCF}" presName="parentText" presStyleLbl="alignNode1" presStyleIdx="3" presStyleCnt="5">
        <dgm:presLayoutVars>
          <dgm:chMax val="1"/>
          <dgm:bulletEnabled val="1"/>
        </dgm:presLayoutVars>
      </dgm:prSet>
      <dgm:spPr/>
    </dgm:pt>
    <dgm:pt modelId="{D4C96811-2EA2-4073-AC53-EA3A62989495}" type="pres">
      <dgm:prSet presAssocID="{9BFEEB7B-2CA0-43D9-B4E8-FE9C40EE7CCF}" presName="descendantText" presStyleLbl="alignAcc1" presStyleIdx="3" presStyleCnt="5">
        <dgm:presLayoutVars>
          <dgm:bulletEnabled val="1"/>
        </dgm:presLayoutVars>
      </dgm:prSet>
      <dgm:spPr/>
    </dgm:pt>
    <dgm:pt modelId="{0BDFE4ED-E3A9-4C17-BA96-B02295B28018}" type="pres">
      <dgm:prSet presAssocID="{DA595400-65AB-4139-9E8D-E4863BBA14A9}" presName="sp" presStyleCnt="0"/>
      <dgm:spPr/>
    </dgm:pt>
    <dgm:pt modelId="{6410D215-47A8-4BEE-8E1C-9C16C46467A5}" type="pres">
      <dgm:prSet presAssocID="{01E45948-CC61-45AB-8F9E-C6897E61069C}" presName="composite" presStyleCnt="0"/>
      <dgm:spPr/>
    </dgm:pt>
    <dgm:pt modelId="{128FD427-85D1-4220-83CF-D62694AD7D49}" type="pres">
      <dgm:prSet presAssocID="{01E45948-CC61-45AB-8F9E-C6897E61069C}" presName="parentText" presStyleLbl="alignNode1" presStyleIdx="4" presStyleCnt="5">
        <dgm:presLayoutVars>
          <dgm:chMax val="1"/>
          <dgm:bulletEnabled val="1"/>
        </dgm:presLayoutVars>
      </dgm:prSet>
      <dgm:spPr/>
    </dgm:pt>
    <dgm:pt modelId="{88D6F6C5-124C-4A16-86A2-862AA5D019F7}" type="pres">
      <dgm:prSet presAssocID="{01E45948-CC61-45AB-8F9E-C6897E61069C}" presName="descendantText" presStyleLbl="alignAcc1" presStyleIdx="4" presStyleCnt="5">
        <dgm:presLayoutVars>
          <dgm:bulletEnabled val="1"/>
        </dgm:presLayoutVars>
      </dgm:prSet>
      <dgm:spPr/>
    </dgm:pt>
  </dgm:ptLst>
  <dgm:cxnLst>
    <dgm:cxn modelId="{687E8C03-88E5-47E9-A547-23ACDF91D405}" type="presOf" srcId="{27DD8275-B5B4-4506-81CB-E2E34E94AEB6}" destId="{DD79604E-07DD-4477-9556-24962BE54139}" srcOrd="0" destOrd="0" presId="urn:microsoft.com/office/officeart/2005/8/layout/chevron2"/>
    <dgm:cxn modelId="{64EC5520-BE42-4E1B-AF04-F4A9084C009E}" srcId="{5AC0DCE6-0A68-45F3-9196-4DB7F14B3DAD}" destId="{9BFEEB7B-2CA0-43D9-B4E8-FE9C40EE7CCF}" srcOrd="3" destOrd="0" parTransId="{7C912797-8238-4927-9B28-59E92CC7EC9E}" sibTransId="{DA595400-65AB-4139-9E8D-E4863BBA14A9}"/>
    <dgm:cxn modelId="{D8D02B28-D590-415B-9DAE-EE2A7FF2502B}" type="presOf" srcId="{C969A656-DCBF-498F-A96F-DC7BD80A2CAF}" destId="{CCFE57A1-B9FA-4B3E-96EF-CC3BED11E76B}" srcOrd="0" destOrd="0" presId="urn:microsoft.com/office/officeart/2005/8/layout/chevron2"/>
    <dgm:cxn modelId="{69511937-33C1-4F60-9D85-5DFF90C18CE4}" type="presOf" srcId="{0100D682-EB33-4565-83DD-92D5ED084A13}" destId="{56850FA9-EB72-4B49-8A1A-24481CD91015}" srcOrd="0" destOrd="0" presId="urn:microsoft.com/office/officeart/2005/8/layout/chevron2"/>
    <dgm:cxn modelId="{4C34F33B-9AE5-4724-BFB6-5E443D0221BF}" type="presOf" srcId="{C7CB940C-C098-4F97-A85A-9904B656B53A}" destId="{01B880AC-F773-49E3-9468-A8901E154D0E}" srcOrd="0" destOrd="0" presId="urn:microsoft.com/office/officeart/2005/8/layout/chevron2"/>
    <dgm:cxn modelId="{6B3AFD42-D042-4054-ABA5-FC42F4946D7F}" srcId="{5AC0DCE6-0A68-45F3-9196-4DB7F14B3DAD}" destId="{89A57BDF-84C3-4E0D-97A5-B677FCBC6844}" srcOrd="1" destOrd="0" parTransId="{41000487-6554-41AC-9000-559CB947EBE3}" sibTransId="{A5876422-2BD7-4A1C-981B-2E43F6AECA30}"/>
    <dgm:cxn modelId="{7443A546-6BDF-41BB-A7C4-11555F36B40B}" type="presOf" srcId="{01E45948-CC61-45AB-8F9E-C6897E61069C}" destId="{128FD427-85D1-4220-83CF-D62694AD7D49}" srcOrd="0" destOrd="0" presId="urn:microsoft.com/office/officeart/2005/8/layout/chevron2"/>
    <dgm:cxn modelId="{F68A5284-9A0F-4F4B-BEEC-57C1AA042C26}" srcId="{5AC0DCE6-0A68-45F3-9196-4DB7F14B3DAD}" destId="{01E45948-CC61-45AB-8F9E-C6897E61069C}" srcOrd="4" destOrd="0" parTransId="{D61C54C4-3325-4FB9-A812-522819E4C81D}" sibTransId="{225BD991-DA1A-4109-A80C-ED85FBFD940D}"/>
    <dgm:cxn modelId="{5A3E6597-0A01-410C-8B5E-2F8E884F6850}" srcId="{5AC0DCE6-0A68-45F3-9196-4DB7F14B3DAD}" destId="{C7CB940C-C098-4F97-A85A-9904B656B53A}" srcOrd="2" destOrd="0" parTransId="{4BA07D4C-A595-4F00-803A-22DC78AF8534}" sibTransId="{70EC7178-57DF-4270-ADC7-7904A75FFDCB}"/>
    <dgm:cxn modelId="{D7539699-DE83-42B2-B360-9E50EB00674F}" srcId="{9BFEEB7B-2CA0-43D9-B4E8-FE9C40EE7CCF}" destId="{3AD8A5F1-2457-48AB-9638-F14F4C79718E}" srcOrd="0" destOrd="0" parTransId="{0C725E07-79C5-4329-AC6F-7E90AE244488}" sibTransId="{A2EF54D5-C675-4E72-85F8-B85EA8CA2B01}"/>
    <dgm:cxn modelId="{201AD99C-7B7A-4308-A8DA-9E7C3FF4AF48}" type="presOf" srcId="{9BFEEB7B-2CA0-43D9-B4E8-FE9C40EE7CCF}" destId="{52A057A8-C7A0-45F7-81EF-7E45D83D5159}" srcOrd="0" destOrd="0" presId="urn:microsoft.com/office/officeart/2005/8/layout/chevron2"/>
    <dgm:cxn modelId="{EA486EA9-133A-41EB-9EFF-B0784E923CCD}" type="presOf" srcId="{13496B56-6EF3-47B6-8D15-9239393A4A2C}" destId="{88D6F6C5-124C-4A16-86A2-862AA5D019F7}" srcOrd="0" destOrd="0" presId="urn:microsoft.com/office/officeart/2005/8/layout/chevron2"/>
    <dgm:cxn modelId="{BA877AB4-6147-4012-89B5-BF42DAF925D6}" type="presOf" srcId="{3AD8A5F1-2457-48AB-9638-F14F4C79718E}" destId="{D4C96811-2EA2-4073-AC53-EA3A62989495}" srcOrd="0" destOrd="0" presId="urn:microsoft.com/office/officeart/2005/8/layout/chevron2"/>
    <dgm:cxn modelId="{6ED0F6B9-F78A-44A9-8EE0-79840CB78D5B}" srcId="{C7CB940C-C098-4F97-A85A-9904B656B53A}" destId="{0100D682-EB33-4565-83DD-92D5ED084A13}" srcOrd="0" destOrd="0" parTransId="{F0CCF619-3DA3-48FD-8E31-5A029858B879}" sibTransId="{7D31840F-669F-461D-B956-27205A8923EE}"/>
    <dgm:cxn modelId="{ACAA81BA-12AA-4139-A675-AF7A719E87D9}" srcId="{5AC0DCE6-0A68-45F3-9196-4DB7F14B3DAD}" destId="{C969A656-DCBF-498F-A96F-DC7BD80A2CAF}" srcOrd="0" destOrd="0" parTransId="{8EFEC3E4-19D5-4A96-9348-EAF1E8EB6BAE}" sibTransId="{47EEF92B-04AC-42F2-9568-6372EA6ED22F}"/>
    <dgm:cxn modelId="{90C95DC2-F5D1-4227-84C9-3DAFEB53004D}" type="presOf" srcId="{5AC0DCE6-0A68-45F3-9196-4DB7F14B3DAD}" destId="{E75248A4-2E7F-430C-B21D-AC0D2106F5E4}" srcOrd="0" destOrd="0" presId="urn:microsoft.com/office/officeart/2005/8/layout/chevron2"/>
    <dgm:cxn modelId="{A85FEDCD-24FB-4166-800B-CFAC3AD4BCF1}" srcId="{C969A656-DCBF-498F-A96F-DC7BD80A2CAF}" destId="{27DD8275-B5B4-4506-81CB-E2E34E94AEB6}" srcOrd="0" destOrd="0" parTransId="{7062D56F-236A-48F0-B779-9EEA66226D6E}" sibTransId="{2900A9D9-9D5D-4E8F-8696-ABAB5C162A37}"/>
    <dgm:cxn modelId="{E2B224D3-2324-4DA7-A4F5-F2E78C0171E1}" type="presOf" srcId="{89A57BDF-84C3-4E0D-97A5-B677FCBC6844}" destId="{710E2673-7AA7-4521-A6BC-A739EB4C818B}" srcOrd="0" destOrd="0" presId="urn:microsoft.com/office/officeart/2005/8/layout/chevron2"/>
    <dgm:cxn modelId="{645CFBE6-A28D-4B7F-A1BA-C9B259C14524}" srcId="{01E45948-CC61-45AB-8F9E-C6897E61069C}" destId="{13496B56-6EF3-47B6-8D15-9239393A4A2C}" srcOrd="0" destOrd="0" parTransId="{41AA0835-589E-4E88-A4B1-9B150861FE98}" sibTransId="{170C4B5C-1E0F-40C4-A81A-BC1AFF5444E2}"/>
    <dgm:cxn modelId="{44BACBF8-0D5B-4D11-A444-2868FC5F3F92}" srcId="{89A57BDF-84C3-4E0D-97A5-B677FCBC6844}" destId="{93593719-4EEC-412C-BA0C-0A5CCEEE11C7}" srcOrd="0" destOrd="0" parTransId="{687FA513-108C-4BA8-8F0D-7B3E148420DC}" sibTransId="{D7D6B506-3CC9-43FD-9EA7-ABBB351AFBC3}"/>
    <dgm:cxn modelId="{443E9DFD-FBC6-447A-B001-858952448FF9}" type="presOf" srcId="{93593719-4EEC-412C-BA0C-0A5CCEEE11C7}" destId="{F29A4509-7EAB-4B61-A8EF-BBA2B628A5A9}" srcOrd="0" destOrd="0" presId="urn:microsoft.com/office/officeart/2005/8/layout/chevron2"/>
    <dgm:cxn modelId="{A292FF17-EC09-4350-9E43-9E51EF903ED8}" type="presParOf" srcId="{E75248A4-2E7F-430C-B21D-AC0D2106F5E4}" destId="{02565A25-169F-44EA-BC2B-44F1AEF573F5}" srcOrd="0" destOrd="0" presId="urn:microsoft.com/office/officeart/2005/8/layout/chevron2"/>
    <dgm:cxn modelId="{9D479B55-9A81-4F32-830B-78DA0C6CAE14}" type="presParOf" srcId="{02565A25-169F-44EA-BC2B-44F1AEF573F5}" destId="{CCFE57A1-B9FA-4B3E-96EF-CC3BED11E76B}" srcOrd="0" destOrd="0" presId="urn:microsoft.com/office/officeart/2005/8/layout/chevron2"/>
    <dgm:cxn modelId="{926CE4BE-71D8-4211-AAFD-3EB81629BCD4}" type="presParOf" srcId="{02565A25-169F-44EA-BC2B-44F1AEF573F5}" destId="{DD79604E-07DD-4477-9556-24962BE54139}" srcOrd="1" destOrd="0" presId="urn:microsoft.com/office/officeart/2005/8/layout/chevron2"/>
    <dgm:cxn modelId="{52D8C0EC-63BB-4B70-BE69-0F0AB71C1C7C}" type="presParOf" srcId="{E75248A4-2E7F-430C-B21D-AC0D2106F5E4}" destId="{3FC811AA-70B3-4021-B8F3-E978D44FF989}" srcOrd="1" destOrd="0" presId="urn:microsoft.com/office/officeart/2005/8/layout/chevron2"/>
    <dgm:cxn modelId="{F5C6477F-A36B-40D6-B81F-7DD89BA4184A}" type="presParOf" srcId="{E75248A4-2E7F-430C-B21D-AC0D2106F5E4}" destId="{32A77090-1378-49BA-A466-EFC6F512161B}" srcOrd="2" destOrd="0" presId="urn:microsoft.com/office/officeart/2005/8/layout/chevron2"/>
    <dgm:cxn modelId="{44EE7A73-9EC3-4DCD-A675-4B831D522081}" type="presParOf" srcId="{32A77090-1378-49BA-A466-EFC6F512161B}" destId="{710E2673-7AA7-4521-A6BC-A739EB4C818B}" srcOrd="0" destOrd="0" presId="urn:microsoft.com/office/officeart/2005/8/layout/chevron2"/>
    <dgm:cxn modelId="{24017A99-59A4-4F0F-9FB7-1BE03C6F3F5B}" type="presParOf" srcId="{32A77090-1378-49BA-A466-EFC6F512161B}" destId="{F29A4509-7EAB-4B61-A8EF-BBA2B628A5A9}" srcOrd="1" destOrd="0" presId="urn:microsoft.com/office/officeart/2005/8/layout/chevron2"/>
    <dgm:cxn modelId="{A1AF6D0F-71E0-4626-A48B-AEDB93DF734E}" type="presParOf" srcId="{E75248A4-2E7F-430C-B21D-AC0D2106F5E4}" destId="{B7161266-BBEE-4CB6-9C4C-CF3F1F3BAA12}" srcOrd="3" destOrd="0" presId="urn:microsoft.com/office/officeart/2005/8/layout/chevron2"/>
    <dgm:cxn modelId="{988E7362-748C-4782-B289-394BB4851DB3}" type="presParOf" srcId="{E75248A4-2E7F-430C-B21D-AC0D2106F5E4}" destId="{5AEF1DDA-CB6E-4DBF-93DB-2F6CFC592547}" srcOrd="4" destOrd="0" presId="urn:microsoft.com/office/officeart/2005/8/layout/chevron2"/>
    <dgm:cxn modelId="{9678DD2E-A60B-49D3-8E17-9E17472AEC0B}" type="presParOf" srcId="{5AEF1DDA-CB6E-4DBF-93DB-2F6CFC592547}" destId="{01B880AC-F773-49E3-9468-A8901E154D0E}" srcOrd="0" destOrd="0" presId="urn:microsoft.com/office/officeart/2005/8/layout/chevron2"/>
    <dgm:cxn modelId="{A577ACF6-54AB-435D-A117-FC8E1741FB2F}" type="presParOf" srcId="{5AEF1DDA-CB6E-4DBF-93DB-2F6CFC592547}" destId="{56850FA9-EB72-4B49-8A1A-24481CD91015}" srcOrd="1" destOrd="0" presId="urn:microsoft.com/office/officeart/2005/8/layout/chevron2"/>
    <dgm:cxn modelId="{6999E883-B1FA-4C53-9E3B-1E976C431D76}" type="presParOf" srcId="{E75248A4-2E7F-430C-B21D-AC0D2106F5E4}" destId="{DAF908F3-ADFF-427D-A4C1-F1820531063B}" srcOrd="5" destOrd="0" presId="urn:microsoft.com/office/officeart/2005/8/layout/chevron2"/>
    <dgm:cxn modelId="{5F063DD4-2C1B-42DC-BDB3-6BC403060E1B}" type="presParOf" srcId="{E75248A4-2E7F-430C-B21D-AC0D2106F5E4}" destId="{95E68D16-274E-4818-9EDE-770958AE39E1}" srcOrd="6" destOrd="0" presId="urn:microsoft.com/office/officeart/2005/8/layout/chevron2"/>
    <dgm:cxn modelId="{89D92F3A-BD58-401E-A0F2-44D51A9A05C3}" type="presParOf" srcId="{95E68D16-274E-4818-9EDE-770958AE39E1}" destId="{52A057A8-C7A0-45F7-81EF-7E45D83D5159}" srcOrd="0" destOrd="0" presId="urn:microsoft.com/office/officeart/2005/8/layout/chevron2"/>
    <dgm:cxn modelId="{9700AE13-B822-4267-9E20-822288722176}" type="presParOf" srcId="{95E68D16-274E-4818-9EDE-770958AE39E1}" destId="{D4C96811-2EA2-4073-AC53-EA3A62989495}" srcOrd="1" destOrd="0" presId="urn:microsoft.com/office/officeart/2005/8/layout/chevron2"/>
    <dgm:cxn modelId="{00DC158D-EE00-4DC6-B026-C791E9E88351}" type="presParOf" srcId="{E75248A4-2E7F-430C-B21D-AC0D2106F5E4}" destId="{0BDFE4ED-E3A9-4C17-BA96-B02295B28018}" srcOrd="7" destOrd="0" presId="urn:microsoft.com/office/officeart/2005/8/layout/chevron2"/>
    <dgm:cxn modelId="{A7FDB913-2F38-41F1-8EBF-CADA822E49D2}" type="presParOf" srcId="{E75248A4-2E7F-430C-B21D-AC0D2106F5E4}" destId="{6410D215-47A8-4BEE-8E1C-9C16C46467A5}" srcOrd="8" destOrd="0" presId="urn:microsoft.com/office/officeart/2005/8/layout/chevron2"/>
    <dgm:cxn modelId="{89D965E2-CDBF-41BD-A761-FB2E9B1B44E9}" type="presParOf" srcId="{6410D215-47A8-4BEE-8E1C-9C16C46467A5}" destId="{128FD427-85D1-4220-83CF-D62694AD7D49}" srcOrd="0" destOrd="0" presId="urn:microsoft.com/office/officeart/2005/8/layout/chevron2"/>
    <dgm:cxn modelId="{D8453691-75F8-4F6A-A8F5-775C6CC5739B}" type="presParOf" srcId="{6410D215-47A8-4BEE-8E1C-9C16C46467A5}" destId="{88D6F6C5-124C-4A16-86A2-862AA5D019F7}" srcOrd="1" destOrd="0" presId="urn:microsoft.com/office/officeart/2005/8/layout/chevron2"/>
  </dgm:cxnLst>
  <dgm:bg/>
  <dgm:whole>
    <a:ln>
      <a:solidFill>
        <a:srgbClr val="2C7B8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E57A1-B9FA-4B3E-96EF-CC3BED11E76B}">
      <dsp:nvSpPr>
        <dsp:cNvPr id="0" name=""/>
        <dsp:cNvSpPr/>
      </dsp:nvSpPr>
      <dsp:spPr>
        <a:xfrm rot="5400000">
          <a:off x="-112659" y="112807"/>
          <a:ext cx="751064" cy="525745"/>
        </a:xfrm>
        <a:prstGeom prst="chevron">
          <a:avLst/>
        </a:prstGeom>
        <a:solidFill>
          <a:schemeClr val="tx1">
            <a:lumMod val="75000"/>
            <a:lumOff val="25000"/>
          </a:schemeClr>
        </a:solidFill>
        <a:ln w="25400" cap="flat" cmpd="sng" algn="ctr">
          <a:solidFill>
            <a:srgbClr val="2C7B8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a:t>1 </a:t>
          </a:r>
          <a:r>
            <a:rPr lang="en-GB" sz="800" kern="1200" err="1"/>
            <a:t>Hvorfor</a:t>
          </a:r>
          <a:r>
            <a:rPr lang="en-GB" sz="800" kern="1200"/>
            <a:t>?</a:t>
          </a:r>
        </a:p>
      </dsp:txBody>
      <dsp:txXfrm rot="-5400000">
        <a:off x="1" y="263021"/>
        <a:ext cx="525745" cy="225319"/>
      </dsp:txXfrm>
    </dsp:sp>
    <dsp:sp modelId="{DD79604E-07DD-4477-9556-24962BE54139}">
      <dsp:nvSpPr>
        <dsp:cNvPr id="0" name=""/>
        <dsp:cNvSpPr/>
      </dsp:nvSpPr>
      <dsp:spPr>
        <a:xfrm rot="5400000">
          <a:off x="3962126" y="-3436233"/>
          <a:ext cx="488191" cy="7360954"/>
        </a:xfrm>
        <a:prstGeom prst="round2SameRect">
          <a:avLst/>
        </a:prstGeom>
        <a:solidFill>
          <a:schemeClr val="lt1">
            <a:alpha val="90000"/>
            <a:hueOff val="0"/>
            <a:satOff val="0"/>
            <a:lumOff val="0"/>
            <a:alphaOff val="0"/>
          </a:schemeClr>
        </a:solidFill>
        <a:ln w="25400" cap="flat" cmpd="sng" algn="ctr">
          <a:solidFill>
            <a:srgbClr val="2C7B8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nb-NO" sz="1600" kern="1200"/>
            <a:t>Fordi.....</a:t>
          </a:r>
          <a:endParaRPr lang="en-GB" sz="1600" kern="1200"/>
        </a:p>
      </dsp:txBody>
      <dsp:txXfrm rot="-5400000">
        <a:off x="525745" y="23980"/>
        <a:ext cx="7337122" cy="440527"/>
      </dsp:txXfrm>
    </dsp:sp>
    <dsp:sp modelId="{710E2673-7AA7-4521-A6BC-A739EB4C818B}">
      <dsp:nvSpPr>
        <dsp:cNvPr id="0" name=""/>
        <dsp:cNvSpPr/>
      </dsp:nvSpPr>
      <dsp:spPr>
        <a:xfrm rot="5400000">
          <a:off x="-112659" y="721108"/>
          <a:ext cx="751064" cy="525745"/>
        </a:xfrm>
        <a:prstGeom prst="chevron">
          <a:avLst/>
        </a:prstGeom>
        <a:solidFill>
          <a:schemeClr val="tx1">
            <a:lumMod val="75000"/>
            <a:lumOff val="25000"/>
          </a:schemeClr>
        </a:solidFill>
        <a:ln w="25400" cap="flat" cmpd="sng" algn="ctr">
          <a:solidFill>
            <a:srgbClr val="2C7B8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a:t>2 </a:t>
          </a:r>
          <a:r>
            <a:rPr lang="en-GB" sz="800" kern="1200" err="1"/>
            <a:t>Hvorfor</a:t>
          </a:r>
          <a:r>
            <a:rPr lang="en-GB" sz="800" kern="1200"/>
            <a:t>?</a:t>
          </a:r>
        </a:p>
      </dsp:txBody>
      <dsp:txXfrm rot="-5400000">
        <a:off x="1" y="871322"/>
        <a:ext cx="525745" cy="225319"/>
      </dsp:txXfrm>
    </dsp:sp>
    <dsp:sp modelId="{F29A4509-7EAB-4B61-A8EF-BBA2B628A5A9}">
      <dsp:nvSpPr>
        <dsp:cNvPr id="0" name=""/>
        <dsp:cNvSpPr/>
      </dsp:nvSpPr>
      <dsp:spPr>
        <a:xfrm rot="5400000">
          <a:off x="3962126" y="-2808495"/>
          <a:ext cx="488191" cy="7360954"/>
        </a:xfrm>
        <a:prstGeom prst="round2SameRect">
          <a:avLst/>
        </a:prstGeom>
        <a:solidFill>
          <a:schemeClr val="lt1">
            <a:alpha val="90000"/>
            <a:hueOff val="0"/>
            <a:satOff val="0"/>
            <a:lumOff val="0"/>
            <a:alphaOff val="0"/>
          </a:schemeClr>
        </a:solidFill>
        <a:ln w="25400" cap="flat" cmpd="sng" algn="ctr">
          <a:solidFill>
            <a:srgbClr val="2C7B8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err="1"/>
            <a:t>fordi</a:t>
          </a:r>
          <a:endParaRPr lang="en-GB" sz="1600" kern="1200"/>
        </a:p>
      </dsp:txBody>
      <dsp:txXfrm rot="-5400000">
        <a:off x="525745" y="651718"/>
        <a:ext cx="7337122" cy="440527"/>
      </dsp:txXfrm>
    </dsp:sp>
    <dsp:sp modelId="{01B880AC-F773-49E3-9468-A8901E154D0E}">
      <dsp:nvSpPr>
        <dsp:cNvPr id="0" name=""/>
        <dsp:cNvSpPr/>
      </dsp:nvSpPr>
      <dsp:spPr>
        <a:xfrm rot="5400000">
          <a:off x="-112659" y="1368283"/>
          <a:ext cx="751064" cy="525745"/>
        </a:xfrm>
        <a:prstGeom prst="chevron">
          <a:avLst/>
        </a:prstGeom>
        <a:solidFill>
          <a:schemeClr val="tx1">
            <a:lumMod val="75000"/>
            <a:lumOff val="25000"/>
          </a:schemeClr>
        </a:solidFill>
        <a:ln w="25400" cap="flat" cmpd="sng" algn="ctr">
          <a:solidFill>
            <a:srgbClr val="2C7B8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a:t>3 </a:t>
          </a:r>
          <a:r>
            <a:rPr lang="en-GB" sz="800" kern="1200" err="1"/>
            <a:t>Hvorfor</a:t>
          </a:r>
          <a:r>
            <a:rPr lang="en-GB" sz="800" kern="1200"/>
            <a:t>?</a:t>
          </a:r>
        </a:p>
      </dsp:txBody>
      <dsp:txXfrm rot="-5400000">
        <a:off x="1" y="1518497"/>
        <a:ext cx="525745" cy="225319"/>
      </dsp:txXfrm>
    </dsp:sp>
    <dsp:sp modelId="{56850FA9-EB72-4B49-8A1A-24481CD91015}">
      <dsp:nvSpPr>
        <dsp:cNvPr id="0" name=""/>
        <dsp:cNvSpPr/>
      </dsp:nvSpPr>
      <dsp:spPr>
        <a:xfrm rot="5400000">
          <a:off x="3962126" y="-2180757"/>
          <a:ext cx="488191" cy="7360954"/>
        </a:xfrm>
        <a:prstGeom prst="round2SameRect">
          <a:avLst/>
        </a:prstGeom>
        <a:solidFill>
          <a:schemeClr val="lt1">
            <a:alpha val="90000"/>
            <a:hueOff val="0"/>
            <a:satOff val="0"/>
            <a:lumOff val="0"/>
            <a:alphaOff val="0"/>
          </a:schemeClr>
        </a:solidFill>
        <a:ln w="25400" cap="flat" cmpd="sng" algn="ctr">
          <a:solidFill>
            <a:srgbClr val="2C7B8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nb-NO" sz="1600" kern="1200"/>
            <a:t>Fordi</a:t>
          </a:r>
          <a:endParaRPr lang="en-GB" sz="1600" kern="1200"/>
        </a:p>
      </dsp:txBody>
      <dsp:txXfrm rot="-5400000">
        <a:off x="525745" y="1279456"/>
        <a:ext cx="7337122" cy="440527"/>
      </dsp:txXfrm>
    </dsp:sp>
    <dsp:sp modelId="{52A057A8-C7A0-45F7-81EF-7E45D83D5159}">
      <dsp:nvSpPr>
        <dsp:cNvPr id="0" name=""/>
        <dsp:cNvSpPr/>
      </dsp:nvSpPr>
      <dsp:spPr>
        <a:xfrm rot="5400000">
          <a:off x="-112659" y="1996021"/>
          <a:ext cx="751064" cy="525745"/>
        </a:xfrm>
        <a:prstGeom prst="chevron">
          <a:avLst/>
        </a:prstGeom>
        <a:solidFill>
          <a:schemeClr val="tx1">
            <a:lumMod val="75000"/>
            <a:lumOff val="25000"/>
          </a:schemeClr>
        </a:solidFill>
        <a:ln w="25400" cap="flat" cmpd="sng" algn="ctr">
          <a:solidFill>
            <a:srgbClr val="2C7B8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a:t>4 </a:t>
          </a:r>
          <a:r>
            <a:rPr lang="en-GB" sz="800" kern="1200" err="1"/>
            <a:t>Hvorfor</a:t>
          </a:r>
          <a:r>
            <a:rPr lang="en-GB" sz="800" kern="1200"/>
            <a:t>?</a:t>
          </a:r>
        </a:p>
      </dsp:txBody>
      <dsp:txXfrm rot="-5400000">
        <a:off x="1" y="2146235"/>
        <a:ext cx="525745" cy="225319"/>
      </dsp:txXfrm>
    </dsp:sp>
    <dsp:sp modelId="{D4C96811-2EA2-4073-AC53-EA3A62989495}">
      <dsp:nvSpPr>
        <dsp:cNvPr id="0" name=""/>
        <dsp:cNvSpPr/>
      </dsp:nvSpPr>
      <dsp:spPr>
        <a:xfrm rot="5400000">
          <a:off x="3962126" y="-1553019"/>
          <a:ext cx="488191" cy="7360954"/>
        </a:xfrm>
        <a:prstGeom prst="round2SameRect">
          <a:avLst/>
        </a:prstGeom>
        <a:solidFill>
          <a:schemeClr val="lt1">
            <a:alpha val="90000"/>
            <a:hueOff val="0"/>
            <a:satOff val="0"/>
            <a:lumOff val="0"/>
            <a:alphaOff val="0"/>
          </a:schemeClr>
        </a:solidFill>
        <a:ln w="25400" cap="flat" cmpd="sng" algn="ctr">
          <a:solidFill>
            <a:srgbClr val="2C7B8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nb-NO" sz="1600" kern="1200"/>
            <a:t>Fordi</a:t>
          </a:r>
          <a:endParaRPr lang="en-GB" sz="1600" kern="1200"/>
        </a:p>
      </dsp:txBody>
      <dsp:txXfrm rot="-5400000">
        <a:off x="525745" y="1907194"/>
        <a:ext cx="7337122" cy="440527"/>
      </dsp:txXfrm>
    </dsp:sp>
    <dsp:sp modelId="{128FD427-85D1-4220-83CF-D62694AD7D49}">
      <dsp:nvSpPr>
        <dsp:cNvPr id="0" name=""/>
        <dsp:cNvSpPr/>
      </dsp:nvSpPr>
      <dsp:spPr>
        <a:xfrm rot="5400000">
          <a:off x="-112659" y="2623758"/>
          <a:ext cx="751064" cy="525745"/>
        </a:xfrm>
        <a:prstGeom prst="chevron">
          <a:avLst/>
        </a:prstGeom>
        <a:solidFill>
          <a:schemeClr val="tx1">
            <a:lumMod val="75000"/>
            <a:lumOff val="25000"/>
          </a:schemeClr>
        </a:solidFill>
        <a:ln w="25400" cap="flat" cmpd="sng" algn="ctr">
          <a:solidFill>
            <a:srgbClr val="2C7B8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a:t>5 </a:t>
          </a:r>
          <a:r>
            <a:rPr lang="en-GB" sz="800" kern="1200" err="1"/>
            <a:t>Hvorfor</a:t>
          </a:r>
          <a:r>
            <a:rPr lang="en-GB" sz="800" kern="1200"/>
            <a:t>?</a:t>
          </a:r>
        </a:p>
      </dsp:txBody>
      <dsp:txXfrm rot="-5400000">
        <a:off x="1" y="2773972"/>
        <a:ext cx="525745" cy="225319"/>
      </dsp:txXfrm>
    </dsp:sp>
    <dsp:sp modelId="{88D6F6C5-124C-4A16-86A2-862AA5D019F7}">
      <dsp:nvSpPr>
        <dsp:cNvPr id="0" name=""/>
        <dsp:cNvSpPr/>
      </dsp:nvSpPr>
      <dsp:spPr>
        <a:xfrm rot="5400000">
          <a:off x="3962126" y="-925282"/>
          <a:ext cx="488191" cy="7360954"/>
        </a:xfrm>
        <a:prstGeom prst="round2SameRect">
          <a:avLst/>
        </a:prstGeom>
        <a:solidFill>
          <a:schemeClr val="lt1">
            <a:alpha val="90000"/>
            <a:hueOff val="0"/>
            <a:satOff val="0"/>
            <a:lumOff val="0"/>
            <a:alphaOff val="0"/>
          </a:schemeClr>
        </a:solidFill>
        <a:ln w="25400" cap="flat" cmpd="sng" algn="ctr">
          <a:solidFill>
            <a:srgbClr val="2C7B8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nb-NO" sz="1600" kern="1200"/>
            <a:t>Fordi</a:t>
          </a:r>
          <a:endParaRPr lang="en-GB" sz="1600" kern="1200"/>
        </a:p>
      </dsp:txBody>
      <dsp:txXfrm rot="-5400000">
        <a:off x="525745" y="2534931"/>
        <a:ext cx="7337122" cy="44052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2010400" y="5371925"/>
            <a:ext cx="16083275" cy="50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1" name="Google Shape;91;p1:notes"/>
          <p:cNvSpPr>
            <a:spLocks noGrp="1" noRot="1" noChangeAspect="1"/>
          </p:cNvSpPr>
          <p:nvPr>
            <p:ph type="sldImg" idx="2"/>
          </p:nvPr>
        </p:nvSpPr>
        <p:spPr>
          <a:xfrm>
            <a:off x="6281738" y="847725"/>
            <a:ext cx="7542212" cy="4241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15788" y="582613"/>
            <a:ext cx="5191125" cy="2919412"/>
          </a:xfrm>
        </p:spPr>
      </p:sp>
      <p:sp>
        <p:nvSpPr>
          <p:cNvPr id="3" name="Notes Placeholder 2"/>
          <p:cNvSpPr>
            <a:spLocks noGrp="1"/>
          </p:cNvSpPr>
          <p:nvPr>
            <p:ph type="body" idx="1"/>
          </p:nvPr>
        </p:nvSpPr>
        <p:spPr/>
        <p:txBody>
          <a:bodyPr/>
          <a:lstStyle/>
          <a:p>
            <a:pPr marL="158750" indent="0">
              <a:buNone/>
            </a:pPr>
            <a:endParaRPr lang="nb-NO" dirty="0"/>
          </a:p>
        </p:txBody>
      </p:sp>
    </p:spTree>
    <p:extLst>
      <p:ext uri="{BB962C8B-B14F-4D97-AF65-F5344CB8AC3E}">
        <p14:creationId xmlns:p14="http://schemas.microsoft.com/office/powerpoint/2010/main" val="3269404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7663" y="471488"/>
            <a:ext cx="4192587" cy="2359025"/>
          </a:xfrm>
        </p:spPr>
      </p:sp>
      <p:sp>
        <p:nvSpPr>
          <p:cNvPr id="3" name="Notes Placeholder 2"/>
          <p:cNvSpPr>
            <a:spLocks noGrp="1"/>
          </p:cNvSpPr>
          <p:nvPr>
            <p:ph type="body" idx="1"/>
          </p:nvPr>
        </p:nvSpPr>
        <p:spPr/>
        <p:txBody>
          <a:bodyPr/>
          <a:lstStyle/>
          <a:p>
            <a:pPr marL="158750" indent="0">
              <a:buNone/>
            </a:pPr>
            <a:endParaRPr lang="nb-NO"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885A7F4D-DC89-46E5-AC65-6F0EF4042FAE}" type="slidenum">
              <a:rPr kumimoji="0" lang="nb-NO" sz="1400" b="0" i="0" u="none" strike="noStrike" kern="0" cap="none" spc="0" normalizeH="0" baseline="0" noProof="0" smtClean="0">
                <a:ln>
                  <a:noFill/>
                </a:ln>
                <a:solidFill>
                  <a:srgbClr val="000000"/>
                </a:solidFill>
                <a:effectLst/>
                <a:uLnTx/>
                <a:uFillTx/>
                <a:latin typeface="Verdana" panose="020B0604030504040204" pitchFamily="34" charset="0"/>
                <a:ea typeface="Verdana" panose="020B060403050404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nb-NO"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sym typeface="Arial"/>
            </a:endParaRPr>
          </a:p>
        </p:txBody>
      </p:sp>
    </p:spTree>
    <p:extLst>
      <p:ext uri="{BB962C8B-B14F-4D97-AF65-F5344CB8AC3E}">
        <p14:creationId xmlns:p14="http://schemas.microsoft.com/office/powerpoint/2010/main" val="161216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nb-NO" sz="1200" dirty="0">
              <a:solidFill>
                <a:schemeClr val="bg1">
                  <a:lumMod val="85000"/>
                </a:schemeClr>
              </a:solidFill>
              <a:latin typeface="Open Sans" panose="020B0604020202020204" charset="0"/>
              <a:cs typeface="Open Sans" panose="020B0604020202020204" charset="0"/>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0ABDB81-F449-48F6-81F8-ED2954CBA253}" type="slidenum">
              <a:rPr kumimoji="0" lang="nb-NO"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nb-NO"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42145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nb-NO" sz="1200">
              <a:solidFill>
                <a:schemeClr val="bg1">
                  <a:lumMod val="85000"/>
                </a:schemeClr>
              </a:solidFill>
              <a:latin typeface="Open Sans" panose="020B0604020202020204" charset="0"/>
              <a:cs typeface="Open Sans" panose="020B0604020202020204" charset="0"/>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0ABDB81-F449-48F6-81F8-ED2954CBA253}" type="slidenum">
              <a:rPr kumimoji="0" lang="nb-NO"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nb-NO"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726377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nb-NO" sz="1200">
              <a:solidFill>
                <a:schemeClr val="bg1">
                  <a:lumMod val="85000"/>
                </a:schemeClr>
              </a:solidFill>
              <a:latin typeface="Open Sans" panose="020B0604020202020204" charset="0"/>
              <a:cs typeface="Open Sans" panose="020B0604020202020204" charset="0"/>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0ABDB81-F449-48F6-81F8-ED2954CBA253}" type="slidenum">
              <a:rPr kumimoji="0" lang="nb-NO"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nb-NO"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666078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nb-NO" sz="1200" dirty="0">
              <a:solidFill>
                <a:schemeClr val="bg1">
                  <a:lumMod val="85000"/>
                </a:schemeClr>
              </a:solidFill>
              <a:latin typeface="Open Sans" panose="020B0604020202020204" charset="0"/>
              <a:cs typeface="Open Sans" panose="020B0604020202020204" charset="0"/>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0ABDB81-F449-48F6-81F8-ED2954CBA253}" type="slidenum">
              <a:rPr kumimoji="0" lang="nb-NO"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nb-NO"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534010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nb-NO" sz="1200" dirty="0">
              <a:solidFill>
                <a:schemeClr val="bg1">
                  <a:lumMod val="85000"/>
                </a:schemeClr>
              </a:solidFill>
              <a:latin typeface="Open Sans" panose="020B0604020202020204" charset="0"/>
              <a:cs typeface="Open Sans" panose="020B0604020202020204" charset="0"/>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0ABDB81-F449-48F6-81F8-ED2954CBA253}" type="slidenum">
              <a:rPr kumimoji="0" lang="nb-NO"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nb-NO"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109622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278644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256312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7663" y="471488"/>
            <a:ext cx="4192587" cy="2359025"/>
          </a:xfrm>
        </p:spPr>
      </p:sp>
      <p:sp>
        <p:nvSpPr>
          <p:cNvPr id="3" name="Notes Placeholder 2"/>
          <p:cNvSpPr>
            <a:spLocks noGrp="1"/>
          </p:cNvSpPr>
          <p:nvPr>
            <p:ph type="body" idx="1"/>
          </p:nvPr>
        </p:nvSpPr>
        <p:spPr/>
        <p:txBody>
          <a:bodyPr/>
          <a:lstStyle/>
          <a:p>
            <a:pPr marL="158750" indent="0">
              <a:buNone/>
            </a:pPr>
            <a:endParaRPr lang="nb-NO"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885A7F4D-DC89-46E5-AC65-6F0EF4042FAE}" type="slidenum">
              <a:rPr kumimoji="0" lang="nb-NO" sz="1400" b="0" i="0" u="none" strike="noStrike" kern="0" cap="none" spc="0" normalizeH="0" baseline="0" noProof="0" smtClean="0">
                <a:ln>
                  <a:noFill/>
                </a:ln>
                <a:solidFill>
                  <a:srgbClr val="000000"/>
                </a:solidFill>
                <a:effectLst/>
                <a:uLnTx/>
                <a:uFillTx/>
                <a:latin typeface="Verdana" panose="020B0604030504040204" pitchFamily="34" charset="0"/>
                <a:ea typeface="Verdana" panose="020B060403050404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nb-NO"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sym typeface="Arial"/>
            </a:endParaRPr>
          </a:p>
        </p:txBody>
      </p:sp>
    </p:spTree>
    <p:extLst>
      <p:ext uri="{BB962C8B-B14F-4D97-AF65-F5344CB8AC3E}">
        <p14:creationId xmlns:p14="http://schemas.microsoft.com/office/powerpoint/2010/main" val="2230066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bb9474cba7_0_224:notes"/>
          <p:cNvSpPr txBox="1">
            <a:spLocks noGrp="1"/>
          </p:cNvSpPr>
          <p:nvPr>
            <p:ph type="body" idx="1"/>
          </p:nvPr>
        </p:nvSpPr>
        <p:spPr>
          <a:xfrm>
            <a:off x="2010400" y="5371925"/>
            <a:ext cx="16083300" cy="5089200"/>
          </a:xfrm>
          <a:prstGeom prst="rect">
            <a:avLst/>
          </a:prstGeom>
          <a:noFill/>
          <a:ln>
            <a:noFill/>
          </a:ln>
        </p:spPr>
        <p:txBody>
          <a:bodyPr spcFirstLastPara="1" wrap="square" lIns="91425" tIns="91425" rIns="91425" bIns="91425" anchor="t" anchorCtr="0">
            <a:noAutofit/>
          </a:bodyPr>
          <a:lstStyle/>
          <a:p>
            <a:pPr marL="158750" indent="0">
              <a:buNone/>
            </a:pPr>
            <a:endParaRPr lang="nb-NO" sz="1100" dirty="0"/>
          </a:p>
          <a:p>
            <a:pPr rtl="0" eaLnBrk="1" fontAlgn="t" hangingPunct="1"/>
            <a:endParaRPr lang="nb-NO" sz="1100" b="0" i="0" u="none" strike="noStrike" cap="none" dirty="0">
              <a:solidFill>
                <a:srgbClr val="000000"/>
              </a:solidFill>
              <a:effectLst/>
              <a:latin typeface="Arial"/>
              <a:ea typeface="Arial"/>
              <a:cs typeface="Arial"/>
              <a:sym typeface="Arial"/>
            </a:endParaRPr>
          </a:p>
        </p:txBody>
      </p:sp>
      <p:sp>
        <p:nvSpPr>
          <p:cNvPr id="112" name="Google Shape;112;gbb9474cba7_0_224:notes"/>
          <p:cNvSpPr>
            <a:spLocks noGrp="1" noRot="1" noChangeAspect="1"/>
          </p:cNvSpPr>
          <p:nvPr>
            <p:ph type="sldImg" idx="2"/>
          </p:nvPr>
        </p:nvSpPr>
        <p:spPr>
          <a:xfrm>
            <a:off x="6281738" y="847725"/>
            <a:ext cx="7542212" cy="4241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890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557369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2704015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bb9474cba7_0_224:notes"/>
          <p:cNvSpPr txBox="1">
            <a:spLocks noGrp="1"/>
          </p:cNvSpPr>
          <p:nvPr>
            <p:ph type="body" idx="1"/>
          </p:nvPr>
        </p:nvSpPr>
        <p:spPr>
          <a:xfrm>
            <a:off x="2922104" y="3695870"/>
            <a:ext cx="23376979" cy="3501356"/>
          </a:xfrm>
          <a:prstGeom prst="rect">
            <a:avLst/>
          </a:prstGeom>
          <a:noFill/>
          <a:ln>
            <a:noFill/>
          </a:ln>
        </p:spPr>
        <p:txBody>
          <a:bodyPr spcFirstLastPara="1" wrap="square" lIns="91425" tIns="91425" rIns="91425" bIns="91425" anchor="t" anchorCtr="0">
            <a:noAutofit/>
          </a:bodyPr>
          <a:lstStyle/>
          <a:p>
            <a:pPr marL="158750" indent="0">
              <a:buNone/>
            </a:pPr>
            <a:endParaRPr lang="nb-NO" sz="1100" dirty="0"/>
          </a:p>
          <a:p>
            <a:pPr rtl="0" eaLnBrk="1" fontAlgn="t" hangingPunct="1"/>
            <a:endParaRPr lang="nb-NO" sz="1100" b="0" i="0" u="none" strike="noStrike" cap="none" dirty="0">
              <a:solidFill>
                <a:srgbClr val="000000"/>
              </a:solidFill>
              <a:effectLst/>
              <a:sym typeface="Arial"/>
            </a:endParaRPr>
          </a:p>
        </p:txBody>
      </p:sp>
      <p:sp>
        <p:nvSpPr>
          <p:cNvPr id="112" name="Google Shape;112;gbb9474cba7_0_224:notes"/>
          <p:cNvSpPr>
            <a:spLocks noGrp="1" noRot="1" noChangeAspect="1"/>
          </p:cNvSpPr>
          <p:nvPr>
            <p:ph type="sldImg" idx="2"/>
          </p:nvPr>
        </p:nvSpPr>
        <p:spPr>
          <a:xfrm>
            <a:off x="12015788" y="582613"/>
            <a:ext cx="5191125" cy="29194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46697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40000"/>
              </a:lnSpc>
            </a:pPr>
            <a:r>
              <a:rPr lang="nb-NO" dirty="0">
                <a:solidFill>
                  <a:schemeClr val="tx1"/>
                </a:solidFill>
                <a:latin typeface="Open Sans" panose="020B0604020202020204" charset="0"/>
                <a:cs typeface="Open Sans" panose="020B0604020202020204" charset="0"/>
              </a:rPr>
              <a:t>Se nærmere på: </a:t>
            </a:r>
          </a:p>
          <a:p>
            <a:pPr marL="234950" indent="-228600">
              <a:lnSpc>
                <a:spcPct val="140000"/>
              </a:lnSpc>
              <a:buFont typeface="+mj-lt"/>
              <a:buAutoNum type="arabicPeriod"/>
            </a:pPr>
            <a:r>
              <a:rPr lang="nb-NO" b="1" dirty="0">
                <a:solidFill>
                  <a:schemeClr val="tx1"/>
                </a:solidFill>
                <a:latin typeface="Open Sans" panose="020B0604020202020204" charset="0"/>
                <a:cs typeface="Open Sans" panose="020B0604020202020204" charset="0"/>
              </a:rPr>
              <a:t>Årsakene. </a:t>
            </a:r>
            <a:r>
              <a:rPr lang="nb-NO" dirty="0">
                <a:solidFill>
                  <a:schemeClr val="tx1"/>
                </a:solidFill>
                <a:latin typeface="Open Sans" panose="020B0604020202020204" charset="0"/>
                <a:cs typeface="Open Sans" panose="020B0604020202020204" charset="0"/>
              </a:rPr>
              <a:t>Problemet / problemene kan ha en eller flere årsaker. Det er viktig at dere graver videre med de årsakene som er innenfor deres domene. Hva dere kan gjøre noe med?</a:t>
            </a:r>
          </a:p>
          <a:p>
            <a:pPr marL="234950" indent="-228600">
              <a:lnSpc>
                <a:spcPct val="140000"/>
              </a:lnSpc>
              <a:buFont typeface="+mj-lt"/>
              <a:buAutoNum type="arabicPeriod"/>
            </a:pPr>
            <a:r>
              <a:rPr lang="nb-NO" b="1" dirty="0">
                <a:solidFill>
                  <a:schemeClr val="tx1"/>
                </a:solidFill>
                <a:latin typeface="Open Sans" panose="020B0604020202020204" charset="0"/>
                <a:cs typeface="Open Sans" panose="020B0604020202020204" charset="0"/>
              </a:rPr>
              <a:t>Fakta og myter</a:t>
            </a:r>
            <a:r>
              <a:rPr lang="nb-NO" dirty="0">
                <a:solidFill>
                  <a:schemeClr val="tx1"/>
                </a:solidFill>
                <a:latin typeface="Open Sans" panose="020B0604020202020204" charset="0"/>
                <a:cs typeface="Open Sans" panose="020B0604020202020204" charset="0"/>
              </a:rPr>
              <a:t>. Er årsaker og «nye» problemer fakta eller hypoteser? Er det noe dere vet for sikkert? Dersom problemet eies av en annen part enn dere, kan den parten bekrefte at dette er riktig?</a:t>
            </a:r>
          </a:p>
          <a:p>
            <a:pPr marL="234950" indent="-228600">
              <a:lnSpc>
                <a:spcPct val="140000"/>
              </a:lnSpc>
              <a:buFont typeface="+mj-lt"/>
              <a:buAutoNum type="arabicPeriod"/>
            </a:pPr>
            <a:r>
              <a:rPr lang="nb-NO" b="1" dirty="0">
                <a:solidFill>
                  <a:schemeClr val="tx1"/>
                </a:solidFill>
                <a:latin typeface="Open Sans" panose="020B0604020202020204" charset="0"/>
                <a:cs typeface="Open Sans" panose="020B0604020202020204" charset="0"/>
              </a:rPr>
              <a:t>Involverte parter. </a:t>
            </a:r>
            <a:r>
              <a:rPr lang="nb-NO" dirty="0">
                <a:solidFill>
                  <a:schemeClr val="tx1"/>
                </a:solidFill>
                <a:latin typeface="Open Sans" panose="020B0604020202020204" charset="0"/>
                <a:cs typeface="Open Sans" panose="020B0604020202020204" charset="0"/>
              </a:rPr>
              <a:t>Har dere involvert nok parter til å se hele bildet? Er det noen som er berørt av problemet som ikke er med i analysearbeidet?  </a:t>
            </a:r>
          </a:p>
          <a:p>
            <a:pPr marL="234950" indent="-228600">
              <a:lnSpc>
                <a:spcPct val="140000"/>
              </a:lnSpc>
              <a:buFont typeface="+mj-lt"/>
              <a:buAutoNum type="arabicPeriod"/>
            </a:pPr>
            <a:r>
              <a:rPr lang="nb-NO" b="1" dirty="0">
                <a:solidFill>
                  <a:schemeClr val="tx1"/>
                </a:solidFill>
                <a:latin typeface="Open Sans" panose="020B0604020202020204" charset="0"/>
                <a:cs typeface="Open Sans" panose="020B0604020202020204" charset="0"/>
              </a:rPr>
              <a:t>Mål. </a:t>
            </a:r>
            <a:r>
              <a:rPr lang="nb-NO" dirty="0">
                <a:solidFill>
                  <a:schemeClr val="tx1"/>
                </a:solidFill>
                <a:latin typeface="Open Sans" panose="020B0604020202020204" charset="0"/>
                <a:cs typeface="Open Sans" panose="020B0604020202020204" charset="0"/>
              </a:rPr>
              <a:t>Har dere definert problemets motstykke? Hva skulle dere ønske at det egentlig var?</a:t>
            </a:r>
          </a:p>
          <a:p>
            <a:endParaRPr lang="nb-NO"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885A7F4D-DC89-46E5-AC65-6F0EF4042FAE}" type="slidenum">
              <a:rPr kumimoji="0" lang="nb-NO"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nb-NO"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50013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A7F4D-DC89-46E5-AC65-6F0EF4042FAE}"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8775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p:bg>
      <p:bgPr>
        <a:solidFill>
          <a:srgbClr val="2D7C81"/>
        </a:solidFill>
        <a:effectLst/>
      </p:bgPr>
    </p:bg>
    <p:spTree>
      <p:nvGrpSpPr>
        <p:cNvPr id="1" name=""/>
        <p:cNvGrpSpPr/>
        <p:nvPr/>
      </p:nvGrpSpPr>
      <p:grpSpPr>
        <a:xfrm>
          <a:off x="0" y="0"/>
          <a:ext cx="0" cy="0"/>
          <a:chOff x="0" y="0"/>
          <a:chExt cx="0" cy="0"/>
        </a:xfrm>
      </p:grpSpPr>
      <p:pic>
        <p:nvPicPr>
          <p:cNvPr id="4" name="Bilde 3" descr="Et bilde som inneholder tekst&#10;&#10;Automatisk generert beskrivelse">
            <a:extLst>
              <a:ext uri="{FF2B5EF4-FFF2-40B4-BE49-F238E27FC236}">
                <a16:creationId xmlns:a16="http://schemas.microsoft.com/office/drawing/2014/main" id="{42A12FF3-D9AC-9A44-B559-A674D51C9A40}"/>
              </a:ext>
            </a:extLst>
          </p:cNvPr>
          <p:cNvPicPr>
            <a:picLocks noChangeAspect="1"/>
          </p:cNvPicPr>
          <p:nvPr userDrawn="1"/>
        </p:nvPicPr>
        <p:blipFill>
          <a:blip r:embed="rId2"/>
          <a:stretch>
            <a:fillRect/>
          </a:stretch>
        </p:blipFill>
        <p:spPr>
          <a:xfrm>
            <a:off x="2772000" y="2011125"/>
            <a:ext cx="3600000" cy="1121250"/>
          </a:xfrm>
          <a:prstGeom prst="rect">
            <a:avLst/>
          </a:prstGeom>
        </p:spPr>
      </p:pic>
    </p:spTree>
    <p:extLst>
      <p:ext uri="{BB962C8B-B14F-4D97-AF65-F5344CB8AC3E}">
        <p14:creationId xmlns:p14="http://schemas.microsoft.com/office/powerpoint/2010/main" val="1485853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sirkler">
    <p:spTree>
      <p:nvGrpSpPr>
        <p:cNvPr id="1" name=""/>
        <p:cNvGrpSpPr/>
        <p:nvPr/>
      </p:nvGrpSpPr>
      <p:grpSpPr>
        <a:xfrm>
          <a:off x="0" y="0"/>
          <a:ext cx="0" cy="0"/>
          <a:chOff x="0" y="0"/>
          <a:chExt cx="0" cy="0"/>
        </a:xfrm>
      </p:grpSpPr>
      <p:sp>
        <p:nvSpPr>
          <p:cNvPr id="4" name="Google Shape;66;p11">
            <a:extLst>
              <a:ext uri="{FF2B5EF4-FFF2-40B4-BE49-F238E27FC236}">
                <a16:creationId xmlns:a16="http://schemas.microsoft.com/office/drawing/2014/main" id="{BEF0699D-0A78-EB4D-AB47-2666FC4DFD9E}"/>
              </a:ext>
            </a:extLst>
          </p:cNvPr>
          <p:cNvSpPr txBox="1">
            <a:spLocks noGrp="1"/>
          </p:cNvSpPr>
          <p:nvPr>
            <p:ph type="title"/>
          </p:nvPr>
        </p:nvSpPr>
        <p:spPr>
          <a:xfrm>
            <a:off x="534375" y="412000"/>
            <a:ext cx="8075100" cy="574800"/>
          </a:xfrm>
          <a:prstGeom prst="rect">
            <a:avLst/>
          </a:prstGeom>
        </p:spPr>
        <p:txBody>
          <a:bodyPr spcFirstLastPara="1" wrap="square" lIns="91425" tIns="91425" rIns="91425" bIns="91425" anchor="t" anchorCtr="0">
            <a:normAutofit/>
          </a:bodyPr>
          <a:lstStyle>
            <a:lvl1pPr lvl="0" algn="ctr">
              <a:spcBef>
                <a:spcPts val="0"/>
              </a:spcBef>
              <a:spcAft>
                <a:spcPts val="0"/>
              </a:spcAft>
              <a:buSzPts val="2800"/>
              <a:buNone/>
              <a:defRPr/>
            </a:lvl1pPr>
            <a:lvl2pPr lvl="1" algn="ctr">
              <a:spcBef>
                <a:spcPts val="0"/>
              </a:spcBef>
              <a:spcAft>
                <a:spcPts val="0"/>
              </a:spcAft>
              <a:buSzPts val="2800"/>
              <a:buNone/>
              <a:defRPr>
                <a:latin typeface="Open Sans"/>
                <a:ea typeface="Open Sans"/>
                <a:cs typeface="Open Sans"/>
                <a:sym typeface="Open Sans"/>
              </a:defRPr>
            </a:lvl2pPr>
            <a:lvl3pPr lvl="2" algn="ctr">
              <a:spcBef>
                <a:spcPts val="0"/>
              </a:spcBef>
              <a:spcAft>
                <a:spcPts val="0"/>
              </a:spcAft>
              <a:buSzPts val="2800"/>
              <a:buNone/>
              <a:defRPr>
                <a:latin typeface="Open Sans"/>
                <a:ea typeface="Open Sans"/>
                <a:cs typeface="Open Sans"/>
                <a:sym typeface="Open Sans"/>
              </a:defRPr>
            </a:lvl3pPr>
            <a:lvl4pPr lvl="3" algn="ctr">
              <a:spcBef>
                <a:spcPts val="0"/>
              </a:spcBef>
              <a:spcAft>
                <a:spcPts val="0"/>
              </a:spcAft>
              <a:buSzPts val="2800"/>
              <a:buNone/>
              <a:defRPr>
                <a:latin typeface="Open Sans"/>
                <a:ea typeface="Open Sans"/>
                <a:cs typeface="Open Sans"/>
                <a:sym typeface="Open Sans"/>
              </a:defRPr>
            </a:lvl4pPr>
            <a:lvl5pPr lvl="4" algn="ctr">
              <a:spcBef>
                <a:spcPts val="0"/>
              </a:spcBef>
              <a:spcAft>
                <a:spcPts val="0"/>
              </a:spcAft>
              <a:buSzPts val="2800"/>
              <a:buNone/>
              <a:defRPr>
                <a:latin typeface="Open Sans"/>
                <a:ea typeface="Open Sans"/>
                <a:cs typeface="Open Sans"/>
                <a:sym typeface="Open Sans"/>
              </a:defRPr>
            </a:lvl5pPr>
            <a:lvl6pPr lvl="5" algn="ctr">
              <a:spcBef>
                <a:spcPts val="0"/>
              </a:spcBef>
              <a:spcAft>
                <a:spcPts val="0"/>
              </a:spcAft>
              <a:buSzPts val="2800"/>
              <a:buNone/>
              <a:defRPr>
                <a:latin typeface="Open Sans"/>
                <a:ea typeface="Open Sans"/>
                <a:cs typeface="Open Sans"/>
                <a:sym typeface="Open Sans"/>
              </a:defRPr>
            </a:lvl6pPr>
            <a:lvl7pPr lvl="6" algn="ctr">
              <a:spcBef>
                <a:spcPts val="0"/>
              </a:spcBef>
              <a:spcAft>
                <a:spcPts val="0"/>
              </a:spcAft>
              <a:buSzPts val="2800"/>
              <a:buNone/>
              <a:defRPr>
                <a:latin typeface="Open Sans"/>
                <a:ea typeface="Open Sans"/>
                <a:cs typeface="Open Sans"/>
                <a:sym typeface="Open Sans"/>
              </a:defRPr>
            </a:lvl7pPr>
            <a:lvl8pPr lvl="7" algn="ctr">
              <a:spcBef>
                <a:spcPts val="0"/>
              </a:spcBef>
              <a:spcAft>
                <a:spcPts val="0"/>
              </a:spcAft>
              <a:buSzPts val="2800"/>
              <a:buNone/>
              <a:defRPr>
                <a:latin typeface="Open Sans"/>
                <a:ea typeface="Open Sans"/>
                <a:cs typeface="Open Sans"/>
                <a:sym typeface="Open Sans"/>
              </a:defRPr>
            </a:lvl8pPr>
            <a:lvl9pPr lvl="8" algn="ctr">
              <a:spcBef>
                <a:spcPts val="0"/>
              </a:spcBef>
              <a:spcAft>
                <a:spcPts val="0"/>
              </a:spcAft>
              <a:buSzPts val="2800"/>
              <a:buNone/>
              <a:defRPr>
                <a:latin typeface="Open Sans"/>
                <a:ea typeface="Open Sans"/>
                <a:cs typeface="Open Sans"/>
                <a:sym typeface="Open Sans"/>
              </a:defRPr>
            </a:lvl9pPr>
          </a:lstStyle>
          <a:p>
            <a:r>
              <a:rPr lang="nb-NO"/>
              <a:t>Klikk for å redigere tittelstil</a:t>
            </a:r>
            <a:endParaRPr/>
          </a:p>
        </p:txBody>
      </p:sp>
      <p:sp>
        <p:nvSpPr>
          <p:cNvPr id="5" name="Google Shape;67;p11">
            <a:extLst>
              <a:ext uri="{FF2B5EF4-FFF2-40B4-BE49-F238E27FC236}">
                <a16:creationId xmlns:a16="http://schemas.microsoft.com/office/drawing/2014/main" id="{54AB60BE-0AA0-B844-B382-C00394462806}"/>
              </a:ext>
            </a:extLst>
          </p:cNvPr>
          <p:cNvSpPr/>
          <p:nvPr userDrawn="1"/>
        </p:nvSpPr>
        <p:spPr>
          <a:xfrm>
            <a:off x="4381500" y="1036676"/>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6" name="Google Shape;68;p11">
            <a:extLst>
              <a:ext uri="{FF2B5EF4-FFF2-40B4-BE49-F238E27FC236}">
                <a16:creationId xmlns:a16="http://schemas.microsoft.com/office/drawing/2014/main" id="{F1325F5E-98AC-D94D-BF52-F7766C24F340}"/>
              </a:ext>
            </a:extLst>
          </p:cNvPr>
          <p:cNvSpPr txBox="1">
            <a:spLocks noGrp="1"/>
          </p:cNvSpPr>
          <p:nvPr>
            <p:ph type="subTitle" idx="1"/>
          </p:nvPr>
        </p:nvSpPr>
        <p:spPr>
          <a:xfrm>
            <a:off x="1946550" y="1116000"/>
            <a:ext cx="5250900" cy="405823"/>
          </a:xfrm>
          <a:prstGeom prst="rect">
            <a:avLst/>
          </a:prstGeom>
        </p:spPr>
        <p:txBody>
          <a:bodyPr spcFirstLastPara="1" wrap="square" lIns="91425" tIns="91425" rIns="91425" bIns="91425" anchor="t" anchorCtr="0">
            <a:normAutofit/>
          </a:bodyPr>
          <a:lstStyle>
            <a:lvl1pPr marL="4763" lvl="0" indent="-4763" algn="ctr" rtl="0">
              <a:spcBef>
                <a:spcPts val="0"/>
              </a:spcBef>
              <a:spcAft>
                <a:spcPts val="0"/>
              </a:spcAft>
              <a:buClr>
                <a:srgbClr val="5B666F"/>
              </a:buClr>
              <a:buSzPts val="1000"/>
              <a:buNone/>
              <a:tabLst/>
              <a:defRPr sz="1000">
                <a:solidFill>
                  <a:srgbClr val="5B666F"/>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nb-NO"/>
              <a:t>Klikk for å redigere undertittelstil i malen</a:t>
            </a:r>
            <a:endParaRPr/>
          </a:p>
        </p:txBody>
      </p:sp>
      <p:pic>
        <p:nvPicPr>
          <p:cNvPr id="13" name="Google Shape;31;p7">
            <a:extLst>
              <a:ext uri="{FF2B5EF4-FFF2-40B4-BE49-F238E27FC236}">
                <a16:creationId xmlns:a16="http://schemas.microsoft.com/office/drawing/2014/main" id="{8ED88CDB-E631-6B4B-9710-2A92A7F85B1E}"/>
              </a:ext>
            </a:extLst>
          </p:cNvPr>
          <p:cNvPicPr preferRelativeResize="0"/>
          <p:nvPr userDrawn="1"/>
        </p:nvPicPr>
        <p:blipFill rotWithShape="1">
          <a:blip r:embed="rId2">
            <a:alphaModFix/>
          </a:blip>
          <a:srcRect/>
          <a:stretch/>
        </p:blipFill>
        <p:spPr>
          <a:xfrm>
            <a:off x="4525679" y="1840350"/>
            <a:ext cx="2084831" cy="2084831"/>
          </a:xfrm>
          <a:prstGeom prst="rect">
            <a:avLst/>
          </a:prstGeom>
          <a:noFill/>
          <a:ln>
            <a:noFill/>
          </a:ln>
        </p:spPr>
      </p:pic>
      <p:pic>
        <p:nvPicPr>
          <p:cNvPr id="14" name="Google Shape;32;p7">
            <a:extLst>
              <a:ext uri="{FF2B5EF4-FFF2-40B4-BE49-F238E27FC236}">
                <a16:creationId xmlns:a16="http://schemas.microsoft.com/office/drawing/2014/main" id="{D1CBD738-9F6E-864D-B407-08BA32609BDF}"/>
              </a:ext>
            </a:extLst>
          </p:cNvPr>
          <p:cNvPicPr preferRelativeResize="0"/>
          <p:nvPr userDrawn="1"/>
        </p:nvPicPr>
        <p:blipFill rotWithShape="1">
          <a:blip r:embed="rId2">
            <a:alphaModFix/>
          </a:blip>
          <a:srcRect/>
          <a:stretch/>
        </p:blipFill>
        <p:spPr>
          <a:xfrm>
            <a:off x="6529912" y="1840350"/>
            <a:ext cx="2084831" cy="2084831"/>
          </a:xfrm>
          <a:prstGeom prst="rect">
            <a:avLst/>
          </a:prstGeom>
          <a:noFill/>
          <a:ln>
            <a:noFill/>
          </a:ln>
        </p:spPr>
      </p:pic>
      <p:pic>
        <p:nvPicPr>
          <p:cNvPr id="15" name="Google Shape;33;p7">
            <a:extLst>
              <a:ext uri="{FF2B5EF4-FFF2-40B4-BE49-F238E27FC236}">
                <a16:creationId xmlns:a16="http://schemas.microsoft.com/office/drawing/2014/main" id="{3B766FD0-3784-CC4D-8533-08819651C766}"/>
              </a:ext>
            </a:extLst>
          </p:cNvPr>
          <p:cNvPicPr preferRelativeResize="0"/>
          <p:nvPr userDrawn="1"/>
        </p:nvPicPr>
        <p:blipFill rotWithShape="1">
          <a:blip r:embed="rId2">
            <a:alphaModFix/>
          </a:blip>
          <a:srcRect/>
          <a:stretch/>
        </p:blipFill>
        <p:spPr>
          <a:xfrm>
            <a:off x="2521446" y="1840350"/>
            <a:ext cx="2084831" cy="2084831"/>
          </a:xfrm>
          <a:prstGeom prst="rect">
            <a:avLst/>
          </a:prstGeom>
          <a:noFill/>
          <a:ln>
            <a:noFill/>
          </a:ln>
        </p:spPr>
      </p:pic>
      <p:pic>
        <p:nvPicPr>
          <p:cNvPr id="16" name="Google Shape;34;p7">
            <a:extLst>
              <a:ext uri="{FF2B5EF4-FFF2-40B4-BE49-F238E27FC236}">
                <a16:creationId xmlns:a16="http://schemas.microsoft.com/office/drawing/2014/main" id="{EE4A612B-D5F3-F14F-9B3C-F7A4A2DB67C6}"/>
              </a:ext>
            </a:extLst>
          </p:cNvPr>
          <p:cNvPicPr preferRelativeResize="0"/>
          <p:nvPr userDrawn="1"/>
        </p:nvPicPr>
        <p:blipFill rotWithShape="1">
          <a:blip r:embed="rId2">
            <a:alphaModFix/>
          </a:blip>
          <a:srcRect/>
          <a:stretch/>
        </p:blipFill>
        <p:spPr>
          <a:xfrm>
            <a:off x="517213" y="1840350"/>
            <a:ext cx="2084831" cy="2084831"/>
          </a:xfrm>
          <a:prstGeom prst="rect">
            <a:avLst/>
          </a:prstGeom>
          <a:noFill/>
          <a:ln>
            <a:noFill/>
          </a:ln>
        </p:spPr>
      </p:pic>
      <p:sp>
        <p:nvSpPr>
          <p:cNvPr id="21" name="Google Shape;68;p11">
            <a:extLst>
              <a:ext uri="{FF2B5EF4-FFF2-40B4-BE49-F238E27FC236}">
                <a16:creationId xmlns:a16="http://schemas.microsoft.com/office/drawing/2014/main" id="{3A9FD1C8-1779-0C47-BB9E-072D3F9F23FA}"/>
              </a:ext>
            </a:extLst>
          </p:cNvPr>
          <p:cNvSpPr txBox="1">
            <a:spLocks/>
          </p:cNvSpPr>
          <p:nvPr userDrawn="1"/>
        </p:nvSpPr>
        <p:spPr>
          <a:xfrm>
            <a:off x="2628900" y="2108200"/>
            <a:ext cx="1873250" cy="157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eaLnBrk="1" hangingPunct="1">
              <a:lnSpc>
                <a:spcPct val="115000"/>
              </a:lnSpc>
              <a:spcBef>
                <a:spcPts val="0"/>
              </a:spcBef>
              <a:spcAft>
                <a:spcPts val="0"/>
              </a:spcAft>
              <a:buClr>
                <a:srgbClr val="5B666F"/>
              </a:buClr>
              <a:buSzPts val="1000"/>
              <a:buFont typeface="Open Sans"/>
              <a:buNone/>
              <a:defRPr sz="1000" b="0" i="0" u="none" strike="noStrike" cap="none">
                <a:solidFill>
                  <a:srgbClr val="5B666F"/>
                </a:solidFill>
                <a:latin typeface="Open Sans"/>
                <a:ea typeface="Open Sans"/>
                <a:cs typeface="Open Sans"/>
                <a:sym typeface="Open Sans"/>
              </a:defRPr>
            </a:lvl1pPr>
            <a:lvl2pPr marL="914400" marR="0" lvl="1"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2pPr>
            <a:lvl3pPr marL="1371600" marR="0" lvl="2"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3pPr>
            <a:lvl4pPr marL="1828800" marR="0" lvl="3"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4pPr>
            <a:lvl5pPr marL="2286000" marR="0" lvl="4"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5pPr>
            <a:lvl6pPr marL="2743200" marR="0" lvl="5"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6pPr>
            <a:lvl7pPr marL="3200400" marR="0" lvl="6"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7pPr>
            <a:lvl8pPr marL="3657600" marR="0" lvl="7"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8pPr>
            <a:lvl9pPr marL="4114800" marR="0" lvl="8"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9pPr>
          </a:lstStyle>
          <a:p>
            <a:pPr marL="4763" indent="-4763">
              <a:tabLst/>
            </a:pPr>
            <a:r>
              <a:rPr lang="nb-NO" sz="900">
                <a:solidFill>
                  <a:schemeClr val="bg1"/>
                </a:solidFill>
              </a:rPr>
              <a:t>Klikk for å redigere undertittelstil i malen</a:t>
            </a:r>
          </a:p>
        </p:txBody>
      </p:sp>
      <p:sp>
        <p:nvSpPr>
          <p:cNvPr id="22" name="Google Shape;68;p11">
            <a:extLst>
              <a:ext uri="{FF2B5EF4-FFF2-40B4-BE49-F238E27FC236}">
                <a16:creationId xmlns:a16="http://schemas.microsoft.com/office/drawing/2014/main" id="{82863EF7-85ED-BE46-81C7-20D19379899C}"/>
              </a:ext>
            </a:extLst>
          </p:cNvPr>
          <p:cNvSpPr txBox="1">
            <a:spLocks/>
          </p:cNvSpPr>
          <p:nvPr userDrawn="1"/>
        </p:nvSpPr>
        <p:spPr>
          <a:xfrm>
            <a:off x="611560" y="2108200"/>
            <a:ext cx="1873250" cy="157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eaLnBrk="1" hangingPunct="1">
              <a:lnSpc>
                <a:spcPct val="115000"/>
              </a:lnSpc>
              <a:spcBef>
                <a:spcPts val="0"/>
              </a:spcBef>
              <a:spcAft>
                <a:spcPts val="0"/>
              </a:spcAft>
              <a:buClr>
                <a:srgbClr val="5B666F"/>
              </a:buClr>
              <a:buSzPts val="1000"/>
              <a:buFont typeface="Open Sans"/>
              <a:buNone/>
              <a:defRPr sz="1000" b="0" i="0" u="none" strike="noStrike" cap="none">
                <a:solidFill>
                  <a:srgbClr val="5B666F"/>
                </a:solidFill>
                <a:latin typeface="Open Sans"/>
                <a:ea typeface="Open Sans"/>
                <a:cs typeface="Open Sans"/>
                <a:sym typeface="Open Sans"/>
              </a:defRPr>
            </a:lvl1pPr>
            <a:lvl2pPr marL="914400" marR="0" lvl="1"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2pPr>
            <a:lvl3pPr marL="1371600" marR="0" lvl="2"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3pPr>
            <a:lvl4pPr marL="1828800" marR="0" lvl="3"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4pPr>
            <a:lvl5pPr marL="2286000" marR="0" lvl="4"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5pPr>
            <a:lvl6pPr marL="2743200" marR="0" lvl="5"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6pPr>
            <a:lvl7pPr marL="3200400" marR="0" lvl="6"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7pPr>
            <a:lvl8pPr marL="3657600" marR="0" lvl="7"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8pPr>
            <a:lvl9pPr marL="4114800" marR="0" lvl="8"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9pPr>
          </a:lstStyle>
          <a:p>
            <a:pPr marL="4763" indent="-4763">
              <a:tabLst/>
            </a:pPr>
            <a:r>
              <a:rPr lang="nb-NO" sz="900">
                <a:solidFill>
                  <a:schemeClr val="bg1"/>
                </a:solidFill>
              </a:rPr>
              <a:t>Klikk for å redigere undertittelstil i malen</a:t>
            </a:r>
          </a:p>
        </p:txBody>
      </p:sp>
      <p:sp>
        <p:nvSpPr>
          <p:cNvPr id="23" name="Google Shape;68;p11">
            <a:extLst>
              <a:ext uri="{FF2B5EF4-FFF2-40B4-BE49-F238E27FC236}">
                <a16:creationId xmlns:a16="http://schemas.microsoft.com/office/drawing/2014/main" id="{026D1B83-7A3B-BD46-ACE2-45E5ED2B4B72}"/>
              </a:ext>
            </a:extLst>
          </p:cNvPr>
          <p:cNvSpPr txBox="1">
            <a:spLocks/>
          </p:cNvSpPr>
          <p:nvPr userDrawn="1"/>
        </p:nvSpPr>
        <p:spPr>
          <a:xfrm>
            <a:off x="6654998" y="2108200"/>
            <a:ext cx="1873250" cy="157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eaLnBrk="1" hangingPunct="1">
              <a:lnSpc>
                <a:spcPct val="115000"/>
              </a:lnSpc>
              <a:spcBef>
                <a:spcPts val="0"/>
              </a:spcBef>
              <a:spcAft>
                <a:spcPts val="0"/>
              </a:spcAft>
              <a:buClr>
                <a:srgbClr val="5B666F"/>
              </a:buClr>
              <a:buSzPts val="1000"/>
              <a:buFont typeface="Open Sans"/>
              <a:buNone/>
              <a:defRPr sz="1000" b="0" i="0" u="none" strike="noStrike" cap="none">
                <a:solidFill>
                  <a:srgbClr val="5B666F"/>
                </a:solidFill>
                <a:latin typeface="Open Sans"/>
                <a:ea typeface="Open Sans"/>
                <a:cs typeface="Open Sans"/>
                <a:sym typeface="Open Sans"/>
              </a:defRPr>
            </a:lvl1pPr>
            <a:lvl2pPr marL="914400" marR="0" lvl="1"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2pPr>
            <a:lvl3pPr marL="1371600" marR="0" lvl="2"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3pPr>
            <a:lvl4pPr marL="1828800" marR="0" lvl="3"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4pPr>
            <a:lvl5pPr marL="2286000" marR="0" lvl="4"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5pPr>
            <a:lvl6pPr marL="2743200" marR="0" lvl="5"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6pPr>
            <a:lvl7pPr marL="3200400" marR="0" lvl="6"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7pPr>
            <a:lvl8pPr marL="3657600" marR="0" lvl="7"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8pPr>
            <a:lvl9pPr marL="4114800" marR="0" lvl="8"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9pPr>
          </a:lstStyle>
          <a:p>
            <a:pPr marL="4763" indent="-4763">
              <a:tabLst/>
            </a:pPr>
            <a:r>
              <a:rPr lang="nb-NO" sz="900">
                <a:solidFill>
                  <a:schemeClr val="bg1"/>
                </a:solidFill>
              </a:rPr>
              <a:t>Klikk for å redigere undertittelstil i malen</a:t>
            </a:r>
          </a:p>
        </p:txBody>
      </p:sp>
      <p:sp>
        <p:nvSpPr>
          <p:cNvPr id="24" name="Google Shape;68;p11">
            <a:extLst>
              <a:ext uri="{FF2B5EF4-FFF2-40B4-BE49-F238E27FC236}">
                <a16:creationId xmlns:a16="http://schemas.microsoft.com/office/drawing/2014/main" id="{9885D9E9-5BFF-BB45-83EC-A01633B75DE9}"/>
              </a:ext>
            </a:extLst>
          </p:cNvPr>
          <p:cNvSpPr txBox="1">
            <a:spLocks/>
          </p:cNvSpPr>
          <p:nvPr userDrawn="1"/>
        </p:nvSpPr>
        <p:spPr>
          <a:xfrm>
            <a:off x="4637658" y="2108200"/>
            <a:ext cx="1873250" cy="157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eaLnBrk="1" hangingPunct="1">
              <a:lnSpc>
                <a:spcPct val="115000"/>
              </a:lnSpc>
              <a:spcBef>
                <a:spcPts val="0"/>
              </a:spcBef>
              <a:spcAft>
                <a:spcPts val="0"/>
              </a:spcAft>
              <a:buClr>
                <a:srgbClr val="5B666F"/>
              </a:buClr>
              <a:buSzPts val="1000"/>
              <a:buFont typeface="Open Sans"/>
              <a:buNone/>
              <a:defRPr sz="1000" b="0" i="0" u="none" strike="noStrike" cap="none">
                <a:solidFill>
                  <a:srgbClr val="5B666F"/>
                </a:solidFill>
                <a:latin typeface="Open Sans"/>
                <a:ea typeface="Open Sans"/>
                <a:cs typeface="Open Sans"/>
                <a:sym typeface="Open Sans"/>
              </a:defRPr>
            </a:lvl1pPr>
            <a:lvl2pPr marL="914400" marR="0" lvl="1"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2pPr>
            <a:lvl3pPr marL="1371600" marR="0" lvl="2"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3pPr>
            <a:lvl4pPr marL="1828800" marR="0" lvl="3"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4pPr>
            <a:lvl5pPr marL="2286000" marR="0" lvl="4"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5pPr>
            <a:lvl6pPr marL="2743200" marR="0" lvl="5"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6pPr>
            <a:lvl7pPr marL="3200400" marR="0" lvl="6"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7pPr>
            <a:lvl8pPr marL="3657600" marR="0" lvl="7"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8pPr>
            <a:lvl9pPr marL="4114800" marR="0" lvl="8"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9pPr>
          </a:lstStyle>
          <a:p>
            <a:pPr marL="4763" indent="-4763">
              <a:tabLst/>
            </a:pPr>
            <a:r>
              <a:rPr lang="nb-NO" sz="900">
                <a:solidFill>
                  <a:schemeClr val="bg1"/>
                </a:solidFill>
              </a:rPr>
              <a:t>Klikk for å redigere undertittelstil i malen</a:t>
            </a:r>
          </a:p>
        </p:txBody>
      </p:sp>
    </p:spTree>
    <p:extLst>
      <p:ext uri="{BB962C8B-B14F-4D97-AF65-F5344CB8AC3E}">
        <p14:creationId xmlns:p14="http://schemas.microsoft.com/office/powerpoint/2010/main" val="3566845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ldekkende bilde">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EA383D63-DC67-DE4F-B78F-424AA451BD05}"/>
              </a:ext>
            </a:extLst>
          </p:cNvPr>
          <p:cNvSpPr>
            <a:spLocks noGrp="1"/>
          </p:cNvSpPr>
          <p:nvPr>
            <p:ph type="pic" sz="quarter" idx="11"/>
          </p:nvPr>
        </p:nvSpPr>
        <p:spPr>
          <a:xfrm>
            <a:off x="0" y="0"/>
            <a:ext cx="9144000" cy="5143500"/>
          </a:xfrm>
        </p:spPr>
        <p:txBody>
          <a:bodyPr/>
          <a:lstStyle/>
          <a:p>
            <a:r>
              <a:rPr lang="nb-NO"/>
              <a:t>Klikk på ikonet for å legge til et bilde</a:t>
            </a:r>
          </a:p>
        </p:txBody>
      </p:sp>
    </p:spTree>
    <p:extLst>
      <p:ext uri="{BB962C8B-B14F-4D97-AF65-F5344CB8AC3E}">
        <p14:creationId xmlns:p14="http://schemas.microsoft.com/office/powerpoint/2010/main" val="786655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refleksjonsoppgave x 2 1" preserve="1" userDrawn="1">
  <p:cSld name="1 refleksjonsoppgave ">
    <p:spTree>
      <p:nvGrpSpPr>
        <p:cNvPr id="1" name="Shape 57"/>
        <p:cNvGrpSpPr/>
        <p:nvPr/>
      </p:nvGrpSpPr>
      <p:grpSpPr>
        <a:xfrm>
          <a:off x="0" y="0"/>
          <a:ext cx="0" cy="0"/>
          <a:chOff x="0" y="0"/>
          <a:chExt cx="0" cy="0"/>
        </a:xfrm>
      </p:grpSpPr>
      <p:sp>
        <p:nvSpPr>
          <p:cNvPr id="9" name="Plassholder for bilde 2">
            <a:extLst>
              <a:ext uri="{FF2B5EF4-FFF2-40B4-BE49-F238E27FC236}">
                <a16:creationId xmlns:a16="http://schemas.microsoft.com/office/drawing/2014/main" id="{EDB81DCA-3D4A-594D-A895-3A6CC04BCFA0}"/>
              </a:ext>
            </a:extLst>
          </p:cNvPr>
          <p:cNvSpPr>
            <a:spLocks noGrp="1"/>
          </p:cNvSpPr>
          <p:nvPr>
            <p:ph type="pic" sz="quarter" idx="10"/>
          </p:nvPr>
        </p:nvSpPr>
        <p:spPr>
          <a:xfrm>
            <a:off x="4579684" y="0"/>
            <a:ext cx="4564316" cy="5143500"/>
          </a:xfrm>
        </p:spPr>
        <p:txBody>
          <a:bodyPr/>
          <a:lstStyle/>
          <a:p>
            <a:r>
              <a:rPr lang="nb-NO"/>
              <a:t>Klikk på ikonet for å legge til et bilde</a:t>
            </a:r>
          </a:p>
        </p:txBody>
      </p:sp>
      <p:sp>
        <p:nvSpPr>
          <p:cNvPr id="59" name="Google Shape;59;p10"/>
          <p:cNvSpPr/>
          <p:nvPr/>
        </p:nvSpPr>
        <p:spPr>
          <a:xfrm>
            <a:off x="3005550" y="4682005"/>
            <a:ext cx="3132900" cy="391500"/>
          </a:xfrm>
          <a:prstGeom prst="roundRect">
            <a:avLst>
              <a:gd name="adj" fmla="val 16667"/>
            </a:avLst>
          </a:prstGeom>
          <a:solidFill>
            <a:srgbClr val="2C7B8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0"/>
          <p:cNvSpPr txBox="1">
            <a:spLocks noGrp="1"/>
          </p:cNvSpPr>
          <p:nvPr>
            <p:ph type="subTitle" idx="1"/>
          </p:nvPr>
        </p:nvSpPr>
        <p:spPr>
          <a:xfrm>
            <a:off x="3005550" y="4675742"/>
            <a:ext cx="3132900" cy="3915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900"/>
              <a:buNone/>
              <a:defRPr sz="900">
                <a:solidFill>
                  <a:schemeClr val="lt1"/>
                </a:solidFill>
              </a:defRPr>
            </a:lvl1pPr>
            <a:lvl2pPr lvl="1" algn="ctr" rtl="0">
              <a:spcBef>
                <a:spcPts val="0"/>
              </a:spcBef>
              <a:spcAft>
                <a:spcPts val="0"/>
              </a:spcAft>
              <a:buClr>
                <a:schemeClr val="lt1"/>
              </a:buClr>
              <a:buSzPts val="1400"/>
              <a:buNone/>
              <a:defRPr>
                <a:solidFill>
                  <a:schemeClr val="lt1"/>
                </a:solidFill>
              </a:defRPr>
            </a:lvl2pPr>
            <a:lvl3pPr lvl="2" algn="ctr" rtl="0">
              <a:spcBef>
                <a:spcPts val="0"/>
              </a:spcBef>
              <a:spcAft>
                <a:spcPts val="0"/>
              </a:spcAft>
              <a:buClr>
                <a:schemeClr val="lt1"/>
              </a:buClr>
              <a:buSzPts val="1400"/>
              <a:buNone/>
              <a:defRPr>
                <a:solidFill>
                  <a:schemeClr val="lt1"/>
                </a:solidFill>
              </a:defRPr>
            </a:lvl3pPr>
            <a:lvl4pPr lvl="3" algn="ctr" rtl="0">
              <a:spcBef>
                <a:spcPts val="0"/>
              </a:spcBef>
              <a:spcAft>
                <a:spcPts val="0"/>
              </a:spcAft>
              <a:buClr>
                <a:schemeClr val="lt1"/>
              </a:buClr>
              <a:buSzPts val="1400"/>
              <a:buNone/>
              <a:defRPr>
                <a:solidFill>
                  <a:schemeClr val="lt1"/>
                </a:solidFill>
              </a:defRPr>
            </a:lvl4pPr>
            <a:lvl5pPr lvl="4" algn="ctr" rtl="0">
              <a:spcBef>
                <a:spcPts val="0"/>
              </a:spcBef>
              <a:spcAft>
                <a:spcPts val="0"/>
              </a:spcAft>
              <a:buClr>
                <a:schemeClr val="lt1"/>
              </a:buClr>
              <a:buSzPts val="1400"/>
              <a:buNone/>
              <a:defRPr>
                <a:solidFill>
                  <a:schemeClr val="lt1"/>
                </a:solidFill>
              </a:defRPr>
            </a:lvl5pPr>
            <a:lvl6pPr lvl="5" algn="ctr" rtl="0">
              <a:spcBef>
                <a:spcPts val="0"/>
              </a:spcBef>
              <a:spcAft>
                <a:spcPts val="0"/>
              </a:spcAft>
              <a:buClr>
                <a:schemeClr val="lt1"/>
              </a:buClr>
              <a:buSzPts val="1400"/>
              <a:buNone/>
              <a:defRPr>
                <a:solidFill>
                  <a:schemeClr val="lt1"/>
                </a:solidFill>
              </a:defRPr>
            </a:lvl6pPr>
            <a:lvl7pPr lvl="6" algn="ctr" rtl="0">
              <a:spcBef>
                <a:spcPts val="0"/>
              </a:spcBef>
              <a:spcAft>
                <a:spcPts val="0"/>
              </a:spcAft>
              <a:buClr>
                <a:schemeClr val="lt1"/>
              </a:buClr>
              <a:buSzPts val="1400"/>
              <a:buNone/>
              <a:defRPr>
                <a:solidFill>
                  <a:schemeClr val="lt1"/>
                </a:solidFill>
              </a:defRPr>
            </a:lvl7pPr>
            <a:lvl8pPr lvl="7" algn="ctr" rtl="0">
              <a:spcBef>
                <a:spcPts val="0"/>
              </a:spcBef>
              <a:spcAft>
                <a:spcPts val="0"/>
              </a:spcAft>
              <a:buClr>
                <a:schemeClr val="lt1"/>
              </a:buClr>
              <a:buSzPts val="1400"/>
              <a:buNone/>
              <a:defRPr>
                <a:solidFill>
                  <a:schemeClr val="lt1"/>
                </a:solidFill>
              </a:defRPr>
            </a:lvl8pPr>
            <a:lvl9pPr lvl="8" algn="ctr" rtl="0">
              <a:spcBef>
                <a:spcPts val="0"/>
              </a:spcBef>
              <a:spcAft>
                <a:spcPts val="0"/>
              </a:spcAft>
              <a:buClr>
                <a:schemeClr val="lt1"/>
              </a:buClr>
              <a:buSzPts val="1400"/>
              <a:buNone/>
              <a:defRPr>
                <a:solidFill>
                  <a:schemeClr val="lt1"/>
                </a:solidFill>
              </a:defRPr>
            </a:lvl9pPr>
          </a:lstStyle>
          <a:p>
            <a:r>
              <a:rPr lang="nb-NO"/>
              <a:t>Klikk for å redigere undertittelstil i malen</a:t>
            </a:r>
            <a:endParaRPr/>
          </a:p>
        </p:txBody>
      </p:sp>
      <p:sp>
        <p:nvSpPr>
          <p:cNvPr id="61" name="Google Shape;61;p10"/>
          <p:cNvSpPr/>
          <p:nvPr/>
        </p:nvSpPr>
        <p:spPr>
          <a:xfrm>
            <a:off x="440000" y="832503"/>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62" name="Google Shape;62;p10"/>
          <p:cNvSpPr txBox="1">
            <a:spLocks noGrp="1"/>
          </p:cNvSpPr>
          <p:nvPr>
            <p:ph type="subTitle" idx="2"/>
          </p:nvPr>
        </p:nvSpPr>
        <p:spPr>
          <a:xfrm>
            <a:off x="440000" y="378850"/>
            <a:ext cx="3780000" cy="391500"/>
          </a:xfrm>
          <a:prstGeom prst="rect">
            <a:avLst/>
          </a:prstGeom>
        </p:spPr>
        <p:txBody>
          <a:bodyPr spcFirstLastPara="1" wrap="square" lIns="0" tIns="91425" rIns="91425" bIns="91425" anchor="t" anchorCtr="0">
            <a:normAutofit/>
          </a:bodyPr>
          <a:lstStyle>
            <a:lvl1pPr marL="6350" lvl="0" indent="-6350" rtl="0">
              <a:spcBef>
                <a:spcPts val="0"/>
              </a:spcBef>
              <a:spcAft>
                <a:spcPts val="0"/>
              </a:spcAft>
              <a:buClr>
                <a:schemeClr val="accent3"/>
              </a:buClr>
              <a:buSzPts val="900"/>
              <a:buNone/>
              <a:tabLst/>
              <a:defRPr sz="900">
                <a:solidFill>
                  <a:srgbClr val="5B6670"/>
                </a:solidFill>
              </a:defRPr>
            </a:lvl1pPr>
            <a:lvl2pPr lvl="1" rtl="0">
              <a:spcBef>
                <a:spcPts val="0"/>
              </a:spcBef>
              <a:spcAft>
                <a:spcPts val="0"/>
              </a:spcAft>
              <a:buClr>
                <a:schemeClr val="accent3"/>
              </a:buClr>
              <a:buSzPts val="1400"/>
              <a:buNone/>
              <a:defRPr>
                <a:solidFill>
                  <a:schemeClr val="accent3"/>
                </a:solidFill>
              </a:defRPr>
            </a:lvl2pPr>
            <a:lvl3pPr lvl="2" rtl="0">
              <a:spcBef>
                <a:spcPts val="0"/>
              </a:spcBef>
              <a:spcAft>
                <a:spcPts val="0"/>
              </a:spcAft>
              <a:buClr>
                <a:schemeClr val="accent3"/>
              </a:buClr>
              <a:buSzPts val="1400"/>
              <a:buNone/>
              <a:defRPr>
                <a:solidFill>
                  <a:schemeClr val="accent3"/>
                </a:solidFill>
              </a:defRPr>
            </a:lvl3pPr>
            <a:lvl4pPr lvl="3" rtl="0">
              <a:spcBef>
                <a:spcPts val="0"/>
              </a:spcBef>
              <a:spcAft>
                <a:spcPts val="0"/>
              </a:spcAft>
              <a:buClr>
                <a:schemeClr val="accent3"/>
              </a:buClr>
              <a:buSzPts val="1400"/>
              <a:buNone/>
              <a:defRPr>
                <a:solidFill>
                  <a:schemeClr val="accent3"/>
                </a:solidFill>
              </a:defRPr>
            </a:lvl4pPr>
            <a:lvl5pPr lvl="4" rtl="0">
              <a:spcBef>
                <a:spcPts val="0"/>
              </a:spcBef>
              <a:spcAft>
                <a:spcPts val="0"/>
              </a:spcAft>
              <a:buClr>
                <a:schemeClr val="accent3"/>
              </a:buClr>
              <a:buSzPts val="1400"/>
              <a:buNone/>
              <a:defRPr>
                <a:solidFill>
                  <a:schemeClr val="accent3"/>
                </a:solidFill>
              </a:defRPr>
            </a:lvl5pPr>
            <a:lvl6pPr lvl="5" rtl="0">
              <a:spcBef>
                <a:spcPts val="0"/>
              </a:spcBef>
              <a:spcAft>
                <a:spcPts val="0"/>
              </a:spcAft>
              <a:buClr>
                <a:schemeClr val="accent3"/>
              </a:buClr>
              <a:buSzPts val="1400"/>
              <a:buNone/>
              <a:defRPr>
                <a:solidFill>
                  <a:schemeClr val="accent3"/>
                </a:solidFill>
              </a:defRPr>
            </a:lvl6pPr>
            <a:lvl7pPr lvl="6" rtl="0">
              <a:spcBef>
                <a:spcPts val="0"/>
              </a:spcBef>
              <a:spcAft>
                <a:spcPts val="0"/>
              </a:spcAft>
              <a:buClr>
                <a:schemeClr val="accent3"/>
              </a:buClr>
              <a:buSzPts val="1400"/>
              <a:buNone/>
              <a:defRPr>
                <a:solidFill>
                  <a:schemeClr val="accent3"/>
                </a:solidFill>
              </a:defRPr>
            </a:lvl7pPr>
            <a:lvl8pPr lvl="7" rtl="0">
              <a:spcBef>
                <a:spcPts val="0"/>
              </a:spcBef>
              <a:spcAft>
                <a:spcPts val="0"/>
              </a:spcAft>
              <a:buClr>
                <a:schemeClr val="accent3"/>
              </a:buClr>
              <a:buSzPts val="1400"/>
              <a:buNone/>
              <a:defRPr>
                <a:solidFill>
                  <a:schemeClr val="accent3"/>
                </a:solidFill>
              </a:defRPr>
            </a:lvl8pPr>
            <a:lvl9pPr lvl="8" rtl="0">
              <a:spcBef>
                <a:spcPts val="0"/>
              </a:spcBef>
              <a:spcAft>
                <a:spcPts val="0"/>
              </a:spcAft>
              <a:buClr>
                <a:schemeClr val="accent3"/>
              </a:buClr>
              <a:buSzPts val="1400"/>
              <a:buNone/>
              <a:defRPr>
                <a:solidFill>
                  <a:schemeClr val="accent3"/>
                </a:solidFill>
              </a:defRPr>
            </a:lvl9pPr>
          </a:lstStyle>
          <a:p>
            <a:r>
              <a:rPr lang="nb-NO"/>
              <a:t>Klikk for å redigere undertittelstil i malen</a:t>
            </a:r>
            <a:endParaRPr/>
          </a:p>
        </p:txBody>
      </p:sp>
      <p:sp>
        <p:nvSpPr>
          <p:cNvPr id="63" name="Google Shape;63;p10"/>
          <p:cNvSpPr txBox="1">
            <a:spLocks noGrp="1"/>
          </p:cNvSpPr>
          <p:nvPr>
            <p:ph type="title"/>
          </p:nvPr>
        </p:nvSpPr>
        <p:spPr>
          <a:xfrm>
            <a:off x="440000" y="955700"/>
            <a:ext cx="4673100" cy="976200"/>
          </a:xfrm>
          <a:prstGeom prst="rect">
            <a:avLst/>
          </a:prstGeom>
        </p:spPr>
        <p:txBody>
          <a:bodyPr spcFirstLastPara="1" wrap="square" lIns="0" tIns="91425" rIns="91425" bIns="91425" anchor="t" anchorCtr="0">
            <a:normAutofit/>
          </a:bodyPr>
          <a:lstStyle>
            <a:lvl1pPr lvl="0" rtl="0">
              <a:spcBef>
                <a:spcPts val="0"/>
              </a:spcBef>
              <a:spcAft>
                <a:spcPts val="0"/>
              </a:spcAft>
              <a:buSzPts val="2400"/>
              <a:buNone/>
              <a:defRPr sz="24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r>
              <a:rPr lang="nb-NO"/>
              <a:t>Klikk for å redigere tittelstil</a:t>
            </a:r>
            <a:endParaRPr/>
          </a:p>
        </p:txBody>
      </p:sp>
      <p:sp>
        <p:nvSpPr>
          <p:cNvPr id="64" name="Google Shape;64;p10"/>
          <p:cNvSpPr txBox="1">
            <a:spLocks noGrp="1"/>
          </p:cNvSpPr>
          <p:nvPr>
            <p:ph type="body" idx="3"/>
          </p:nvPr>
        </p:nvSpPr>
        <p:spPr>
          <a:xfrm>
            <a:off x="440000" y="1967225"/>
            <a:ext cx="3780000" cy="2010900"/>
          </a:xfrm>
          <a:prstGeom prst="rect">
            <a:avLst/>
          </a:prstGeom>
        </p:spPr>
        <p:txBody>
          <a:bodyPr spcFirstLastPara="1" wrap="square" lIns="0" tIns="91425" rIns="91425" bIns="91425" anchor="t" anchorCtr="0">
            <a:normAutofit/>
          </a:bodyPr>
          <a:lstStyle>
            <a:lvl1pPr marL="6350" lvl="0" indent="0" rtl="0">
              <a:spcBef>
                <a:spcPts val="0"/>
              </a:spcBef>
              <a:spcAft>
                <a:spcPts val="0"/>
              </a:spcAft>
              <a:buClr>
                <a:srgbClr val="5B6670"/>
              </a:buClr>
              <a:buSzPts val="1100"/>
              <a:buFontTx/>
              <a:buNone/>
              <a:tabLst/>
              <a:defRPr sz="1100">
                <a:solidFill>
                  <a:srgbClr val="5B6670"/>
                </a:solidFill>
              </a:defRPr>
            </a:lvl1pPr>
            <a:lvl2pPr marL="914400" lvl="1" indent="-298450" rtl="0">
              <a:spcBef>
                <a:spcPts val="0"/>
              </a:spcBef>
              <a:spcAft>
                <a:spcPts val="0"/>
              </a:spcAft>
              <a:buClr>
                <a:schemeClr val="accent2"/>
              </a:buClr>
              <a:buSzPts val="1100"/>
              <a:buChar char="○"/>
              <a:defRPr sz="1100">
                <a:solidFill>
                  <a:schemeClr val="accent2"/>
                </a:solidFill>
              </a:defRPr>
            </a:lvl2pPr>
            <a:lvl3pPr marL="1371600" lvl="2" indent="-298450" rtl="0">
              <a:spcBef>
                <a:spcPts val="0"/>
              </a:spcBef>
              <a:spcAft>
                <a:spcPts val="0"/>
              </a:spcAft>
              <a:buClr>
                <a:schemeClr val="accent2"/>
              </a:buClr>
              <a:buSzPts val="1100"/>
              <a:buChar char="■"/>
              <a:defRPr sz="1100">
                <a:solidFill>
                  <a:schemeClr val="accent2"/>
                </a:solidFill>
              </a:defRPr>
            </a:lvl3pPr>
            <a:lvl4pPr marL="1828800" lvl="3" indent="-298450" rtl="0">
              <a:spcBef>
                <a:spcPts val="0"/>
              </a:spcBef>
              <a:spcAft>
                <a:spcPts val="0"/>
              </a:spcAft>
              <a:buClr>
                <a:schemeClr val="accent2"/>
              </a:buClr>
              <a:buSzPts val="1100"/>
              <a:buChar char="●"/>
              <a:defRPr sz="1100">
                <a:solidFill>
                  <a:schemeClr val="accent2"/>
                </a:solidFill>
              </a:defRPr>
            </a:lvl4pPr>
            <a:lvl5pPr marL="2286000" lvl="4" indent="-298450" rtl="0">
              <a:spcBef>
                <a:spcPts val="0"/>
              </a:spcBef>
              <a:spcAft>
                <a:spcPts val="0"/>
              </a:spcAft>
              <a:buClr>
                <a:schemeClr val="accent2"/>
              </a:buClr>
              <a:buSzPts val="1100"/>
              <a:buChar char="○"/>
              <a:defRPr sz="1100">
                <a:solidFill>
                  <a:schemeClr val="accent2"/>
                </a:solidFill>
              </a:defRPr>
            </a:lvl5pPr>
            <a:lvl6pPr marL="2743200" lvl="5" indent="-298450" rtl="0">
              <a:spcBef>
                <a:spcPts val="0"/>
              </a:spcBef>
              <a:spcAft>
                <a:spcPts val="0"/>
              </a:spcAft>
              <a:buClr>
                <a:schemeClr val="accent2"/>
              </a:buClr>
              <a:buSzPts val="1100"/>
              <a:buChar char="■"/>
              <a:defRPr sz="1100">
                <a:solidFill>
                  <a:schemeClr val="accent2"/>
                </a:solidFill>
              </a:defRPr>
            </a:lvl6pPr>
            <a:lvl7pPr marL="3200400" lvl="6" indent="-298450" rtl="0">
              <a:spcBef>
                <a:spcPts val="0"/>
              </a:spcBef>
              <a:spcAft>
                <a:spcPts val="0"/>
              </a:spcAft>
              <a:buClr>
                <a:schemeClr val="accent2"/>
              </a:buClr>
              <a:buSzPts val="1100"/>
              <a:buChar char="●"/>
              <a:defRPr sz="1100">
                <a:solidFill>
                  <a:schemeClr val="accent2"/>
                </a:solidFill>
              </a:defRPr>
            </a:lvl7pPr>
            <a:lvl8pPr marL="3657600" lvl="7" indent="-298450" rtl="0">
              <a:spcBef>
                <a:spcPts val="0"/>
              </a:spcBef>
              <a:spcAft>
                <a:spcPts val="0"/>
              </a:spcAft>
              <a:buClr>
                <a:schemeClr val="accent2"/>
              </a:buClr>
              <a:buSzPts val="1100"/>
              <a:buChar char="○"/>
              <a:defRPr sz="1100">
                <a:solidFill>
                  <a:schemeClr val="accent2"/>
                </a:solidFill>
              </a:defRPr>
            </a:lvl8pPr>
            <a:lvl9pPr marL="4114800" lvl="8" indent="-298450" rtl="0">
              <a:spcBef>
                <a:spcPts val="0"/>
              </a:spcBef>
              <a:spcAft>
                <a:spcPts val="0"/>
              </a:spcAft>
              <a:buClr>
                <a:schemeClr val="accent2"/>
              </a:buClr>
              <a:buSzPts val="1100"/>
              <a:buChar char="■"/>
              <a:defRPr sz="1100">
                <a:solidFill>
                  <a:schemeClr val="accent2"/>
                </a:solidFill>
              </a:defRPr>
            </a:lvl9pPr>
          </a:lstStyle>
          <a:p>
            <a:pPr lvl="0"/>
            <a:r>
              <a:rPr lang="nb-NO"/>
              <a:t>Klikk for å redigere tekststiler i malen</a:t>
            </a:r>
          </a:p>
        </p:txBody>
      </p:sp>
    </p:spTree>
    <p:extLst>
      <p:ext uri="{BB962C8B-B14F-4D97-AF65-F5344CB8AC3E}">
        <p14:creationId xmlns:p14="http://schemas.microsoft.com/office/powerpoint/2010/main" val="3727209531"/>
      </p:ext>
    </p:extLst>
  </p:cSld>
  <p:clrMapOvr>
    <a:masterClrMapping/>
  </p:clrMapOvr>
  <p:extLst>
    <p:ext uri="{DCECCB84-F9BA-43D5-87BE-67443E8EF086}">
      <p15:sldGuideLst xmlns:p15="http://schemas.microsoft.com/office/powerpoint/2012/main">
        <p15:guide id="1" pos="3173">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efleksjonsoppgave x 2" preserve="1">
  <p:cSld name="2 refleksjonsoppgaver">
    <p:spTree>
      <p:nvGrpSpPr>
        <p:cNvPr id="1" name="Shape 45"/>
        <p:cNvGrpSpPr/>
        <p:nvPr/>
      </p:nvGrpSpPr>
      <p:grpSpPr>
        <a:xfrm>
          <a:off x="0" y="0"/>
          <a:ext cx="0" cy="0"/>
          <a:chOff x="0" y="0"/>
          <a:chExt cx="0" cy="0"/>
        </a:xfrm>
      </p:grpSpPr>
      <p:sp>
        <p:nvSpPr>
          <p:cNvPr id="46" name="Google Shape;46;p9"/>
          <p:cNvSpPr/>
          <p:nvPr/>
        </p:nvSpPr>
        <p:spPr>
          <a:xfrm>
            <a:off x="3005550" y="4682005"/>
            <a:ext cx="3132900" cy="391500"/>
          </a:xfrm>
          <a:prstGeom prst="roundRect">
            <a:avLst>
              <a:gd name="adj" fmla="val 16667"/>
            </a:avLst>
          </a:prstGeom>
          <a:solidFill>
            <a:srgbClr val="2C7B8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9"/>
          <p:cNvSpPr txBox="1">
            <a:spLocks noGrp="1"/>
          </p:cNvSpPr>
          <p:nvPr>
            <p:ph type="subTitle" idx="1"/>
          </p:nvPr>
        </p:nvSpPr>
        <p:spPr>
          <a:xfrm>
            <a:off x="3005550" y="4682005"/>
            <a:ext cx="3132900" cy="3915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900"/>
              <a:buNone/>
              <a:defRPr sz="900">
                <a:solidFill>
                  <a:schemeClr val="lt1"/>
                </a:solidFill>
              </a:defRPr>
            </a:lvl1pPr>
            <a:lvl2pPr lvl="1" algn="ctr">
              <a:spcBef>
                <a:spcPts val="0"/>
              </a:spcBef>
              <a:spcAft>
                <a:spcPts val="0"/>
              </a:spcAft>
              <a:buClr>
                <a:schemeClr val="lt1"/>
              </a:buClr>
              <a:buSzPts val="1400"/>
              <a:buNone/>
              <a:defRPr>
                <a:solidFill>
                  <a:schemeClr val="lt1"/>
                </a:solidFill>
              </a:defRPr>
            </a:lvl2pPr>
            <a:lvl3pPr lvl="2" algn="ctr">
              <a:spcBef>
                <a:spcPts val="0"/>
              </a:spcBef>
              <a:spcAft>
                <a:spcPts val="0"/>
              </a:spcAft>
              <a:buClr>
                <a:schemeClr val="lt1"/>
              </a:buClr>
              <a:buSzPts val="1400"/>
              <a:buNone/>
              <a:defRPr>
                <a:solidFill>
                  <a:schemeClr val="lt1"/>
                </a:solidFill>
              </a:defRPr>
            </a:lvl3pPr>
            <a:lvl4pPr lvl="3" algn="ctr">
              <a:spcBef>
                <a:spcPts val="0"/>
              </a:spcBef>
              <a:spcAft>
                <a:spcPts val="0"/>
              </a:spcAft>
              <a:buClr>
                <a:schemeClr val="lt1"/>
              </a:buClr>
              <a:buSzPts val="1400"/>
              <a:buNone/>
              <a:defRPr>
                <a:solidFill>
                  <a:schemeClr val="lt1"/>
                </a:solidFill>
              </a:defRPr>
            </a:lvl4pPr>
            <a:lvl5pPr lvl="4" algn="ctr">
              <a:spcBef>
                <a:spcPts val="0"/>
              </a:spcBef>
              <a:spcAft>
                <a:spcPts val="0"/>
              </a:spcAft>
              <a:buClr>
                <a:schemeClr val="lt1"/>
              </a:buClr>
              <a:buSzPts val="1400"/>
              <a:buNone/>
              <a:defRPr>
                <a:solidFill>
                  <a:schemeClr val="lt1"/>
                </a:solidFill>
              </a:defRPr>
            </a:lvl5pPr>
            <a:lvl6pPr lvl="5" algn="ctr">
              <a:spcBef>
                <a:spcPts val="0"/>
              </a:spcBef>
              <a:spcAft>
                <a:spcPts val="0"/>
              </a:spcAft>
              <a:buClr>
                <a:schemeClr val="lt1"/>
              </a:buClr>
              <a:buSzPts val="1400"/>
              <a:buNone/>
              <a:defRPr>
                <a:solidFill>
                  <a:schemeClr val="lt1"/>
                </a:solidFill>
              </a:defRPr>
            </a:lvl6pPr>
            <a:lvl7pPr lvl="6" algn="ctr">
              <a:spcBef>
                <a:spcPts val="0"/>
              </a:spcBef>
              <a:spcAft>
                <a:spcPts val="0"/>
              </a:spcAft>
              <a:buClr>
                <a:schemeClr val="lt1"/>
              </a:buClr>
              <a:buSzPts val="1400"/>
              <a:buNone/>
              <a:defRPr>
                <a:solidFill>
                  <a:schemeClr val="lt1"/>
                </a:solidFill>
              </a:defRPr>
            </a:lvl7pPr>
            <a:lvl8pPr lvl="7" algn="ctr">
              <a:spcBef>
                <a:spcPts val="0"/>
              </a:spcBef>
              <a:spcAft>
                <a:spcPts val="0"/>
              </a:spcAft>
              <a:buClr>
                <a:schemeClr val="lt1"/>
              </a:buClr>
              <a:buSzPts val="1400"/>
              <a:buNone/>
              <a:defRPr>
                <a:solidFill>
                  <a:schemeClr val="lt1"/>
                </a:solidFill>
              </a:defRPr>
            </a:lvl8pPr>
            <a:lvl9pPr lvl="8" algn="ctr">
              <a:spcBef>
                <a:spcPts val="0"/>
              </a:spcBef>
              <a:spcAft>
                <a:spcPts val="0"/>
              </a:spcAft>
              <a:buClr>
                <a:schemeClr val="lt1"/>
              </a:buClr>
              <a:buSzPts val="1400"/>
              <a:buNone/>
              <a:defRPr>
                <a:solidFill>
                  <a:schemeClr val="lt1"/>
                </a:solidFill>
              </a:defRPr>
            </a:lvl9pPr>
          </a:lstStyle>
          <a:p>
            <a:r>
              <a:rPr lang="nb-NO"/>
              <a:t>Klikk for å redigere undertittelstil i malen</a:t>
            </a:r>
            <a:endParaRPr/>
          </a:p>
        </p:txBody>
      </p:sp>
      <p:sp>
        <p:nvSpPr>
          <p:cNvPr id="48" name="Google Shape;48;p9"/>
          <p:cNvSpPr/>
          <p:nvPr/>
        </p:nvSpPr>
        <p:spPr>
          <a:xfrm>
            <a:off x="440000" y="832503"/>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49" name="Google Shape;49;p9"/>
          <p:cNvSpPr/>
          <p:nvPr/>
        </p:nvSpPr>
        <p:spPr>
          <a:xfrm>
            <a:off x="5037020" y="832503"/>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50" name="Google Shape;50;p9"/>
          <p:cNvSpPr/>
          <p:nvPr/>
        </p:nvSpPr>
        <p:spPr>
          <a:xfrm>
            <a:off x="4567237" y="391017"/>
            <a:ext cx="9534" cy="4144918"/>
          </a:xfrm>
          <a:custGeom>
            <a:avLst/>
            <a:gdLst/>
            <a:ahLst/>
            <a:cxnLst/>
            <a:rect l="l" t="t" r="r" b="b"/>
            <a:pathLst>
              <a:path w="20954" h="9109710" extrusionOk="0">
                <a:moveTo>
                  <a:pt x="20941" y="0"/>
                </a:moveTo>
                <a:lnTo>
                  <a:pt x="0" y="0"/>
                </a:lnTo>
                <a:lnTo>
                  <a:pt x="0" y="9109670"/>
                </a:lnTo>
                <a:lnTo>
                  <a:pt x="20941" y="9109670"/>
                </a:lnTo>
                <a:lnTo>
                  <a:pt x="20941" y="0"/>
                </a:lnTo>
                <a:close/>
              </a:path>
            </a:pathLst>
          </a:custGeom>
          <a:solidFill>
            <a:srgbClr val="CDD2D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51" name="Google Shape;51;p9"/>
          <p:cNvSpPr txBox="1">
            <a:spLocks noGrp="1"/>
          </p:cNvSpPr>
          <p:nvPr>
            <p:ph type="subTitle" idx="2"/>
          </p:nvPr>
        </p:nvSpPr>
        <p:spPr>
          <a:xfrm>
            <a:off x="5055823" y="378850"/>
            <a:ext cx="3780000" cy="391500"/>
          </a:xfrm>
          <a:prstGeom prst="rect">
            <a:avLst/>
          </a:prstGeom>
        </p:spPr>
        <p:txBody>
          <a:bodyPr spcFirstLastPara="1" wrap="square" lIns="0" tIns="91425" rIns="91425" bIns="91425" anchor="t" anchorCtr="0">
            <a:normAutofit/>
          </a:bodyPr>
          <a:lstStyle>
            <a:lvl1pPr marL="6350" lvl="0" indent="-6350" rtl="0">
              <a:spcBef>
                <a:spcPts val="0"/>
              </a:spcBef>
              <a:spcAft>
                <a:spcPts val="0"/>
              </a:spcAft>
              <a:buClr>
                <a:schemeClr val="accent3"/>
              </a:buClr>
              <a:buSzPts val="900"/>
              <a:buNone/>
              <a:tabLst/>
              <a:defRPr sz="900">
                <a:solidFill>
                  <a:srgbClr val="5B6670"/>
                </a:solidFill>
              </a:defRPr>
            </a:lvl1pPr>
            <a:lvl2pPr lvl="1" rtl="0">
              <a:spcBef>
                <a:spcPts val="0"/>
              </a:spcBef>
              <a:spcAft>
                <a:spcPts val="0"/>
              </a:spcAft>
              <a:buClr>
                <a:schemeClr val="accent3"/>
              </a:buClr>
              <a:buSzPts val="1400"/>
              <a:buNone/>
              <a:defRPr>
                <a:solidFill>
                  <a:schemeClr val="accent3"/>
                </a:solidFill>
              </a:defRPr>
            </a:lvl2pPr>
            <a:lvl3pPr lvl="2" rtl="0">
              <a:spcBef>
                <a:spcPts val="0"/>
              </a:spcBef>
              <a:spcAft>
                <a:spcPts val="0"/>
              </a:spcAft>
              <a:buClr>
                <a:schemeClr val="accent3"/>
              </a:buClr>
              <a:buSzPts val="1400"/>
              <a:buNone/>
              <a:defRPr>
                <a:solidFill>
                  <a:schemeClr val="accent3"/>
                </a:solidFill>
              </a:defRPr>
            </a:lvl3pPr>
            <a:lvl4pPr lvl="3" rtl="0">
              <a:spcBef>
                <a:spcPts val="0"/>
              </a:spcBef>
              <a:spcAft>
                <a:spcPts val="0"/>
              </a:spcAft>
              <a:buClr>
                <a:schemeClr val="accent3"/>
              </a:buClr>
              <a:buSzPts val="1400"/>
              <a:buNone/>
              <a:defRPr>
                <a:solidFill>
                  <a:schemeClr val="accent3"/>
                </a:solidFill>
              </a:defRPr>
            </a:lvl4pPr>
            <a:lvl5pPr lvl="4" rtl="0">
              <a:spcBef>
                <a:spcPts val="0"/>
              </a:spcBef>
              <a:spcAft>
                <a:spcPts val="0"/>
              </a:spcAft>
              <a:buClr>
                <a:schemeClr val="accent3"/>
              </a:buClr>
              <a:buSzPts val="1400"/>
              <a:buNone/>
              <a:defRPr>
                <a:solidFill>
                  <a:schemeClr val="accent3"/>
                </a:solidFill>
              </a:defRPr>
            </a:lvl5pPr>
            <a:lvl6pPr lvl="5" rtl="0">
              <a:spcBef>
                <a:spcPts val="0"/>
              </a:spcBef>
              <a:spcAft>
                <a:spcPts val="0"/>
              </a:spcAft>
              <a:buClr>
                <a:schemeClr val="accent3"/>
              </a:buClr>
              <a:buSzPts val="1400"/>
              <a:buNone/>
              <a:defRPr>
                <a:solidFill>
                  <a:schemeClr val="accent3"/>
                </a:solidFill>
              </a:defRPr>
            </a:lvl6pPr>
            <a:lvl7pPr lvl="6" rtl="0">
              <a:spcBef>
                <a:spcPts val="0"/>
              </a:spcBef>
              <a:spcAft>
                <a:spcPts val="0"/>
              </a:spcAft>
              <a:buClr>
                <a:schemeClr val="accent3"/>
              </a:buClr>
              <a:buSzPts val="1400"/>
              <a:buNone/>
              <a:defRPr>
                <a:solidFill>
                  <a:schemeClr val="accent3"/>
                </a:solidFill>
              </a:defRPr>
            </a:lvl7pPr>
            <a:lvl8pPr lvl="7" rtl="0">
              <a:spcBef>
                <a:spcPts val="0"/>
              </a:spcBef>
              <a:spcAft>
                <a:spcPts val="0"/>
              </a:spcAft>
              <a:buClr>
                <a:schemeClr val="accent3"/>
              </a:buClr>
              <a:buSzPts val="1400"/>
              <a:buNone/>
              <a:defRPr>
                <a:solidFill>
                  <a:schemeClr val="accent3"/>
                </a:solidFill>
              </a:defRPr>
            </a:lvl8pPr>
            <a:lvl9pPr lvl="8" rtl="0">
              <a:spcBef>
                <a:spcPts val="0"/>
              </a:spcBef>
              <a:spcAft>
                <a:spcPts val="0"/>
              </a:spcAft>
              <a:buClr>
                <a:schemeClr val="accent3"/>
              </a:buClr>
              <a:buSzPts val="1400"/>
              <a:buNone/>
              <a:defRPr>
                <a:solidFill>
                  <a:schemeClr val="accent3"/>
                </a:solidFill>
              </a:defRPr>
            </a:lvl9pPr>
          </a:lstStyle>
          <a:p>
            <a:r>
              <a:rPr lang="nb-NO"/>
              <a:t>Klikk for å redigere undertittelstil i malen</a:t>
            </a:r>
            <a:endParaRPr/>
          </a:p>
        </p:txBody>
      </p:sp>
      <p:sp>
        <p:nvSpPr>
          <p:cNvPr id="52" name="Google Shape;52;p9"/>
          <p:cNvSpPr txBox="1">
            <a:spLocks noGrp="1"/>
          </p:cNvSpPr>
          <p:nvPr>
            <p:ph type="subTitle" idx="3"/>
          </p:nvPr>
        </p:nvSpPr>
        <p:spPr>
          <a:xfrm>
            <a:off x="440000" y="378850"/>
            <a:ext cx="3780000" cy="391500"/>
          </a:xfrm>
          <a:prstGeom prst="rect">
            <a:avLst/>
          </a:prstGeom>
        </p:spPr>
        <p:txBody>
          <a:bodyPr spcFirstLastPara="1" wrap="square" lIns="0" tIns="91425" rIns="91425" bIns="91425" anchor="t" anchorCtr="0">
            <a:normAutofit/>
          </a:bodyPr>
          <a:lstStyle>
            <a:lvl1pPr marL="6350" lvl="0" indent="-6350" rtl="0">
              <a:spcBef>
                <a:spcPts val="0"/>
              </a:spcBef>
              <a:spcAft>
                <a:spcPts val="0"/>
              </a:spcAft>
              <a:buClr>
                <a:schemeClr val="accent3"/>
              </a:buClr>
              <a:buSzPts val="900"/>
              <a:buNone/>
              <a:tabLst/>
              <a:defRPr sz="900">
                <a:solidFill>
                  <a:srgbClr val="5B6670"/>
                </a:solidFill>
              </a:defRPr>
            </a:lvl1pPr>
            <a:lvl2pPr lvl="1" rtl="0">
              <a:spcBef>
                <a:spcPts val="0"/>
              </a:spcBef>
              <a:spcAft>
                <a:spcPts val="0"/>
              </a:spcAft>
              <a:buClr>
                <a:schemeClr val="accent3"/>
              </a:buClr>
              <a:buSzPts val="1400"/>
              <a:buNone/>
              <a:defRPr>
                <a:solidFill>
                  <a:schemeClr val="accent3"/>
                </a:solidFill>
              </a:defRPr>
            </a:lvl2pPr>
            <a:lvl3pPr lvl="2" rtl="0">
              <a:spcBef>
                <a:spcPts val="0"/>
              </a:spcBef>
              <a:spcAft>
                <a:spcPts val="0"/>
              </a:spcAft>
              <a:buClr>
                <a:schemeClr val="accent3"/>
              </a:buClr>
              <a:buSzPts val="1400"/>
              <a:buNone/>
              <a:defRPr>
                <a:solidFill>
                  <a:schemeClr val="accent3"/>
                </a:solidFill>
              </a:defRPr>
            </a:lvl3pPr>
            <a:lvl4pPr lvl="3" rtl="0">
              <a:spcBef>
                <a:spcPts val="0"/>
              </a:spcBef>
              <a:spcAft>
                <a:spcPts val="0"/>
              </a:spcAft>
              <a:buClr>
                <a:schemeClr val="accent3"/>
              </a:buClr>
              <a:buSzPts val="1400"/>
              <a:buNone/>
              <a:defRPr>
                <a:solidFill>
                  <a:schemeClr val="accent3"/>
                </a:solidFill>
              </a:defRPr>
            </a:lvl4pPr>
            <a:lvl5pPr lvl="4" rtl="0">
              <a:spcBef>
                <a:spcPts val="0"/>
              </a:spcBef>
              <a:spcAft>
                <a:spcPts val="0"/>
              </a:spcAft>
              <a:buClr>
                <a:schemeClr val="accent3"/>
              </a:buClr>
              <a:buSzPts val="1400"/>
              <a:buNone/>
              <a:defRPr>
                <a:solidFill>
                  <a:schemeClr val="accent3"/>
                </a:solidFill>
              </a:defRPr>
            </a:lvl5pPr>
            <a:lvl6pPr lvl="5" rtl="0">
              <a:spcBef>
                <a:spcPts val="0"/>
              </a:spcBef>
              <a:spcAft>
                <a:spcPts val="0"/>
              </a:spcAft>
              <a:buClr>
                <a:schemeClr val="accent3"/>
              </a:buClr>
              <a:buSzPts val="1400"/>
              <a:buNone/>
              <a:defRPr>
                <a:solidFill>
                  <a:schemeClr val="accent3"/>
                </a:solidFill>
              </a:defRPr>
            </a:lvl6pPr>
            <a:lvl7pPr lvl="6" rtl="0">
              <a:spcBef>
                <a:spcPts val="0"/>
              </a:spcBef>
              <a:spcAft>
                <a:spcPts val="0"/>
              </a:spcAft>
              <a:buClr>
                <a:schemeClr val="accent3"/>
              </a:buClr>
              <a:buSzPts val="1400"/>
              <a:buNone/>
              <a:defRPr>
                <a:solidFill>
                  <a:schemeClr val="accent3"/>
                </a:solidFill>
              </a:defRPr>
            </a:lvl7pPr>
            <a:lvl8pPr lvl="7" rtl="0">
              <a:spcBef>
                <a:spcPts val="0"/>
              </a:spcBef>
              <a:spcAft>
                <a:spcPts val="0"/>
              </a:spcAft>
              <a:buClr>
                <a:schemeClr val="accent3"/>
              </a:buClr>
              <a:buSzPts val="1400"/>
              <a:buNone/>
              <a:defRPr>
                <a:solidFill>
                  <a:schemeClr val="accent3"/>
                </a:solidFill>
              </a:defRPr>
            </a:lvl8pPr>
            <a:lvl9pPr lvl="8" rtl="0">
              <a:spcBef>
                <a:spcPts val="0"/>
              </a:spcBef>
              <a:spcAft>
                <a:spcPts val="0"/>
              </a:spcAft>
              <a:buClr>
                <a:schemeClr val="accent3"/>
              </a:buClr>
              <a:buSzPts val="1400"/>
              <a:buNone/>
              <a:defRPr>
                <a:solidFill>
                  <a:schemeClr val="accent3"/>
                </a:solidFill>
              </a:defRPr>
            </a:lvl9pPr>
          </a:lstStyle>
          <a:p>
            <a:r>
              <a:rPr lang="nb-NO"/>
              <a:t>Klikk for å redigere undertittelstil i malen</a:t>
            </a:r>
            <a:endParaRPr/>
          </a:p>
        </p:txBody>
      </p:sp>
      <p:sp>
        <p:nvSpPr>
          <p:cNvPr id="53" name="Google Shape;53;p9"/>
          <p:cNvSpPr txBox="1">
            <a:spLocks noGrp="1"/>
          </p:cNvSpPr>
          <p:nvPr>
            <p:ph type="title"/>
          </p:nvPr>
        </p:nvSpPr>
        <p:spPr>
          <a:xfrm>
            <a:off x="440000" y="955700"/>
            <a:ext cx="3780000" cy="976200"/>
          </a:xfrm>
          <a:prstGeom prst="rect">
            <a:avLst/>
          </a:prstGeom>
        </p:spPr>
        <p:txBody>
          <a:bodyPr spcFirstLastPara="1" wrap="square" lIns="0"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800"/>
              <a:buNone/>
              <a:defRPr>
                <a:latin typeface="Open Sans"/>
                <a:ea typeface="Open Sans"/>
                <a:cs typeface="Open Sans"/>
                <a:sym typeface="Open Sans"/>
              </a:defRPr>
            </a:lvl2pPr>
            <a:lvl3pPr lvl="2">
              <a:spcBef>
                <a:spcPts val="0"/>
              </a:spcBef>
              <a:spcAft>
                <a:spcPts val="0"/>
              </a:spcAft>
              <a:buSzPts val="2800"/>
              <a:buNone/>
              <a:defRPr>
                <a:latin typeface="Open Sans"/>
                <a:ea typeface="Open Sans"/>
                <a:cs typeface="Open Sans"/>
                <a:sym typeface="Open Sans"/>
              </a:defRPr>
            </a:lvl3pPr>
            <a:lvl4pPr lvl="3">
              <a:spcBef>
                <a:spcPts val="0"/>
              </a:spcBef>
              <a:spcAft>
                <a:spcPts val="0"/>
              </a:spcAft>
              <a:buSzPts val="2800"/>
              <a:buNone/>
              <a:defRPr>
                <a:latin typeface="Open Sans"/>
                <a:ea typeface="Open Sans"/>
                <a:cs typeface="Open Sans"/>
                <a:sym typeface="Open Sans"/>
              </a:defRPr>
            </a:lvl4pPr>
            <a:lvl5pPr lvl="4">
              <a:spcBef>
                <a:spcPts val="0"/>
              </a:spcBef>
              <a:spcAft>
                <a:spcPts val="0"/>
              </a:spcAft>
              <a:buSzPts val="2800"/>
              <a:buNone/>
              <a:defRPr>
                <a:latin typeface="Open Sans"/>
                <a:ea typeface="Open Sans"/>
                <a:cs typeface="Open Sans"/>
                <a:sym typeface="Open Sans"/>
              </a:defRPr>
            </a:lvl5pPr>
            <a:lvl6pPr lvl="5">
              <a:spcBef>
                <a:spcPts val="0"/>
              </a:spcBef>
              <a:spcAft>
                <a:spcPts val="0"/>
              </a:spcAft>
              <a:buSzPts val="2800"/>
              <a:buNone/>
              <a:defRPr>
                <a:latin typeface="Open Sans"/>
                <a:ea typeface="Open Sans"/>
                <a:cs typeface="Open Sans"/>
                <a:sym typeface="Open Sans"/>
              </a:defRPr>
            </a:lvl6pPr>
            <a:lvl7pPr lvl="6">
              <a:spcBef>
                <a:spcPts val="0"/>
              </a:spcBef>
              <a:spcAft>
                <a:spcPts val="0"/>
              </a:spcAft>
              <a:buSzPts val="2800"/>
              <a:buNone/>
              <a:defRPr>
                <a:latin typeface="Open Sans"/>
                <a:ea typeface="Open Sans"/>
                <a:cs typeface="Open Sans"/>
                <a:sym typeface="Open Sans"/>
              </a:defRPr>
            </a:lvl7pPr>
            <a:lvl8pPr lvl="7">
              <a:spcBef>
                <a:spcPts val="0"/>
              </a:spcBef>
              <a:spcAft>
                <a:spcPts val="0"/>
              </a:spcAft>
              <a:buSzPts val="2800"/>
              <a:buNone/>
              <a:defRPr>
                <a:latin typeface="Open Sans"/>
                <a:ea typeface="Open Sans"/>
                <a:cs typeface="Open Sans"/>
                <a:sym typeface="Open Sans"/>
              </a:defRPr>
            </a:lvl8pPr>
            <a:lvl9pPr lvl="8">
              <a:spcBef>
                <a:spcPts val="0"/>
              </a:spcBef>
              <a:spcAft>
                <a:spcPts val="0"/>
              </a:spcAft>
              <a:buSzPts val="2800"/>
              <a:buNone/>
              <a:defRPr>
                <a:latin typeface="Open Sans"/>
                <a:ea typeface="Open Sans"/>
                <a:cs typeface="Open Sans"/>
                <a:sym typeface="Open Sans"/>
              </a:defRPr>
            </a:lvl9pPr>
          </a:lstStyle>
          <a:p>
            <a:r>
              <a:rPr lang="nb-NO"/>
              <a:t>Klikk for å redigere tittelstil</a:t>
            </a:r>
            <a:endParaRPr/>
          </a:p>
        </p:txBody>
      </p:sp>
      <p:sp>
        <p:nvSpPr>
          <p:cNvPr id="54" name="Google Shape;54;p9"/>
          <p:cNvSpPr txBox="1">
            <a:spLocks noGrp="1"/>
          </p:cNvSpPr>
          <p:nvPr>
            <p:ph type="title" idx="4"/>
          </p:nvPr>
        </p:nvSpPr>
        <p:spPr>
          <a:xfrm>
            <a:off x="5048249" y="955700"/>
            <a:ext cx="3768775" cy="976200"/>
          </a:xfrm>
          <a:prstGeom prst="rect">
            <a:avLst/>
          </a:prstGeom>
        </p:spPr>
        <p:txBody>
          <a:bodyPr spcFirstLastPara="1" wrap="square" lIns="0" tIns="91425" rIns="91425" bIns="91425" anchor="t" anchorCtr="0">
            <a:normAutofit/>
          </a:bodyPr>
          <a:lstStyle>
            <a:lvl1pPr lvl="0" rtl="0">
              <a:spcBef>
                <a:spcPts val="0"/>
              </a:spcBef>
              <a:spcAft>
                <a:spcPts val="0"/>
              </a:spcAft>
              <a:buSzPts val="2400"/>
              <a:buNone/>
              <a:defRPr sz="24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r>
              <a:rPr lang="nb-NO"/>
              <a:t>Klikk for å redigere tittelstil</a:t>
            </a:r>
            <a:endParaRPr/>
          </a:p>
        </p:txBody>
      </p:sp>
      <p:sp>
        <p:nvSpPr>
          <p:cNvPr id="55" name="Google Shape;55;p9"/>
          <p:cNvSpPr txBox="1">
            <a:spLocks noGrp="1"/>
          </p:cNvSpPr>
          <p:nvPr>
            <p:ph type="body" idx="5"/>
          </p:nvPr>
        </p:nvSpPr>
        <p:spPr>
          <a:xfrm>
            <a:off x="5055832" y="1967225"/>
            <a:ext cx="3780000" cy="2010900"/>
          </a:xfrm>
          <a:prstGeom prst="rect">
            <a:avLst/>
          </a:prstGeom>
        </p:spPr>
        <p:txBody>
          <a:bodyPr spcFirstLastPara="1" wrap="square" lIns="0" tIns="91425" rIns="91425" bIns="91425" anchor="t" anchorCtr="0">
            <a:normAutofit/>
          </a:bodyPr>
          <a:lstStyle>
            <a:lvl1pPr marL="6350" lvl="0" indent="0">
              <a:spcBef>
                <a:spcPts val="0"/>
              </a:spcBef>
              <a:spcAft>
                <a:spcPts val="0"/>
              </a:spcAft>
              <a:buClr>
                <a:srgbClr val="5B6670"/>
              </a:buClr>
              <a:buSzPts val="1100"/>
              <a:buFontTx/>
              <a:buNone/>
              <a:tabLst/>
              <a:defRPr sz="1100">
                <a:solidFill>
                  <a:srgbClr val="5B6670"/>
                </a:solidFill>
              </a:defRPr>
            </a:lvl1pPr>
            <a:lvl2pPr marL="914400" lvl="1" indent="-298450">
              <a:spcBef>
                <a:spcPts val="0"/>
              </a:spcBef>
              <a:spcAft>
                <a:spcPts val="0"/>
              </a:spcAft>
              <a:buClr>
                <a:schemeClr val="accent2"/>
              </a:buClr>
              <a:buSzPts val="1100"/>
              <a:buChar char="○"/>
              <a:defRPr sz="1100">
                <a:solidFill>
                  <a:schemeClr val="accent2"/>
                </a:solidFill>
              </a:defRPr>
            </a:lvl2pPr>
            <a:lvl3pPr marL="1371600" lvl="2" indent="-298450">
              <a:spcBef>
                <a:spcPts val="0"/>
              </a:spcBef>
              <a:spcAft>
                <a:spcPts val="0"/>
              </a:spcAft>
              <a:buClr>
                <a:schemeClr val="accent2"/>
              </a:buClr>
              <a:buSzPts val="1100"/>
              <a:buChar char="■"/>
              <a:defRPr sz="1100">
                <a:solidFill>
                  <a:schemeClr val="accent2"/>
                </a:solidFill>
              </a:defRPr>
            </a:lvl3pPr>
            <a:lvl4pPr marL="1828800" lvl="3" indent="-298450">
              <a:spcBef>
                <a:spcPts val="0"/>
              </a:spcBef>
              <a:spcAft>
                <a:spcPts val="0"/>
              </a:spcAft>
              <a:buClr>
                <a:schemeClr val="accent2"/>
              </a:buClr>
              <a:buSzPts val="1100"/>
              <a:buChar char="●"/>
              <a:defRPr sz="1100">
                <a:solidFill>
                  <a:schemeClr val="accent2"/>
                </a:solidFill>
              </a:defRPr>
            </a:lvl4pPr>
            <a:lvl5pPr marL="2286000" lvl="4" indent="-298450">
              <a:spcBef>
                <a:spcPts val="0"/>
              </a:spcBef>
              <a:spcAft>
                <a:spcPts val="0"/>
              </a:spcAft>
              <a:buClr>
                <a:schemeClr val="accent2"/>
              </a:buClr>
              <a:buSzPts val="1100"/>
              <a:buChar char="○"/>
              <a:defRPr sz="1100">
                <a:solidFill>
                  <a:schemeClr val="accent2"/>
                </a:solidFill>
              </a:defRPr>
            </a:lvl5pPr>
            <a:lvl6pPr marL="2743200" lvl="5" indent="-298450">
              <a:spcBef>
                <a:spcPts val="0"/>
              </a:spcBef>
              <a:spcAft>
                <a:spcPts val="0"/>
              </a:spcAft>
              <a:buClr>
                <a:schemeClr val="accent2"/>
              </a:buClr>
              <a:buSzPts val="1100"/>
              <a:buChar char="■"/>
              <a:defRPr sz="1100">
                <a:solidFill>
                  <a:schemeClr val="accent2"/>
                </a:solidFill>
              </a:defRPr>
            </a:lvl6pPr>
            <a:lvl7pPr marL="3200400" lvl="6" indent="-298450">
              <a:spcBef>
                <a:spcPts val="0"/>
              </a:spcBef>
              <a:spcAft>
                <a:spcPts val="0"/>
              </a:spcAft>
              <a:buClr>
                <a:schemeClr val="accent2"/>
              </a:buClr>
              <a:buSzPts val="1100"/>
              <a:buChar char="●"/>
              <a:defRPr sz="1100">
                <a:solidFill>
                  <a:schemeClr val="accent2"/>
                </a:solidFill>
              </a:defRPr>
            </a:lvl7pPr>
            <a:lvl8pPr marL="3657600" lvl="7" indent="-298450">
              <a:spcBef>
                <a:spcPts val="0"/>
              </a:spcBef>
              <a:spcAft>
                <a:spcPts val="0"/>
              </a:spcAft>
              <a:buClr>
                <a:schemeClr val="accent2"/>
              </a:buClr>
              <a:buSzPts val="1100"/>
              <a:buChar char="○"/>
              <a:defRPr sz="1100">
                <a:solidFill>
                  <a:schemeClr val="accent2"/>
                </a:solidFill>
              </a:defRPr>
            </a:lvl8pPr>
            <a:lvl9pPr marL="4114800" lvl="8" indent="-298450">
              <a:spcBef>
                <a:spcPts val="0"/>
              </a:spcBef>
              <a:spcAft>
                <a:spcPts val="0"/>
              </a:spcAft>
              <a:buClr>
                <a:schemeClr val="accent2"/>
              </a:buClr>
              <a:buSzPts val="1100"/>
              <a:buChar char="■"/>
              <a:defRPr sz="1100">
                <a:solidFill>
                  <a:schemeClr val="accent2"/>
                </a:solidFill>
              </a:defRPr>
            </a:lvl9pPr>
          </a:lstStyle>
          <a:p>
            <a:pPr lvl="0"/>
            <a:r>
              <a:rPr lang="nb-NO"/>
              <a:t>Klikk for å redigere tekststiler i malen</a:t>
            </a:r>
          </a:p>
        </p:txBody>
      </p:sp>
      <p:sp>
        <p:nvSpPr>
          <p:cNvPr id="56" name="Google Shape;56;p9"/>
          <p:cNvSpPr txBox="1">
            <a:spLocks noGrp="1"/>
          </p:cNvSpPr>
          <p:nvPr>
            <p:ph type="body" idx="6"/>
          </p:nvPr>
        </p:nvSpPr>
        <p:spPr>
          <a:xfrm>
            <a:off x="440000" y="1967225"/>
            <a:ext cx="3780000" cy="2010900"/>
          </a:xfrm>
          <a:prstGeom prst="rect">
            <a:avLst/>
          </a:prstGeom>
        </p:spPr>
        <p:txBody>
          <a:bodyPr spcFirstLastPara="1" wrap="square" lIns="0" tIns="91425" rIns="91425" bIns="91425" anchor="t" anchorCtr="0">
            <a:normAutofit/>
          </a:bodyPr>
          <a:lstStyle>
            <a:lvl1pPr marL="6350" lvl="0" indent="0" rtl="0">
              <a:spcBef>
                <a:spcPts val="0"/>
              </a:spcBef>
              <a:spcAft>
                <a:spcPts val="0"/>
              </a:spcAft>
              <a:buClr>
                <a:srgbClr val="5B6670"/>
              </a:buClr>
              <a:buSzPts val="1100"/>
              <a:buFontTx/>
              <a:buNone/>
              <a:tabLst/>
              <a:defRPr sz="1100">
                <a:solidFill>
                  <a:srgbClr val="5B6670"/>
                </a:solidFill>
              </a:defRPr>
            </a:lvl1pPr>
            <a:lvl2pPr marL="914400" lvl="1" indent="-298450" rtl="0">
              <a:spcBef>
                <a:spcPts val="0"/>
              </a:spcBef>
              <a:spcAft>
                <a:spcPts val="0"/>
              </a:spcAft>
              <a:buClr>
                <a:schemeClr val="accent2"/>
              </a:buClr>
              <a:buSzPts val="1100"/>
              <a:buChar char="○"/>
              <a:defRPr sz="1100">
                <a:solidFill>
                  <a:schemeClr val="accent2"/>
                </a:solidFill>
              </a:defRPr>
            </a:lvl2pPr>
            <a:lvl3pPr marL="1371600" lvl="2" indent="-298450" rtl="0">
              <a:spcBef>
                <a:spcPts val="0"/>
              </a:spcBef>
              <a:spcAft>
                <a:spcPts val="0"/>
              </a:spcAft>
              <a:buClr>
                <a:schemeClr val="accent2"/>
              </a:buClr>
              <a:buSzPts val="1100"/>
              <a:buChar char="■"/>
              <a:defRPr sz="1100">
                <a:solidFill>
                  <a:schemeClr val="accent2"/>
                </a:solidFill>
              </a:defRPr>
            </a:lvl3pPr>
            <a:lvl4pPr marL="1828800" lvl="3" indent="-298450" rtl="0">
              <a:spcBef>
                <a:spcPts val="0"/>
              </a:spcBef>
              <a:spcAft>
                <a:spcPts val="0"/>
              </a:spcAft>
              <a:buClr>
                <a:schemeClr val="accent2"/>
              </a:buClr>
              <a:buSzPts val="1100"/>
              <a:buChar char="●"/>
              <a:defRPr sz="1100">
                <a:solidFill>
                  <a:schemeClr val="accent2"/>
                </a:solidFill>
              </a:defRPr>
            </a:lvl4pPr>
            <a:lvl5pPr marL="2286000" lvl="4" indent="-298450" rtl="0">
              <a:spcBef>
                <a:spcPts val="0"/>
              </a:spcBef>
              <a:spcAft>
                <a:spcPts val="0"/>
              </a:spcAft>
              <a:buClr>
                <a:schemeClr val="accent2"/>
              </a:buClr>
              <a:buSzPts val="1100"/>
              <a:buChar char="○"/>
              <a:defRPr sz="1100">
                <a:solidFill>
                  <a:schemeClr val="accent2"/>
                </a:solidFill>
              </a:defRPr>
            </a:lvl5pPr>
            <a:lvl6pPr marL="2743200" lvl="5" indent="-298450" rtl="0">
              <a:spcBef>
                <a:spcPts val="0"/>
              </a:spcBef>
              <a:spcAft>
                <a:spcPts val="0"/>
              </a:spcAft>
              <a:buClr>
                <a:schemeClr val="accent2"/>
              </a:buClr>
              <a:buSzPts val="1100"/>
              <a:buChar char="■"/>
              <a:defRPr sz="1100">
                <a:solidFill>
                  <a:schemeClr val="accent2"/>
                </a:solidFill>
              </a:defRPr>
            </a:lvl6pPr>
            <a:lvl7pPr marL="3200400" lvl="6" indent="-298450" rtl="0">
              <a:spcBef>
                <a:spcPts val="0"/>
              </a:spcBef>
              <a:spcAft>
                <a:spcPts val="0"/>
              </a:spcAft>
              <a:buClr>
                <a:schemeClr val="accent2"/>
              </a:buClr>
              <a:buSzPts val="1100"/>
              <a:buChar char="●"/>
              <a:defRPr sz="1100">
                <a:solidFill>
                  <a:schemeClr val="accent2"/>
                </a:solidFill>
              </a:defRPr>
            </a:lvl7pPr>
            <a:lvl8pPr marL="3657600" lvl="7" indent="-298450" rtl="0">
              <a:spcBef>
                <a:spcPts val="0"/>
              </a:spcBef>
              <a:spcAft>
                <a:spcPts val="0"/>
              </a:spcAft>
              <a:buClr>
                <a:schemeClr val="accent2"/>
              </a:buClr>
              <a:buSzPts val="1100"/>
              <a:buChar char="○"/>
              <a:defRPr sz="1100">
                <a:solidFill>
                  <a:schemeClr val="accent2"/>
                </a:solidFill>
              </a:defRPr>
            </a:lvl8pPr>
            <a:lvl9pPr marL="4114800" lvl="8" indent="-298450" rtl="0">
              <a:spcBef>
                <a:spcPts val="0"/>
              </a:spcBef>
              <a:spcAft>
                <a:spcPts val="0"/>
              </a:spcAft>
              <a:buClr>
                <a:schemeClr val="accent2"/>
              </a:buClr>
              <a:buSzPts val="1100"/>
              <a:buChar char="■"/>
              <a:defRPr sz="1100">
                <a:solidFill>
                  <a:schemeClr val="accent2"/>
                </a:solidFill>
              </a:defRPr>
            </a:lvl9pPr>
          </a:lstStyle>
          <a:p>
            <a:pPr lvl="0"/>
            <a:r>
              <a:rPr lang="nb-NO"/>
              <a:t>Klikk for å redigere tekststiler i malen</a:t>
            </a:r>
          </a:p>
        </p:txBody>
      </p:sp>
    </p:spTree>
    <p:extLst>
      <p:ext uri="{BB962C8B-B14F-4D97-AF65-F5344CB8AC3E}">
        <p14:creationId xmlns:p14="http://schemas.microsoft.com/office/powerpoint/2010/main" val="828306729"/>
      </p:ext>
    </p:extLst>
  </p:cSld>
  <p:clrMapOvr>
    <a:masterClrMapping/>
  </p:clrMapOvr>
  <p:extLst>
    <p:ext uri="{DCECCB84-F9BA-43D5-87BE-67443E8EF086}">
      <p15:sldGuideLst xmlns:p15="http://schemas.microsoft.com/office/powerpoint/2012/main">
        <p15:guide id="1" pos="3173">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m med overskrift">
    <p:spTree>
      <p:nvGrpSpPr>
        <p:cNvPr id="1" name=""/>
        <p:cNvGrpSpPr/>
        <p:nvPr/>
      </p:nvGrpSpPr>
      <p:grpSpPr>
        <a:xfrm>
          <a:off x="0" y="0"/>
          <a:ext cx="0" cy="0"/>
          <a:chOff x="0" y="0"/>
          <a:chExt cx="0" cy="0"/>
        </a:xfrm>
      </p:grpSpPr>
      <p:sp>
        <p:nvSpPr>
          <p:cNvPr id="4" name="Google Shape;76;p12">
            <a:extLst>
              <a:ext uri="{FF2B5EF4-FFF2-40B4-BE49-F238E27FC236}">
                <a16:creationId xmlns:a16="http://schemas.microsoft.com/office/drawing/2014/main" id="{22040B22-10E5-B84F-BB3C-AE0E4C5F6638}"/>
              </a:ext>
            </a:extLst>
          </p:cNvPr>
          <p:cNvSpPr txBox="1">
            <a:spLocks noGrp="1"/>
          </p:cNvSpPr>
          <p:nvPr>
            <p:ph type="title"/>
          </p:nvPr>
        </p:nvSpPr>
        <p:spPr>
          <a:xfrm>
            <a:off x="534375" y="412000"/>
            <a:ext cx="8075100" cy="574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a:lvl1pPr>
            <a:lvl2pPr lvl="1" algn="ctr" rtl="0">
              <a:spcBef>
                <a:spcPts val="0"/>
              </a:spcBef>
              <a:spcAft>
                <a:spcPts val="0"/>
              </a:spcAft>
              <a:buSzPts val="2800"/>
              <a:buNone/>
              <a:defRPr>
                <a:latin typeface="Open Sans"/>
                <a:ea typeface="Open Sans"/>
                <a:cs typeface="Open Sans"/>
                <a:sym typeface="Open Sans"/>
              </a:defRPr>
            </a:lvl2pPr>
            <a:lvl3pPr lvl="2" algn="ctr" rtl="0">
              <a:spcBef>
                <a:spcPts val="0"/>
              </a:spcBef>
              <a:spcAft>
                <a:spcPts val="0"/>
              </a:spcAft>
              <a:buSzPts val="2800"/>
              <a:buNone/>
              <a:defRPr>
                <a:latin typeface="Open Sans"/>
                <a:ea typeface="Open Sans"/>
                <a:cs typeface="Open Sans"/>
                <a:sym typeface="Open Sans"/>
              </a:defRPr>
            </a:lvl3pPr>
            <a:lvl4pPr lvl="3" algn="ctr" rtl="0">
              <a:spcBef>
                <a:spcPts val="0"/>
              </a:spcBef>
              <a:spcAft>
                <a:spcPts val="0"/>
              </a:spcAft>
              <a:buSzPts val="2800"/>
              <a:buNone/>
              <a:defRPr>
                <a:latin typeface="Open Sans"/>
                <a:ea typeface="Open Sans"/>
                <a:cs typeface="Open Sans"/>
                <a:sym typeface="Open Sans"/>
              </a:defRPr>
            </a:lvl4pPr>
            <a:lvl5pPr lvl="4" algn="ctr" rtl="0">
              <a:spcBef>
                <a:spcPts val="0"/>
              </a:spcBef>
              <a:spcAft>
                <a:spcPts val="0"/>
              </a:spcAft>
              <a:buSzPts val="2800"/>
              <a:buNone/>
              <a:defRPr>
                <a:latin typeface="Open Sans"/>
                <a:ea typeface="Open Sans"/>
                <a:cs typeface="Open Sans"/>
                <a:sym typeface="Open Sans"/>
              </a:defRPr>
            </a:lvl5pPr>
            <a:lvl6pPr lvl="5" algn="ctr" rtl="0">
              <a:spcBef>
                <a:spcPts val="0"/>
              </a:spcBef>
              <a:spcAft>
                <a:spcPts val="0"/>
              </a:spcAft>
              <a:buSzPts val="2800"/>
              <a:buNone/>
              <a:defRPr>
                <a:latin typeface="Open Sans"/>
                <a:ea typeface="Open Sans"/>
                <a:cs typeface="Open Sans"/>
                <a:sym typeface="Open Sans"/>
              </a:defRPr>
            </a:lvl6pPr>
            <a:lvl7pPr lvl="6" algn="ctr" rtl="0">
              <a:spcBef>
                <a:spcPts val="0"/>
              </a:spcBef>
              <a:spcAft>
                <a:spcPts val="0"/>
              </a:spcAft>
              <a:buSzPts val="2800"/>
              <a:buNone/>
              <a:defRPr>
                <a:latin typeface="Open Sans"/>
                <a:ea typeface="Open Sans"/>
                <a:cs typeface="Open Sans"/>
                <a:sym typeface="Open Sans"/>
              </a:defRPr>
            </a:lvl7pPr>
            <a:lvl8pPr lvl="7" algn="ctr" rtl="0">
              <a:spcBef>
                <a:spcPts val="0"/>
              </a:spcBef>
              <a:spcAft>
                <a:spcPts val="0"/>
              </a:spcAft>
              <a:buSzPts val="2800"/>
              <a:buNone/>
              <a:defRPr>
                <a:latin typeface="Open Sans"/>
                <a:ea typeface="Open Sans"/>
                <a:cs typeface="Open Sans"/>
                <a:sym typeface="Open Sans"/>
              </a:defRPr>
            </a:lvl8pPr>
            <a:lvl9pPr lvl="8" algn="ctr" rtl="0">
              <a:spcBef>
                <a:spcPts val="0"/>
              </a:spcBef>
              <a:spcAft>
                <a:spcPts val="0"/>
              </a:spcAft>
              <a:buSzPts val="2800"/>
              <a:buNone/>
              <a:defRPr>
                <a:latin typeface="Open Sans"/>
                <a:ea typeface="Open Sans"/>
                <a:cs typeface="Open Sans"/>
                <a:sym typeface="Open Sans"/>
              </a:defRPr>
            </a:lvl9pPr>
          </a:lstStyle>
          <a:p>
            <a:r>
              <a:rPr lang="nb-NO"/>
              <a:t>Klikk for å redigere tittelstil</a:t>
            </a:r>
            <a:endParaRPr/>
          </a:p>
        </p:txBody>
      </p:sp>
      <p:sp>
        <p:nvSpPr>
          <p:cNvPr id="5" name="Google Shape;77;p12">
            <a:extLst>
              <a:ext uri="{FF2B5EF4-FFF2-40B4-BE49-F238E27FC236}">
                <a16:creationId xmlns:a16="http://schemas.microsoft.com/office/drawing/2014/main" id="{6FB68313-3985-B44B-9EDC-0A92E0B2772D}"/>
              </a:ext>
            </a:extLst>
          </p:cNvPr>
          <p:cNvSpPr/>
          <p:nvPr userDrawn="1"/>
        </p:nvSpPr>
        <p:spPr>
          <a:xfrm>
            <a:off x="4381500" y="1036676"/>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6" name="Google Shape;78;p12">
            <a:extLst>
              <a:ext uri="{FF2B5EF4-FFF2-40B4-BE49-F238E27FC236}">
                <a16:creationId xmlns:a16="http://schemas.microsoft.com/office/drawing/2014/main" id="{103A74F2-413E-6745-A659-C7A72EF0C78A}"/>
              </a:ext>
            </a:extLst>
          </p:cNvPr>
          <p:cNvSpPr txBox="1">
            <a:spLocks noGrp="1"/>
          </p:cNvSpPr>
          <p:nvPr>
            <p:ph type="subTitle" idx="1"/>
          </p:nvPr>
        </p:nvSpPr>
        <p:spPr>
          <a:xfrm>
            <a:off x="1946550" y="1116000"/>
            <a:ext cx="5250900" cy="5202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5B666F"/>
              </a:buClr>
              <a:buSzPts val="1000"/>
              <a:buNone/>
              <a:defRPr sz="1000">
                <a:solidFill>
                  <a:srgbClr val="5B666F"/>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nb-NO"/>
              <a:t>Klikk for å redigere undertittelstil i malen</a:t>
            </a:r>
            <a:endParaRPr/>
          </a:p>
        </p:txBody>
      </p:sp>
    </p:spTree>
    <p:extLst>
      <p:ext uri="{BB962C8B-B14F-4D97-AF65-F5344CB8AC3E}">
        <p14:creationId xmlns:p14="http://schemas.microsoft.com/office/powerpoint/2010/main" val="610047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kk for i dag">
    <p:bg>
      <p:bgPr>
        <a:solidFill>
          <a:srgbClr val="2D7C81"/>
        </a:solidFill>
        <a:effectLst/>
      </p:bgPr>
    </p:bg>
    <p:spTree>
      <p:nvGrpSpPr>
        <p:cNvPr id="1" name=""/>
        <p:cNvGrpSpPr/>
        <p:nvPr/>
      </p:nvGrpSpPr>
      <p:grpSpPr>
        <a:xfrm>
          <a:off x="0" y="0"/>
          <a:ext cx="0" cy="0"/>
          <a:chOff x="0" y="0"/>
          <a:chExt cx="0" cy="0"/>
        </a:xfrm>
      </p:grpSpPr>
      <p:sp>
        <p:nvSpPr>
          <p:cNvPr id="4" name="Plassholder for bilde 2">
            <a:extLst>
              <a:ext uri="{FF2B5EF4-FFF2-40B4-BE49-F238E27FC236}">
                <a16:creationId xmlns:a16="http://schemas.microsoft.com/office/drawing/2014/main" id="{E6E88A82-BB71-0642-8E10-A5DE3D3AD507}"/>
              </a:ext>
            </a:extLst>
          </p:cNvPr>
          <p:cNvSpPr>
            <a:spLocks noGrp="1"/>
          </p:cNvSpPr>
          <p:nvPr>
            <p:ph type="pic" sz="quarter" idx="10"/>
          </p:nvPr>
        </p:nvSpPr>
        <p:spPr>
          <a:xfrm>
            <a:off x="0" y="0"/>
            <a:ext cx="9144000" cy="5143500"/>
          </a:xfrm>
        </p:spPr>
        <p:txBody>
          <a:bodyPr/>
          <a:lstStyle>
            <a:lvl1pPr marL="114300" indent="0">
              <a:buNone/>
              <a:defRPr/>
            </a:lvl1pPr>
          </a:lstStyle>
          <a:p>
            <a:r>
              <a:rPr lang="nb-NO"/>
              <a:t>Klikk på ikonet for å legge til et bilde</a:t>
            </a:r>
          </a:p>
        </p:txBody>
      </p:sp>
      <p:pic>
        <p:nvPicPr>
          <p:cNvPr id="6" name="Google Shape;16;p3">
            <a:extLst>
              <a:ext uri="{FF2B5EF4-FFF2-40B4-BE49-F238E27FC236}">
                <a16:creationId xmlns:a16="http://schemas.microsoft.com/office/drawing/2014/main" id="{063D3FDA-4A37-6D4D-BE18-266237BDE162}"/>
              </a:ext>
            </a:extLst>
          </p:cNvPr>
          <p:cNvPicPr preferRelativeResize="0"/>
          <p:nvPr userDrawn="1"/>
        </p:nvPicPr>
        <p:blipFill rotWithShape="1">
          <a:blip r:embed="rId2">
            <a:alphaModFix/>
          </a:blip>
          <a:srcRect/>
          <a:stretch/>
        </p:blipFill>
        <p:spPr>
          <a:xfrm>
            <a:off x="3640727" y="4590769"/>
            <a:ext cx="1862546" cy="324978"/>
          </a:xfrm>
          <a:prstGeom prst="rect">
            <a:avLst/>
          </a:prstGeom>
          <a:noFill/>
          <a:ln>
            <a:noFill/>
          </a:ln>
        </p:spPr>
      </p:pic>
      <p:sp>
        <p:nvSpPr>
          <p:cNvPr id="7" name="Google Shape;17;p3">
            <a:extLst>
              <a:ext uri="{FF2B5EF4-FFF2-40B4-BE49-F238E27FC236}">
                <a16:creationId xmlns:a16="http://schemas.microsoft.com/office/drawing/2014/main" id="{547B545A-B96A-3040-A64F-5B110111BDDB}"/>
              </a:ext>
            </a:extLst>
          </p:cNvPr>
          <p:cNvSpPr/>
          <p:nvPr userDrawn="1"/>
        </p:nvSpPr>
        <p:spPr>
          <a:xfrm>
            <a:off x="4381186" y="3038257"/>
            <a:ext cx="381381" cy="19069"/>
          </a:xfrm>
          <a:custGeom>
            <a:avLst/>
            <a:gdLst/>
            <a:ahLst/>
            <a:cxnLst/>
            <a:rect l="l" t="t" r="r" b="b"/>
            <a:pathLst>
              <a:path w="838200" h="41909"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8" name="Google Shape;14;p3">
            <a:extLst>
              <a:ext uri="{FF2B5EF4-FFF2-40B4-BE49-F238E27FC236}">
                <a16:creationId xmlns:a16="http://schemas.microsoft.com/office/drawing/2014/main" id="{E32A3D5C-9893-6A43-9B40-28655795BA5D}"/>
              </a:ext>
            </a:extLst>
          </p:cNvPr>
          <p:cNvSpPr txBox="1">
            <a:spLocks/>
          </p:cNvSpPr>
          <p:nvPr userDrawn="1"/>
        </p:nvSpPr>
        <p:spPr>
          <a:xfrm>
            <a:off x="1332000" y="1922250"/>
            <a:ext cx="6480000" cy="8418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ctr" rtl="0" eaLnBrk="1" hangingPunct="1">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ctr" rtl="0" eaLnBrk="1" hangingPunct="1">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ctr" rtl="0" eaLnBrk="1" hangingPunct="1">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ctr" rtl="0" eaLnBrk="1" hangingPunct="1">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ctr" rtl="0" eaLnBrk="1" hangingPunct="1">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6pPr>
            <a:lvl7pPr marR="0" lvl="6" algn="ctr" rtl="0" eaLnBrk="1" hangingPunct="1">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7pPr>
            <a:lvl8pPr marR="0" lvl="7" algn="ctr" rtl="0" eaLnBrk="1" hangingPunct="1">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8pPr>
            <a:lvl9pPr marR="0" lvl="8" algn="ctr" rtl="0" eaLnBrk="1" hangingPunct="1">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9pPr>
          </a:lstStyle>
          <a:p>
            <a:r>
              <a:rPr lang="nb-NO"/>
              <a:t>Takk for i dag</a:t>
            </a:r>
          </a:p>
        </p:txBody>
      </p:sp>
    </p:spTree>
    <p:extLst>
      <p:ext uri="{BB962C8B-B14F-4D97-AF65-F5344CB8AC3E}">
        <p14:creationId xmlns:p14="http://schemas.microsoft.com/office/powerpoint/2010/main" val="797019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tat">
    <p:bg>
      <p:bgPr>
        <a:solidFill>
          <a:srgbClr val="2D7C81"/>
        </a:solidFill>
        <a:effectLst/>
      </p:bgPr>
    </p:bg>
    <p:spTree>
      <p:nvGrpSpPr>
        <p:cNvPr id="1" name=""/>
        <p:cNvGrpSpPr/>
        <p:nvPr/>
      </p:nvGrpSpPr>
      <p:grpSpPr>
        <a:xfrm>
          <a:off x="0" y="0"/>
          <a:ext cx="0" cy="0"/>
          <a:chOff x="0" y="0"/>
          <a:chExt cx="0" cy="0"/>
        </a:xfrm>
      </p:grpSpPr>
      <p:sp>
        <p:nvSpPr>
          <p:cNvPr id="4" name="Plassholder for bilde 2">
            <a:extLst>
              <a:ext uri="{FF2B5EF4-FFF2-40B4-BE49-F238E27FC236}">
                <a16:creationId xmlns:a16="http://schemas.microsoft.com/office/drawing/2014/main" id="{5F1F76BC-2011-984B-9AF0-465FA4BF2996}"/>
              </a:ext>
            </a:extLst>
          </p:cNvPr>
          <p:cNvSpPr>
            <a:spLocks noGrp="1"/>
          </p:cNvSpPr>
          <p:nvPr>
            <p:ph type="pic" sz="quarter" idx="10"/>
          </p:nvPr>
        </p:nvSpPr>
        <p:spPr>
          <a:xfrm>
            <a:off x="0" y="0"/>
            <a:ext cx="9144000" cy="5143500"/>
          </a:xfrm>
        </p:spPr>
        <p:txBody>
          <a:bodyPr/>
          <a:lstStyle>
            <a:lvl1pPr marL="114300" indent="0">
              <a:buNone/>
              <a:defRPr/>
            </a:lvl1pPr>
          </a:lstStyle>
          <a:p>
            <a:r>
              <a:rPr lang="nb-NO"/>
              <a:t>Klikk på ikonet for å legge til et bilde</a:t>
            </a:r>
          </a:p>
        </p:txBody>
      </p:sp>
      <p:sp>
        <p:nvSpPr>
          <p:cNvPr id="5" name="Plassholder for tekst 3">
            <a:extLst>
              <a:ext uri="{FF2B5EF4-FFF2-40B4-BE49-F238E27FC236}">
                <a16:creationId xmlns:a16="http://schemas.microsoft.com/office/drawing/2014/main" id="{16420242-8CF4-1545-B79B-5BC05412BDDB}"/>
              </a:ext>
            </a:extLst>
          </p:cNvPr>
          <p:cNvSpPr>
            <a:spLocks noGrp="1"/>
          </p:cNvSpPr>
          <p:nvPr>
            <p:ph type="body" sz="quarter" idx="11"/>
          </p:nvPr>
        </p:nvSpPr>
        <p:spPr>
          <a:xfrm>
            <a:off x="1343962" y="892969"/>
            <a:ext cx="6456076" cy="3357562"/>
          </a:xfrm>
        </p:spPr>
        <p:txBody>
          <a:bodyPr anchor="ctr">
            <a:normAutofit/>
          </a:bodyPr>
          <a:lstStyle>
            <a:lvl1pPr marL="114300" indent="0" algn="ctr" rtl="0">
              <a:lnSpc>
                <a:spcPct val="150000"/>
              </a:lnSpc>
              <a:buFontTx/>
              <a:buNone/>
              <a:defRPr lang="nb-NO" sz="2400" b="1" i="1" u="none" strike="noStrike" smtClean="0">
                <a:solidFill>
                  <a:schemeClr val="bg1"/>
                </a:solidFill>
                <a:effectLst/>
              </a:defRPr>
            </a:lvl1pPr>
          </a:lstStyle>
          <a:p>
            <a:pPr lvl="0" rtl="0"/>
            <a:r>
              <a:rPr lang="nb-NO" b="0">
                <a:effectLst/>
              </a:rPr>
              <a:t>Klikk for å redigere tekststiler i malen</a:t>
            </a:r>
          </a:p>
        </p:txBody>
      </p:sp>
      <p:grpSp>
        <p:nvGrpSpPr>
          <p:cNvPr id="6" name="Gruppe 5">
            <a:extLst>
              <a:ext uri="{FF2B5EF4-FFF2-40B4-BE49-F238E27FC236}">
                <a16:creationId xmlns:a16="http://schemas.microsoft.com/office/drawing/2014/main" id="{FDAC3FFF-A37E-E343-B50F-501FD8EC4042}"/>
              </a:ext>
            </a:extLst>
          </p:cNvPr>
          <p:cNvGrpSpPr/>
          <p:nvPr userDrawn="1"/>
        </p:nvGrpSpPr>
        <p:grpSpPr>
          <a:xfrm>
            <a:off x="863612" y="845803"/>
            <a:ext cx="7416777" cy="3451894"/>
            <a:chOff x="899591" y="841318"/>
            <a:chExt cx="7416777" cy="3451894"/>
          </a:xfrm>
        </p:grpSpPr>
        <p:pic>
          <p:nvPicPr>
            <p:cNvPr id="7" name="Bilde 6" descr="Et bilde som inneholder tekst, utklipp&#10;&#10;Automatisk generert beskrivelse">
              <a:extLst>
                <a:ext uri="{FF2B5EF4-FFF2-40B4-BE49-F238E27FC236}">
                  <a16:creationId xmlns:a16="http://schemas.microsoft.com/office/drawing/2014/main" id="{6885FF70-D243-4E44-A84D-E682CC8991ED}"/>
                </a:ext>
              </a:extLst>
            </p:cNvPr>
            <p:cNvPicPr>
              <a:picLocks noChangeAspect="1"/>
            </p:cNvPicPr>
            <p:nvPr userDrawn="1"/>
          </p:nvPicPr>
          <p:blipFill>
            <a:blip r:embed="rId2"/>
            <a:stretch>
              <a:fillRect/>
            </a:stretch>
          </p:blipFill>
          <p:spPr>
            <a:xfrm>
              <a:off x="899591" y="841318"/>
              <a:ext cx="432000" cy="281302"/>
            </a:xfrm>
            <a:prstGeom prst="rect">
              <a:avLst/>
            </a:prstGeom>
          </p:spPr>
        </p:pic>
        <p:pic>
          <p:nvPicPr>
            <p:cNvPr id="8" name="Bilde 7" descr="Et bilde som inneholder tekst, utklipp&#10;&#10;Automatisk generert beskrivelse">
              <a:extLst>
                <a:ext uri="{FF2B5EF4-FFF2-40B4-BE49-F238E27FC236}">
                  <a16:creationId xmlns:a16="http://schemas.microsoft.com/office/drawing/2014/main" id="{191FFD1B-84AA-BF4E-B540-16512B14CCBE}"/>
                </a:ext>
              </a:extLst>
            </p:cNvPr>
            <p:cNvPicPr>
              <a:picLocks noChangeAspect="1"/>
            </p:cNvPicPr>
            <p:nvPr userDrawn="1"/>
          </p:nvPicPr>
          <p:blipFill>
            <a:blip r:embed="rId2"/>
            <a:stretch>
              <a:fillRect/>
            </a:stretch>
          </p:blipFill>
          <p:spPr>
            <a:xfrm>
              <a:off x="7884368" y="4011910"/>
              <a:ext cx="432000" cy="281302"/>
            </a:xfrm>
            <a:prstGeom prst="rect">
              <a:avLst/>
            </a:prstGeom>
          </p:spPr>
        </p:pic>
      </p:grpSp>
    </p:spTree>
    <p:extLst>
      <p:ext uri="{BB962C8B-B14F-4D97-AF65-F5344CB8AC3E}">
        <p14:creationId xmlns:p14="http://schemas.microsoft.com/office/powerpoint/2010/main" val="795102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på bilde">
    <p:bg>
      <p:bgPr>
        <a:solidFill>
          <a:srgbClr val="2D7C81"/>
        </a:solidFill>
        <a:effectLst/>
      </p:bgPr>
    </p:bg>
    <p:spTree>
      <p:nvGrpSpPr>
        <p:cNvPr id="1" name=""/>
        <p:cNvGrpSpPr/>
        <p:nvPr/>
      </p:nvGrpSpPr>
      <p:grpSpPr>
        <a:xfrm>
          <a:off x="0" y="0"/>
          <a:ext cx="0" cy="0"/>
          <a:chOff x="0" y="0"/>
          <a:chExt cx="0" cy="0"/>
        </a:xfrm>
      </p:grpSpPr>
      <p:sp>
        <p:nvSpPr>
          <p:cNvPr id="4" name="Plassholder for bilde 2">
            <a:extLst>
              <a:ext uri="{FF2B5EF4-FFF2-40B4-BE49-F238E27FC236}">
                <a16:creationId xmlns:a16="http://schemas.microsoft.com/office/drawing/2014/main" id="{B0CDD0C4-5EC0-7742-92B7-79408924D6EE}"/>
              </a:ext>
            </a:extLst>
          </p:cNvPr>
          <p:cNvSpPr>
            <a:spLocks noGrp="1"/>
          </p:cNvSpPr>
          <p:nvPr>
            <p:ph type="pic" sz="quarter" idx="10"/>
          </p:nvPr>
        </p:nvSpPr>
        <p:spPr>
          <a:xfrm>
            <a:off x="0" y="0"/>
            <a:ext cx="9144000" cy="5143500"/>
          </a:xfrm>
        </p:spPr>
        <p:txBody>
          <a:bodyPr/>
          <a:lstStyle>
            <a:lvl1pPr marL="114300" indent="0">
              <a:buNone/>
              <a:defRPr/>
            </a:lvl1pPr>
          </a:lstStyle>
          <a:p>
            <a:r>
              <a:rPr lang="nb-NO"/>
              <a:t>Klikk på ikonet for å legge til et bilde</a:t>
            </a:r>
          </a:p>
        </p:txBody>
      </p:sp>
      <p:sp>
        <p:nvSpPr>
          <p:cNvPr id="5" name="Plassholder for tekst 3">
            <a:extLst>
              <a:ext uri="{FF2B5EF4-FFF2-40B4-BE49-F238E27FC236}">
                <a16:creationId xmlns:a16="http://schemas.microsoft.com/office/drawing/2014/main" id="{BC9C219A-448F-194F-9AC9-C64192625D1A}"/>
              </a:ext>
            </a:extLst>
          </p:cNvPr>
          <p:cNvSpPr>
            <a:spLocks noGrp="1"/>
          </p:cNvSpPr>
          <p:nvPr>
            <p:ph type="body" sz="quarter" idx="11"/>
          </p:nvPr>
        </p:nvSpPr>
        <p:spPr>
          <a:xfrm>
            <a:off x="1755416" y="892969"/>
            <a:ext cx="5633169" cy="3357562"/>
          </a:xfrm>
        </p:spPr>
        <p:txBody>
          <a:bodyPr anchor="ctr"/>
          <a:lstStyle>
            <a:lvl1pPr marL="114300" indent="0" algn="ctr" rtl="0">
              <a:buFontTx/>
              <a:buNone/>
              <a:defRPr lang="nb-NO" sz="1500" b="1" i="0" u="none" strike="noStrike" smtClean="0">
                <a:solidFill>
                  <a:schemeClr val="bg1"/>
                </a:solidFill>
                <a:effectLst/>
              </a:defRPr>
            </a:lvl1pPr>
          </a:lstStyle>
          <a:p>
            <a:pPr lvl="0" rtl="0"/>
            <a:r>
              <a:rPr lang="nb-NO" b="0">
                <a:effectLst/>
              </a:rPr>
              <a:t>Klikk for å redigere tekststiler i malen</a:t>
            </a:r>
          </a:p>
        </p:txBody>
      </p:sp>
      <p:pic>
        <p:nvPicPr>
          <p:cNvPr id="6" name="Google Shape;16;p3">
            <a:extLst>
              <a:ext uri="{FF2B5EF4-FFF2-40B4-BE49-F238E27FC236}">
                <a16:creationId xmlns:a16="http://schemas.microsoft.com/office/drawing/2014/main" id="{A58CD93C-B3D0-C54A-8050-79F3FD5D7B65}"/>
              </a:ext>
            </a:extLst>
          </p:cNvPr>
          <p:cNvPicPr preferRelativeResize="0"/>
          <p:nvPr userDrawn="1"/>
        </p:nvPicPr>
        <p:blipFill rotWithShape="1">
          <a:blip r:embed="rId2">
            <a:alphaModFix/>
          </a:blip>
          <a:srcRect/>
          <a:stretch/>
        </p:blipFill>
        <p:spPr>
          <a:xfrm>
            <a:off x="3640727" y="4590769"/>
            <a:ext cx="1862546" cy="324978"/>
          </a:xfrm>
          <a:prstGeom prst="rect">
            <a:avLst/>
          </a:prstGeom>
          <a:noFill/>
          <a:ln>
            <a:noFill/>
          </a:ln>
        </p:spPr>
      </p:pic>
    </p:spTree>
    <p:extLst>
      <p:ext uri="{BB962C8B-B14F-4D97-AF65-F5344CB8AC3E}">
        <p14:creationId xmlns:p14="http://schemas.microsoft.com/office/powerpoint/2010/main" val="2559002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cSld name="Tittel og innhold">
    <p:spTree>
      <p:nvGrpSpPr>
        <p:cNvPr id="1" name="Shape 17"/>
        <p:cNvGrpSpPr/>
        <p:nvPr/>
      </p:nvGrpSpPr>
      <p:grpSpPr>
        <a:xfrm>
          <a:off x="0" y="0"/>
          <a:ext cx="0" cy="0"/>
          <a:chOff x="0" y="0"/>
          <a:chExt cx="0" cy="0"/>
        </a:xfrm>
      </p:grpSpPr>
      <p:sp>
        <p:nvSpPr>
          <p:cNvPr id="18" name="Google Shape;18;p34"/>
          <p:cNvSpPr txBox="1">
            <a:spLocks noGrp="1"/>
          </p:cNvSpPr>
          <p:nvPr>
            <p:ph type="title"/>
          </p:nvPr>
        </p:nvSpPr>
        <p:spPr>
          <a:xfrm>
            <a:off x="3045992" y="2290183"/>
            <a:ext cx="3051900" cy="5832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600"/>
              <a:buNone/>
              <a:defRPr sz="3800" b="1" i="0">
                <a:solidFill>
                  <a:schemeClr val="lt1"/>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r>
              <a:rPr lang="nb-NO"/>
              <a:t>Klikk for å redigere tittelstil</a:t>
            </a:r>
            <a:endParaRPr/>
          </a:p>
        </p:txBody>
      </p:sp>
      <p:sp>
        <p:nvSpPr>
          <p:cNvPr id="19" name="Google Shape;19;p34"/>
          <p:cNvSpPr txBox="1">
            <a:spLocks noGrp="1"/>
          </p:cNvSpPr>
          <p:nvPr>
            <p:ph type="body" idx="1"/>
          </p:nvPr>
        </p:nvSpPr>
        <p:spPr>
          <a:xfrm>
            <a:off x="1733608" y="1747916"/>
            <a:ext cx="5673900" cy="22860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600"/>
              <a:buNone/>
              <a:defRPr sz="14900" b="1" i="0">
                <a:solidFill>
                  <a:schemeClr val="dk1"/>
                </a:solidFill>
                <a:latin typeface="Arial"/>
                <a:ea typeface="Arial"/>
                <a:cs typeface="Arial"/>
                <a:sym typeface="Arial"/>
              </a:defRPr>
            </a:lvl1pPr>
            <a:lvl2pPr marL="914400" lvl="1" indent="-228600" algn="l">
              <a:lnSpc>
                <a:spcPct val="100000"/>
              </a:lnSpc>
              <a:spcBef>
                <a:spcPts val="0"/>
              </a:spcBef>
              <a:spcAft>
                <a:spcPts val="0"/>
              </a:spcAft>
              <a:buSzPts val="600"/>
              <a:buNone/>
              <a:defRPr/>
            </a:lvl2pPr>
            <a:lvl3pPr marL="1371600" lvl="2" indent="-228600" algn="l">
              <a:lnSpc>
                <a:spcPct val="100000"/>
              </a:lnSpc>
              <a:spcBef>
                <a:spcPts val="0"/>
              </a:spcBef>
              <a:spcAft>
                <a:spcPts val="0"/>
              </a:spcAft>
              <a:buSzPts val="600"/>
              <a:buNone/>
              <a:defRPr/>
            </a:lvl3pPr>
            <a:lvl4pPr marL="1828800" lvl="3" indent="-228600" algn="l">
              <a:lnSpc>
                <a:spcPct val="100000"/>
              </a:lnSpc>
              <a:spcBef>
                <a:spcPts val="0"/>
              </a:spcBef>
              <a:spcAft>
                <a:spcPts val="0"/>
              </a:spcAft>
              <a:buSzPts val="600"/>
              <a:buNone/>
              <a:defRPr/>
            </a:lvl4pPr>
            <a:lvl5pPr marL="2286000" lvl="4" indent="-228600" algn="l">
              <a:lnSpc>
                <a:spcPct val="100000"/>
              </a:lnSpc>
              <a:spcBef>
                <a:spcPts val="0"/>
              </a:spcBef>
              <a:spcAft>
                <a:spcPts val="0"/>
              </a:spcAft>
              <a:buSzPts val="600"/>
              <a:buNone/>
              <a:defRPr/>
            </a:lvl5pPr>
            <a:lvl6pPr marL="2743200" lvl="5" indent="-228600" algn="l">
              <a:lnSpc>
                <a:spcPct val="100000"/>
              </a:lnSpc>
              <a:spcBef>
                <a:spcPts val="0"/>
              </a:spcBef>
              <a:spcAft>
                <a:spcPts val="0"/>
              </a:spcAft>
              <a:buSzPts val="600"/>
              <a:buNone/>
              <a:defRPr/>
            </a:lvl6pPr>
            <a:lvl7pPr marL="3200400" lvl="6" indent="-228600" algn="l">
              <a:lnSpc>
                <a:spcPct val="100000"/>
              </a:lnSpc>
              <a:spcBef>
                <a:spcPts val="0"/>
              </a:spcBef>
              <a:spcAft>
                <a:spcPts val="0"/>
              </a:spcAft>
              <a:buSzPts val="600"/>
              <a:buNone/>
              <a:defRPr/>
            </a:lvl7pPr>
            <a:lvl8pPr marL="3657600" lvl="7" indent="-228600" algn="l">
              <a:lnSpc>
                <a:spcPct val="100000"/>
              </a:lnSpc>
              <a:spcBef>
                <a:spcPts val="0"/>
              </a:spcBef>
              <a:spcAft>
                <a:spcPts val="0"/>
              </a:spcAft>
              <a:buSzPts val="600"/>
              <a:buNone/>
              <a:defRPr/>
            </a:lvl8pPr>
            <a:lvl9pPr marL="4114800" lvl="8" indent="-228600" algn="l">
              <a:lnSpc>
                <a:spcPct val="100000"/>
              </a:lnSpc>
              <a:spcBef>
                <a:spcPts val="0"/>
              </a:spcBef>
              <a:spcAft>
                <a:spcPts val="0"/>
              </a:spcAft>
              <a:buSzPts val="600"/>
              <a:buNone/>
              <a:defRPr/>
            </a:lvl9pPr>
          </a:lstStyle>
          <a:p>
            <a:pPr lvl="0"/>
            <a:r>
              <a:rPr lang="nb-NO"/>
              <a:t>Klikk for å redigere tekststiler i malen</a:t>
            </a:r>
          </a:p>
        </p:txBody>
      </p:sp>
      <p:sp>
        <p:nvSpPr>
          <p:cNvPr id="20" name="Google Shape;20;p34"/>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600"/>
              <a:buNone/>
              <a:defRPr>
                <a:solidFill>
                  <a:srgbClr val="888888"/>
                </a:solidFil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21" name="Google Shape;21;p34"/>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600"/>
              <a:buNone/>
              <a:defRPr>
                <a:solidFill>
                  <a:srgbClr val="888888"/>
                </a:solidFil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22" name="Google Shape;22;p34"/>
          <p:cNvSpPr txBox="1">
            <a:spLocks noGrp="1"/>
          </p:cNvSpPr>
          <p:nvPr>
            <p:ph type="sldNum" idx="12"/>
          </p:nvPr>
        </p:nvSpPr>
        <p:spPr>
          <a:xfrm>
            <a:off x="6583681" y="4783455"/>
            <a:ext cx="2103000" cy="2571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28789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748800" y="997594"/>
            <a:ext cx="7646400" cy="119571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p:cNvSpPr>
            <a:spLocks noGrp="1"/>
          </p:cNvSpPr>
          <p:nvPr>
            <p:ph type="title"/>
          </p:nvPr>
        </p:nvSpPr>
        <p:spPr>
          <a:xfrm>
            <a:off x="3045992" y="2290183"/>
            <a:ext cx="3051900" cy="1754326"/>
          </a:xfrm>
        </p:spPr>
        <p:txBody>
          <a:bodyPr/>
          <a:lstStyle/>
          <a:p>
            <a:r>
              <a:rPr lang="en-US"/>
              <a:t>Click to edit Master title style</a:t>
            </a:r>
            <a:endParaRPr lang="en-GB"/>
          </a:p>
        </p:txBody>
      </p:sp>
    </p:spTree>
    <p:extLst>
      <p:ext uri="{BB962C8B-B14F-4D97-AF65-F5344CB8AC3E}">
        <p14:creationId xmlns:p14="http://schemas.microsoft.com/office/powerpoint/2010/main" val="2534526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0;p2">
            <a:extLst>
              <a:ext uri="{FF2B5EF4-FFF2-40B4-BE49-F238E27FC236}">
                <a16:creationId xmlns:a16="http://schemas.microsoft.com/office/drawing/2014/main" id="{0421515B-2D51-1F42-A685-BA155910D3ED}"/>
              </a:ext>
            </a:extLst>
          </p:cNvPr>
          <p:cNvSpPr txBox="1">
            <a:spLocks noGrp="1"/>
          </p:cNvSpPr>
          <p:nvPr>
            <p:ph type="ctrTitle"/>
          </p:nvPr>
        </p:nvSpPr>
        <p:spPr>
          <a:xfrm>
            <a:off x="1332000" y="820775"/>
            <a:ext cx="6480000" cy="20526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5200"/>
              <a:buNone/>
              <a:defRPr sz="5200">
                <a:solidFill>
                  <a:schemeClr val="l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nb-NO"/>
              <a:t>Klikk for å redigere tittelstil</a:t>
            </a:r>
            <a:endParaRPr/>
          </a:p>
        </p:txBody>
      </p:sp>
      <p:sp>
        <p:nvSpPr>
          <p:cNvPr id="5" name="Google Shape;11;p2">
            <a:extLst>
              <a:ext uri="{FF2B5EF4-FFF2-40B4-BE49-F238E27FC236}">
                <a16:creationId xmlns:a16="http://schemas.microsoft.com/office/drawing/2014/main" id="{2F7BF527-2666-4240-BFA3-320FC38707A3}"/>
              </a:ext>
            </a:extLst>
          </p:cNvPr>
          <p:cNvSpPr txBox="1">
            <a:spLocks noGrp="1"/>
          </p:cNvSpPr>
          <p:nvPr>
            <p:ph type="subTitle" idx="1"/>
          </p:nvPr>
        </p:nvSpPr>
        <p:spPr>
          <a:xfrm>
            <a:off x="1332000" y="2834125"/>
            <a:ext cx="64800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4"/>
              </a:buClr>
              <a:buSzPts val="1800"/>
              <a:buFont typeface="Open Sans SemiBold"/>
              <a:buNone/>
              <a:defRPr>
                <a:solidFill>
                  <a:schemeClr val="accent4"/>
                </a:solidFill>
                <a:latin typeface="Open Sans SemiBold"/>
                <a:ea typeface="Open Sans SemiBold"/>
                <a:cs typeface="Open Sans SemiBold"/>
                <a:sym typeface="Open Sans SemiBold"/>
              </a:defRPr>
            </a:lvl1pPr>
            <a:lvl2pPr lvl="1" algn="ctr">
              <a:lnSpc>
                <a:spcPct val="100000"/>
              </a:lnSpc>
              <a:spcBef>
                <a:spcPts val="0"/>
              </a:spcBef>
              <a:spcAft>
                <a:spcPts val="0"/>
              </a:spcAft>
              <a:buClr>
                <a:schemeClr val="accent4"/>
              </a:buClr>
              <a:buSzPts val="2800"/>
              <a:buNone/>
              <a:defRPr sz="2800">
                <a:solidFill>
                  <a:schemeClr val="accent4"/>
                </a:solidFill>
              </a:defRPr>
            </a:lvl2pPr>
            <a:lvl3pPr lvl="2" algn="ctr">
              <a:lnSpc>
                <a:spcPct val="100000"/>
              </a:lnSpc>
              <a:spcBef>
                <a:spcPts val="0"/>
              </a:spcBef>
              <a:spcAft>
                <a:spcPts val="0"/>
              </a:spcAft>
              <a:buClr>
                <a:schemeClr val="accent4"/>
              </a:buClr>
              <a:buSzPts val="2800"/>
              <a:buNone/>
              <a:defRPr sz="2800">
                <a:solidFill>
                  <a:schemeClr val="accent4"/>
                </a:solidFill>
              </a:defRPr>
            </a:lvl3pPr>
            <a:lvl4pPr lvl="3" algn="ctr">
              <a:lnSpc>
                <a:spcPct val="100000"/>
              </a:lnSpc>
              <a:spcBef>
                <a:spcPts val="0"/>
              </a:spcBef>
              <a:spcAft>
                <a:spcPts val="0"/>
              </a:spcAft>
              <a:buClr>
                <a:schemeClr val="accent4"/>
              </a:buClr>
              <a:buSzPts val="2800"/>
              <a:buNone/>
              <a:defRPr sz="2800">
                <a:solidFill>
                  <a:schemeClr val="accent4"/>
                </a:solidFill>
              </a:defRPr>
            </a:lvl4pPr>
            <a:lvl5pPr lvl="4" algn="ctr">
              <a:lnSpc>
                <a:spcPct val="100000"/>
              </a:lnSpc>
              <a:spcBef>
                <a:spcPts val="0"/>
              </a:spcBef>
              <a:spcAft>
                <a:spcPts val="0"/>
              </a:spcAft>
              <a:buClr>
                <a:schemeClr val="accent4"/>
              </a:buClr>
              <a:buSzPts val="2800"/>
              <a:buNone/>
              <a:defRPr sz="2800">
                <a:solidFill>
                  <a:schemeClr val="accent4"/>
                </a:solidFill>
              </a:defRPr>
            </a:lvl5pPr>
            <a:lvl6pPr lvl="5" algn="ctr">
              <a:lnSpc>
                <a:spcPct val="100000"/>
              </a:lnSpc>
              <a:spcBef>
                <a:spcPts val="0"/>
              </a:spcBef>
              <a:spcAft>
                <a:spcPts val="0"/>
              </a:spcAft>
              <a:buClr>
                <a:schemeClr val="accent4"/>
              </a:buClr>
              <a:buSzPts val="2800"/>
              <a:buNone/>
              <a:defRPr sz="2800">
                <a:solidFill>
                  <a:schemeClr val="accent4"/>
                </a:solidFill>
              </a:defRPr>
            </a:lvl6pPr>
            <a:lvl7pPr lvl="6" algn="ctr">
              <a:lnSpc>
                <a:spcPct val="100000"/>
              </a:lnSpc>
              <a:spcBef>
                <a:spcPts val="0"/>
              </a:spcBef>
              <a:spcAft>
                <a:spcPts val="0"/>
              </a:spcAft>
              <a:buClr>
                <a:schemeClr val="accent4"/>
              </a:buClr>
              <a:buSzPts val="2800"/>
              <a:buNone/>
              <a:defRPr sz="2800">
                <a:solidFill>
                  <a:schemeClr val="accent4"/>
                </a:solidFill>
              </a:defRPr>
            </a:lvl7pPr>
            <a:lvl8pPr lvl="7" algn="ctr">
              <a:lnSpc>
                <a:spcPct val="100000"/>
              </a:lnSpc>
              <a:spcBef>
                <a:spcPts val="0"/>
              </a:spcBef>
              <a:spcAft>
                <a:spcPts val="0"/>
              </a:spcAft>
              <a:buClr>
                <a:schemeClr val="accent4"/>
              </a:buClr>
              <a:buSzPts val="2800"/>
              <a:buNone/>
              <a:defRPr sz="2800">
                <a:solidFill>
                  <a:schemeClr val="accent4"/>
                </a:solidFill>
              </a:defRPr>
            </a:lvl8pPr>
            <a:lvl9pPr lvl="8" algn="ctr">
              <a:lnSpc>
                <a:spcPct val="100000"/>
              </a:lnSpc>
              <a:spcBef>
                <a:spcPts val="0"/>
              </a:spcBef>
              <a:spcAft>
                <a:spcPts val="0"/>
              </a:spcAft>
              <a:buClr>
                <a:schemeClr val="accent4"/>
              </a:buClr>
              <a:buSzPts val="2800"/>
              <a:buNone/>
              <a:defRPr sz="2800">
                <a:solidFill>
                  <a:schemeClr val="accent4"/>
                </a:solidFill>
              </a:defRPr>
            </a:lvl9pPr>
          </a:lstStyle>
          <a:p>
            <a:r>
              <a:rPr lang="nb-NO"/>
              <a:t>Klikk for å redigere undertittelstil i malen</a:t>
            </a:r>
            <a:endParaRPr/>
          </a:p>
        </p:txBody>
      </p:sp>
      <p:pic>
        <p:nvPicPr>
          <p:cNvPr id="6" name="Google Shape;12;p2">
            <a:extLst>
              <a:ext uri="{FF2B5EF4-FFF2-40B4-BE49-F238E27FC236}">
                <a16:creationId xmlns:a16="http://schemas.microsoft.com/office/drawing/2014/main" id="{68CBE42A-4D3D-FF4F-BDEA-84539459AD04}"/>
              </a:ext>
            </a:extLst>
          </p:cNvPr>
          <p:cNvPicPr preferRelativeResize="0"/>
          <p:nvPr userDrawn="1"/>
        </p:nvPicPr>
        <p:blipFill rotWithShape="1">
          <a:blip r:embed="rId3">
            <a:alphaModFix/>
          </a:blip>
          <a:srcRect/>
          <a:stretch/>
        </p:blipFill>
        <p:spPr>
          <a:xfrm>
            <a:off x="3640727" y="4590769"/>
            <a:ext cx="1862546" cy="324978"/>
          </a:xfrm>
          <a:prstGeom prst="rect">
            <a:avLst/>
          </a:prstGeom>
          <a:noFill/>
          <a:ln>
            <a:noFill/>
          </a:ln>
        </p:spPr>
      </p:pic>
    </p:spTree>
    <p:extLst>
      <p:ext uri="{BB962C8B-B14F-4D97-AF65-F5344CB8AC3E}">
        <p14:creationId xmlns:p14="http://schemas.microsoft.com/office/powerpoint/2010/main" val="3006662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374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obj">
  <p:cSld name="Title Slide">
    <p:spTree>
      <p:nvGrpSpPr>
        <p:cNvPr id="1" name="Shape 11"/>
        <p:cNvGrpSpPr/>
        <p:nvPr/>
      </p:nvGrpSpPr>
      <p:grpSpPr>
        <a:xfrm>
          <a:off x="0" y="0"/>
          <a:ext cx="0" cy="0"/>
          <a:chOff x="0" y="0"/>
          <a:chExt cx="0" cy="0"/>
        </a:xfrm>
      </p:grpSpPr>
      <p:sp>
        <p:nvSpPr>
          <p:cNvPr id="12" name="Google Shape;12;p31"/>
          <p:cNvSpPr txBox="1">
            <a:spLocks noGrp="1"/>
          </p:cNvSpPr>
          <p:nvPr>
            <p:ph type="ctrTitle"/>
          </p:nvPr>
        </p:nvSpPr>
        <p:spPr>
          <a:xfrm>
            <a:off x="1862835" y="1980021"/>
            <a:ext cx="5418300" cy="8118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600"/>
              <a:buNone/>
              <a:defRPr sz="5300" b="1" i="0">
                <a:solidFill>
                  <a:schemeClr val="lt1"/>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13" name="Google Shape;13;p31"/>
          <p:cNvSpPr txBox="1">
            <a:spLocks noGrp="1"/>
          </p:cNvSpPr>
          <p:nvPr>
            <p:ph type="subTitle" idx="1"/>
          </p:nvPr>
        </p:nvSpPr>
        <p:spPr>
          <a:xfrm>
            <a:off x="2727767" y="2987622"/>
            <a:ext cx="3688500" cy="5604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600"/>
              <a:buNone/>
              <a:defRPr sz="1800" b="1" i="0">
                <a:solidFill>
                  <a:srgbClr val="F0AD3D"/>
                </a:solidFill>
                <a:latin typeface="Open Sans Semibold"/>
                <a:ea typeface="Open Sans Semibold"/>
                <a:cs typeface="Open Sans Semibold"/>
                <a:sym typeface="Open Sans SemiBold"/>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14" name="Google Shape;14;p31"/>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600"/>
              <a:buNone/>
              <a:defRPr>
                <a:solidFill>
                  <a:srgbClr val="888888"/>
                </a:solidFil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15" name="Google Shape;15;p31"/>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600"/>
              <a:buNone/>
              <a:defRPr>
                <a:solidFill>
                  <a:srgbClr val="888888"/>
                </a:solidFil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16" name="Google Shape;16;p31"/>
          <p:cNvSpPr txBox="1">
            <a:spLocks noGrp="1"/>
          </p:cNvSpPr>
          <p:nvPr>
            <p:ph type="sldNum" idx="12"/>
          </p:nvPr>
        </p:nvSpPr>
        <p:spPr>
          <a:xfrm>
            <a:off x="6583681" y="4783455"/>
            <a:ext cx="2103000" cy="2571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73218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o innholdsdel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F2336C6-8348-124B-B56C-66ECB840E842}" type="datetimeFigureOut">
              <a:rPr lang="nb-NO" smtClean="0"/>
              <a:t>02.10.2024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37D7A64-831F-5544-B8BA-747A0BECEE1A}" type="slidenum">
              <a:rPr lang="nb-NO" smtClean="0"/>
              <a:t>‹#›</a:t>
            </a:fld>
            <a:endParaRPr lang="nb-NO"/>
          </a:p>
        </p:txBody>
      </p:sp>
      <p:sp>
        <p:nvSpPr>
          <p:cNvPr id="8" name="Title 1">
            <a:extLst>
              <a:ext uri="{FF2B5EF4-FFF2-40B4-BE49-F238E27FC236}">
                <a16:creationId xmlns:a16="http://schemas.microsoft.com/office/drawing/2014/main" id="{7417E570-A144-E14A-8244-44910D9C3108}"/>
              </a:ext>
            </a:extLst>
          </p:cNvPr>
          <p:cNvSpPr>
            <a:spLocks noGrp="1"/>
          </p:cNvSpPr>
          <p:nvPr>
            <p:ph type="title"/>
          </p:nvPr>
        </p:nvSpPr>
        <p:spPr>
          <a:xfrm>
            <a:off x="628650" y="592626"/>
            <a:ext cx="7886700" cy="994172"/>
          </a:xfrm>
        </p:spPr>
        <p:txBody>
          <a:bodyPr lIns="0" tIns="0" rIns="0" bIns="0"/>
          <a:lstStyle/>
          <a:p>
            <a:r>
              <a:rPr lang="nb-NO"/>
              <a:t>Klikk for å redigere tittelstil</a:t>
            </a:r>
            <a:endParaRPr lang="en-US"/>
          </a:p>
        </p:txBody>
      </p:sp>
      <p:sp>
        <p:nvSpPr>
          <p:cNvPr id="9" name="Content Placeholder 2">
            <a:extLst>
              <a:ext uri="{FF2B5EF4-FFF2-40B4-BE49-F238E27FC236}">
                <a16:creationId xmlns:a16="http://schemas.microsoft.com/office/drawing/2014/main" id="{CA08DE28-A9DA-1341-8A4D-53E550788CE1}"/>
              </a:ext>
            </a:extLst>
          </p:cNvPr>
          <p:cNvSpPr>
            <a:spLocks noGrp="1"/>
          </p:cNvSpPr>
          <p:nvPr>
            <p:ph sz="half" idx="1"/>
          </p:nvPr>
        </p:nvSpPr>
        <p:spPr>
          <a:xfrm>
            <a:off x="628650" y="1586797"/>
            <a:ext cx="3886200" cy="3045926"/>
          </a:xfrm>
        </p:spPr>
        <p:txBody>
          <a:bodyPr>
            <a:normAutofit/>
          </a:bodyPr>
          <a:lstStyle>
            <a:lvl1pPr>
              <a:defRPr sz="1800"/>
            </a:lvl1pPr>
          </a:lstStyle>
          <a:p>
            <a:pPr lvl="0"/>
            <a:r>
              <a:rPr lang="nb-NO"/>
              <a:t>Rediger tekststiler i malen
Andre nivå
Tredje nivå
Fjerde nivå
Femte nivå</a:t>
            </a:r>
            <a:endParaRPr lang="en-US"/>
          </a:p>
        </p:txBody>
      </p:sp>
      <p:sp>
        <p:nvSpPr>
          <p:cNvPr id="10" name="Content Placeholder 3">
            <a:extLst>
              <a:ext uri="{FF2B5EF4-FFF2-40B4-BE49-F238E27FC236}">
                <a16:creationId xmlns:a16="http://schemas.microsoft.com/office/drawing/2014/main" id="{4DF0E67D-F5F2-C244-A528-8B51815D622C}"/>
              </a:ext>
            </a:extLst>
          </p:cNvPr>
          <p:cNvSpPr>
            <a:spLocks noGrp="1"/>
          </p:cNvSpPr>
          <p:nvPr>
            <p:ph sz="half" idx="2"/>
          </p:nvPr>
        </p:nvSpPr>
        <p:spPr>
          <a:xfrm>
            <a:off x="4629150" y="1586797"/>
            <a:ext cx="3886200" cy="3045926"/>
          </a:xfrm>
        </p:spPr>
        <p:txBody>
          <a:bodyPr>
            <a:normAutofit/>
          </a:bodyPr>
          <a:lstStyle>
            <a:lvl1pPr>
              <a:defRPr sz="1800"/>
            </a:lvl1pPr>
          </a:lstStyle>
          <a:p>
            <a:pPr lvl="0"/>
            <a:r>
              <a:rPr lang="nb-NO"/>
              <a:t>Rediger tekststiler i malen
Andre nivå
Tredje nivå
Fjerde nivå
Femte nivå</a:t>
            </a:r>
            <a:endParaRPr lang="en-US"/>
          </a:p>
        </p:txBody>
      </p:sp>
    </p:spTree>
    <p:extLst>
      <p:ext uri="{BB962C8B-B14F-4D97-AF65-F5344CB8AC3E}">
        <p14:creationId xmlns:p14="http://schemas.microsoft.com/office/powerpoint/2010/main" val="34451149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go">
    <p:bg>
      <p:bgPr>
        <a:solidFill>
          <a:srgbClr val="2D7C81"/>
        </a:solidFill>
        <a:effectLst/>
      </p:bgPr>
    </p:bg>
    <p:spTree>
      <p:nvGrpSpPr>
        <p:cNvPr id="1" name=""/>
        <p:cNvGrpSpPr/>
        <p:nvPr/>
      </p:nvGrpSpPr>
      <p:grpSpPr>
        <a:xfrm>
          <a:off x="0" y="0"/>
          <a:ext cx="0" cy="0"/>
          <a:chOff x="0" y="0"/>
          <a:chExt cx="0" cy="0"/>
        </a:xfrm>
      </p:grpSpPr>
      <p:pic>
        <p:nvPicPr>
          <p:cNvPr id="4" name="Bilde 3" descr="Et bilde som inneholder tekst&#10;&#10;Automatisk generert beskrivelse">
            <a:extLst>
              <a:ext uri="{FF2B5EF4-FFF2-40B4-BE49-F238E27FC236}">
                <a16:creationId xmlns:a16="http://schemas.microsoft.com/office/drawing/2014/main" id="{42A12FF3-D9AC-9A44-B559-A674D51C9A40}"/>
              </a:ext>
            </a:extLst>
          </p:cNvPr>
          <p:cNvPicPr>
            <a:picLocks noChangeAspect="1"/>
          </p:cNvPicPr>
          <p:nvPr userDrawn="1"/>
        </p:nvPicPr>
        <p:blipFill>
          <a:blip r:embed="rId2"/>
          <a:stretch>
            <a:fillRect/>
          </a:stretch>
        </p:blipFill>
        <p:spPr>
          <a:xfrm>
            <a:off x="2772000" y="2011125"/>
            <a:ext cx="3600000" cy="1121250"/>
          </a:xfrm>
          <a:prstGeom prst="rect">
            <a:avLst/>
          </a:prstGeom>
        </p:spPr>
      </p:pic>
    </p:spTree>
    <p:extLst>
      <p:ext uri="{BB962C8B-B14F-4D97-AF65-F5344CB8AC3E}">
        <p14:creationId xmlns:p14="http://schemas.microsoft.com/office/powerpoint/2010/main" val="2463652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0;p2">
            <a:extLst>
              <a:ext uri="{FF2B5EF4-FFF2-40B4-BE49-F238E27FC236}">
                <a16:creationId xmlns:a16="http://schemas.microsoft.com/office/drawing/2014/main" id="{0421515B-2D51-1F42-A685-BA155910D3ED}"/>
              </a:ext>
            </a:extLst>
          </p:cNvPr>
          <p:cNvSpPr txBox="1">
            <a:spLocks noGrp="1"/>
          </p:cNvSpPr>
          <p:nvPr>
            <p:ph type="ctrTitle"/>
          </p:nvPr>
        </p:nvSpPr>
        <p:spPr>
          <a:xfrm>
            <a:off x="1332000" y="820775"/>
            <a:ext cx="6480000" cy="20526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5200"/>
              <a:buNone/>
              <a:defRPr sz="5200">
                <a:solidFill>
                  <a:schemeClr val="l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nb-NO"/>
              <a:t>Klikk for å redigere tittelstil</a:t>
            </a:r>
            <a:endParaRPr/>
          </a:p>
        </p:txBody>
      </p:sp>
      <p:sp>
        <p:nvSpPr>
          <p:cNvPr id="5" name="Google Shape;11;p2">
            <a:extLst>
              <a:ext uri="{FF2B5EF4-FFF2-40B4-BE49-F238E27FC236}">
                <a16:creationId xmlns:a16="http://schemas.microsoft.com/office/drawing/2014/main" id="{2F7BF527-2666-4240-BFA3-320FC38707A3}"/>
              </a:ext>
            </a:extLst>
          </p:cNvPr>
          <p:cNvSpPr txBox="1">
            <a:spLocks noGrp="1"/>
          </p:cNvSpPr>
          <p:nvPr>
            <p:ph type="subTitle" idx="1"/>
          </p:nvPr>
        </p:nvSpPr>
        <p:spPr>
          <a:xfrm>
            <a:off x="1332000" y="2834125"/>
            <a:ext cx="64800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4"/>
              </a:buClr>
              <a:buSzPts val="1800"/>
              <a:buFont typeface="Open Sans SemiBold"/>
              <a:buNone/>
              <a:defRPr>
                <a:solidFill>
                  <a:schemeClr val="accent4"/>
                </a:solidFill>
                <a:latin typeface="Open Sans SemiBold"/>
                <a:ea typeface="Open Sans SemiBold"/>
                <a:cs typeface="Open Sans SemiBold"/>
                <a:sym typeface="Open Sans SemiBold"/>
              </a:defRPr>
            </a:lvl1pPr>
            <a:lvl2pPr lvl="1" algn="ctr">
              <a:lnSpc>
                <a:spcPct val="100000"/>
              </a:lnSpc>
              <a:spcBef>
                <a:spcPts val="0"/>
              </a:spcBef>
              <a:spcAft>
                <a:spcPts val="0"/>
              </a:spcAft>
              <a:buClr>
                <a:schemeClr val="accent4"/>
              </a:buClr>
              <a:buSzPts val="2800"/>
              <a:buNone/>
              <a:defRPr sz="2800">
                <a:solidFill>
                  <a:schemeClr val="accent4"/>
                </a:solidFill>
              </a:defRPr>
            </a:lvl2pPr>
            <a:lvl3pPr lvl="2" algn="ctr">
              <a:lnSpc>
                <a:spcPct val="100000"/>
              </a:lnSpc>
              <a:spcBef>
                <a:spcPts val="0"/>
              </a:spcBef>
              <a:spcAft>
                <a:spcPts val="0"/>
              </a:spcAft>
              <a:buClr>
                <a:schemeClr val="accent4"/>
              </a:buClr>
              <a:buSzPts val="2800"/>
              <a:buNone/>
              <a:defRPr sz="2800">
                <a:solidFill>
                  <a:schemeClr val="accent4"/>
                </a:solidFill>
              </a:defRPr>
            </a:lvl3pPr>
            <a:lvl4pPr lvl="3" algn="ctr">
              <a:lnSpc>
                <a:spcPct val="100000"/>
              </a:lnSpc>
              <a:spcBef>
                <a:spcPts val="0"/>
              </a:spcBef>
              <a:spcAft>
                <a:spcPts val="0"/>
              </a:spcAft>
              <a:buClr>
                <a:schemeClr val="accent4"/>
              </a:buClr>
              <a:buSzPts val="2800"/>
              <a:buNone/>
              <a:defRPr sz="2800">
                <a:solidFill>
                  <a:schemeClr val="accent4"/>
                </a:solidFill>
              </a:defRPr>
            </a:lvl4pPr>
            <a:lvl5pPr lvl="4" algn="ctr">
              <a:lnSpc>
                <a:spcPct val="100000"/>
              </a:lnSpc>
              <a:spcBef>
                <a:spcPts val="0"/>
              </a:spcBef>
              <a:spcAft>
                <a:spcPts val="0"/>
              </a:spcAft>
              <a:buClr>
                <a:schemeClr val="accent4"/>
              </a:buClr>
              <a:buSzPts val="2800"/>
              <a:buNone/>
              <a:defRPr sz="2800">
                <a:solidFill>
                  <a:schemeClr val="accent4"/>
                </a:solidFill>
              </a:defRPr>
            </a:lvl5pPr>
            <a:lvl6pPr lvl="5" algn="ctr">
              <a:lnSpc>
                <a:spcPct val="100000"/>
              </a:lnSpc>
              <a:spcBef>
                <a:spcPts val="0"/>
              </a:spcBef>
              <a:spcAft>
                <a:spcPts val="0"/>
              </a:spcAft>
              <a:buClr>
                <a:schemeClr val="accent4"/>
              </a:buClr>
              <a:buSzPts val="2800"/>
              <a:buNone/>
              <a:defRPr sz="2800">
                <a:solidFill>
                  <a:schemeClr val="accent4"/>
                </a:solidFill>
              </a:defRPr>
            </a:lvl6pPr>
            <a:lvl7pPr lvl="6" algn="ctr">
              <a:lnSpc>
                <a:spcPct val="100000"/>
              </a:lnSpc>
              <a:spcBef>
                <a:spcPts val="0"/>
              </a:spcBef>
              <a:spcAft>
                <a:spcPts val="0"/>
              </a:spcAft>
              <a:buClr>
                <a:schemeClr val="accent4"/>
              </a:buClr>
              <a:buSzPts val="2800"/>
              <a:buNone/>
              <a:defRPr sz="2800">
                <a:solidFill>
                  <a:schemeClr val="accent4"/>
                </a:solidFill>
              </a:defRPr>
            </a:lvl7pPr>
            <a:lvl8pPr lvl="7" algn="ctr">
              <a:lnSpc>
                <a:spcPct val="100000"/>
              </a:lnSpc>
              <a:spcBef>
                <a:spcPts val="0"/>
              </a:spcBef>
              <a:spcAft>
                <a:spcPts val="0"/>
              </a:spcAft>
              <a:buClr>
                <a:schemeClr val="accent4"/>
              </a:buClr>
              <a:buSzPts val="2800"/>
              <a:buNone/>
              <a:defRPr sz="2800">
                <a:solidFill>
                  <a:schemeClr val="accent4"/>
                </a:solidFill>
              </a:defRPr>
            </a:lvl8pPr>
            <a:lvl9pPr lvl="8" algn="ctr">
              <a:lnSpc>
                <a:spcPct val="100000"/>
              </a:lnSpc>
              <a:spcBef>
                <a:spcPts val="0"/>
              </a:spcBef>
              <a:spcAft>
                <a:spcPts val="0"/>
              </a:spcAft>
              <a:buClr>
                <a:schemeClr val="accent4"/>
              </a:buClr>
              <a:buSzPts val="2800"/>
              <a:buNone/>
              <a:defRPr sz="2800">
                <a:solidFill>
                  <a:schemeClr val="accent4"/>
                </a:solidFill>
              </a:defRPr>
            </a:lvl9pPr>
          </a:lstStyle>
          <a:p>
            <a:r>
              <a:rPr lang="nb-NO"/>
              <a:t>Klikk for å redigere undertittelstil i malen</a:t>
            </a:r>
            <a:endParaRPr/>
          </a:p>
        </p:txBody>
      </p:sp>
      <p:pic>
        <p:nvPicPr>
          <p:cNvPr id="6" name="Google Shape;12;p2">
            <a:extLst>
              <a:ext uri="{FF2B5EF4-FFF2-40B4-BE49-F238E27FC236}">
                <a16:creationId xmlns:a16="http://schemas.microsoft.com/office/drawing/2014/main" id="{68CBE42A-4D3D-FF4F-BDEA-84539459AD04}"/>
              </a:ext>
            </a:extLst>
          </p:cNvPr>
          <p:cNvPicPr preferRelativeResize="0"/>
          <p:nvPr userDrawn="1"/>
        </p:nvPicPr>
        <p:blipFill rotWithShape="1">
          <a:blip r:embed="rId3">
            <a:alphaModFix/>
          </a:blip>
          <a:srcRect/>
          <a:stretch/>
        </p:blipFill>
        <p:spPr>
          <a:xfrm>
            <a:off x="3640727" y="4590769"/>
            <a:ext cx="1862546" cy="324978"/>
          </a:xfrm>
          <a:prstGeom prst="rect">
            <a:avLst/>
          </a:prstGeom>
          <a:noFill/>
          <a:ln>
            <a:noFill/>
          </a:ln>
        </p:spPr>
      </p:pic>
    </p:spTree>
    <p:extLst>
      <p:ext uri="{BB962C8B-B14F-4D97-AF65-F5344CB8AC3E}">
        <p14:creationId xmlns:p14="http://schemas.microsoft.com/office/powerpoint/2010/main" val="3389853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pit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4;p3">
            <a:extLst>
              <a:ext uri="{FF2B5EF4-FFF2-40B4-BE49-F238E27FC236}">
                <a16:creationId xmlns:a16="http://schemas.microsoft.com/office/drawing/2014/main" id="{ACA069A1-B82F-CE46-A94C-0CA7DAA6F0E5}"/>
              </a:ext>
            </a:extLst>
          </p:cNvPr>
          <p:cNvSpPr txBox="1">
            <a:spLocks noGrp="1"/>
          </p:cNvSpPr>
          <p:nvPr>
            <p:ph type="title"/>
          </p:nvPr>
        </p:nvSpPr>
        <p:spPr>
          <a:xfrm>
            <a:off x="1332000" y="1922250"/>
            <a:ext cx="6480000" cy="841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r>
              <a:rPr lang="nb-NO"/>
              <a:t>Klikk for å redigere tittelstil</a:t>
            </a:r>
            <a:endParaRPr/>
          </a:p>
        </p:txBody>
      </p:sp>
      <p:pic>
        <p:nvPicPr>
          <p:cNvPr id="5" name="Google Shape;16;p3">
            <a:extLst>
              <a:ext uri="{FF2B5EF4-FFF2-40B4-BE49-F238E27FC236}">
                <a16:creationId xmlns:a16="http://schemas.microsoft.com/office/drawing/2014/main" id="{44A01723-A0E1-4C41-9C25-34FD9083B286}"/>
              </a:ext>
            </a:extLst>
          </p:cNvPr>
          <p:cNvPicPr preferRelativeResize="0"/>
          <p:nvPr userDrawn="1"/>
        </p:nvPicPr>
        <p:blipFill rotWithShape="1">
          <a:blip r:embed="rId3">
            <a:alphaModFix/>
          </a:blip>
          <a:srcRect/>
          <a:stretch/>
        </p:blipFill>
        <p:spPr>
          <a:xfrm>
            <a:off x="3640727" y="4590769"/>
            <a:ext cx="1862546" cy="324978"/>
          </a:xfrm>
          <a:prstGeom prst="rect">
            <a:avLst/>
          </a:prstGeom>
          <a:noFill/>
          <a:ln>
            <a:noFill/>
          </a:ln>
        </p:spPr>
      </p:pic>
      <p:sp>
        <p:nvSpPr>
          <p:cNvPr id="6" name="Google Shape;17;p3">
            <a:extLst>
              <a:ext uri="{FF2B5EF4-FFF2-40B4-BE49-F238E27FC236}">
                <a16:creationId xmlns:a16="http://schemas.microsoft.com/office/drawing/2014/main" id="{DABF0D40-1F3A-C64B-B71D-D4FC77DBB495}"/>
              </a:ext>
            </a:extLst>
          </p:cNvPr>
          <p:cNvSpPr/>
          <p:nvPr userDrawn="1"/>
        </p:nvSpPr>
        <p:spPr>
          <a:xfrm>
            <a:off x="4381186" y="3038257"/>
            <a:ext cx="381381" cy="19069"/>
          </a:xfrm>
          <a:custGeom>
            <a:avLst/>
            <a:gdLst/>
            <a:ahLst/>
            <a:cxnLst/>
            <a:rect l="l" t="t" r="r" b="b"/>
            <a:pathLst>
              <a:path w="838200" h="41909"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205787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9;p4">
            <a:extLst>
              <a:ext uri="{FF2B5EF4-FFF2-40B4-BE49-F238E27FC236}">
                <a16:creationId xmlns:a16="http://schemas.microsoft.com/office/drawing/2014/main" id="{42DBC23D-DBDA-C947-8B45-0472343C592A}"/>
              </a:ext>
            </a:extLst>
          </p:cNvPr>
          <p:cNvSpPr txBox="1">
            <a:spLocks noGrp="1"/>
          </p:cNvSpPr>
          <p:nvPr>
            <p:ph type="body" idx="1"/>
          </p:nvPr>
        </p:nvSpPr>
        <p:spPr>
          <a:xfrm>
            <a:off x="4909575" y="326650"/>
            <a:ext cx="3922800" cy="4242300"/>
          </a:xfrm>
          <a:prstGeom prst="rect">
            <a:avLst/>
          </a:prstGeom>
        </p:spPr>
        <p:txBody>
          <a:bodyPr spcFirstLastPara="1" wrap="square" lIns="91425" tIns="91425" rIns="91425" bIns="91425" anchor="ctr" anchorCtr="0">
            <a:normAutofit/>
          </a:bodyPr>
          <a:lstStyle>
            <a:lvl1pPr marL="358775" lvl="0" indent="-350838">
              <a:spcBef>
                <a:spcPts val="0"/>
              </a:spcBef>
              <a:spcAft>
                <a:spcPts val="0"/>
              </a:spcAft>
              <a:buClr>
                <a:schemeClr val="lt1"/>
              </a:buClr>
              <a:buSzPts val="1400"/>
              <a:buFontTx/>
              <a:buNone/>
              <a:tabLst/>
              <a:defRPr sz="1400">
                <a:solidFill>
                  <a:schemeClr val="lt1"/>
                </a:solidFill>
                <a:latin typeface="Open Sans SemiBold"/>
                <a:ea typeface="Open Sans SemiBold"/>
                <a:cs typeface="Open Sans SemiBold"/>
                <a:sym typeface="Open Sans SemiBold"/>
              </a:defRPr>
            </a:lvl1pPr>
            <a:lvl2pPr marL="914400" lvl="1" indent="-292100">
              <a:spcBef>
                <a:spcPts val="0"/>
              </a:spcBef>
              <a:spcAft>
                <a:spcPts val="0"/>
              </a:spcAft>
              <a:buClr>
                <a:schemeClr val="lt1"/>
              </a:buClr>
              <a:buSzPts val="1000"/>
              <a:buChar char="○"/>
              <a:defRPr sz="1000">
                <a:solidFill>
                  <a:schemeClr val="lt1"/>
                </a:solidFill>
              </a:defRPr>
            </a:lvl2pPr>
            <a:lvl3pPr marL="1371600" lvl="2" indent="-292100">
              <a:spcBef>
                <a:spcPts val="0"/>
              </a:spcBef>
              <a:spcAft>
                <a:spcPts val="0"/>
              </a:spcAft>
              <a:buClr>
                <a:schemeClr val="lt1"/>
              </a:buClr>
              <a:buSzPts val="1000"/>
              <a:buChar char="■"/>
              <a:defRPr sz="1000">
                <a:solidFill>
                  <a:schemeClr val="lt1"/>
                </a:solidFill>
              </a:defRPr>
            </a:lvl3pPr>
            <a:lvl4pPr marL="1828800" lvl="3" indent="-292100">
              <a:spcBef>
                <a:spcPts val="0"/>
              </a:spcBef>
              <a:spcAft>
                <a:spcPts val="0"/>
              </a:spcAft>
              <a:buClr>
                <a:schemeClr val="lt1"/>
              </a:buClr>
              <a:buSzPts val="1000"/>
              <a:buChar char="●"/>
              <a:defRPr sz="1000">
                <a:solidFill>
                  <a:schemeClr val="lt1"/>
                </a:solidFill>
              </a:defRPr>
            </a:lvl4pPr>
            <a:lvl5pPr marL="2286000" lvl="4" indent="-292100">
              <a:spcBef>
                <a:spcPts val="0"/>
              </a:spcBef>
              <a:spcAft>
                <a:spcPts val="0"/>
              </a:spcAft>
              <a:buClr>
                <a:schemeClr val="lt1"/>
              </a:buClr>
              <a:buSzPts val="1000"/>
              <a:buChar char="○"/>
              <a:defRPr sz="1000">
                <a:solidFill>
                  <a:schemeClr val="lt1"/>
                </a:solidFill>
              </a:defRPr>
            </a:lvl5pPr>
            <a:lvl6pPr marL="2743200" lvl="5" indent="-292100">
              <a:spcBef>
                <a:spcPts val="0"/>
              </a:spcBef>
              <a:spcAft>
                <a:spcPts val="0"/>
              </a:spcAft>
              <a:buClr>
                <a:schemeClr val="lt1"/>
              </a:buClr>
              <a:buSzPts val="1000"/>
              <a:buChar char="■"/>
              <a:defRPr sz="1000">
                <a:solidFill>
                  <a:schemeClr val="lt1"/>
                </a:solidFill>
              </a:defRPr>
            </a:lvl6pPr>
            <a:lvl7pPr marL="3200400" lvl="6" indent="-292100">
              <a:spcBef>
                <a:spcPts val="0"/>
              </a:spcBef>
              <a:spcAft>
                <a:spcPts val="0"/>
              </a:spcAft>
              <a:buClr>
                <a:schemeClr val="lt1"/>
              </a:buClr>
              <a:buSzPts val="1000"/>
              <a:buChar char="●"/>
              <a:defRPr sz="1000">
                <a:solidFill>
                  <a:schemeClr val="lt1"/>
                </a:solidFill>
              </a:defRPr>
            </a:lvl7pPr>
            <a:lvl8pPr marL="3657600" lvl="7" indent="-292100">
              <a:spcBef>
                <a:spcPts val="0"/>
              </a:spcBef>
              <a:spcAft>
                <a:spcPts val="0"/>
              </a:spcAft>
              <a:buClr>
                <a:schemeClr val="lt1"/>
              </a:buClr>
              <a:buSzPts val="1000"/>
              <a:buChar char="○"/>
              <a:defRPr sz="1000">
                <a:solidFill>
                  <a:schemeClr val="lt1"/>
                </a:solidFill>
              </a:defRPr>
            </a:lvl8pPr>
            <a:lvl9pPr marL="4114800" lvl="8" indent="-292100">
              <a:spcBef>
                <a:spcPts val="0"/>
              </a:spcBef>
              <a:spcAft>
                <a:spcPts val="0"/>
              </a:spcAft>
              <a:buClr>
                <a:schemeClr val="lt1"/>
              </a:buClr>
              <a:buSzPts val="1000"/>
              <a:buChar char="■"/>
              <a:defRPr sz="1000">
                <a:solidFill>
                  <a:schemeClr val="lt1"/>
                </a:solidFill>
              </a:defRPr>
            </a:lvl9pPr>
          </a:lstStyle>
          <a:p>
            <a:pPr lvl="0"/>
            <a:r>
              <a:rPr lang="nb-NO"/>
              <a:t>Klikk for å redigere tekststiler i malen</a:t>
            </a:r>
          </a:p>
        </p:txBody>
      </p:sp>
    </p:spTree>
    <p:extLst>
      <p:ext uri="{BB962C8B-B14F-4D97-AF65-F5344CB8AC3E}">
        <p14:creationId xmlns:p14="http://schemas.microsoft.com/office/powerpoint/2010/main" val="1080916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 og bilde - venstre">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040699C2-3127-B849-9404-9BCBC3ED2315}"/>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no" smtClean="0"/>
              <a:t>‹#›</a:t>
            </a:fld>
            <a:endParaRPr lang="no"/>
          </a:p>
        </p:txBody>
      </p:sp>
      <p:sp>
        <p:nvSpPr>
          <p:cNvPr id="4" name="Google Shape;21;p5">
            <a:extLst>
              <a:ext uri="{FF2B5EF4-FFF2-40B4-BE49-F238E27FC236}">
                <a16:creationId xmlns:a16="http://schemas.microsoft.com/office/drawing/2014/main" id="{F5FF8195-BD77-DE46-B9E2-CE343FF8A09C}"/>
              </a:ext>
            </a:extLst>
          </p:cNvPr>
          <p:cNvSpPr txBox="1">
            <a:spLocks noGrp="1"/>
          </p:cNvSpPr>
          <p:nvPr>
            <p:ph type="title"/>
          </p:nvPr>
        </p:nvSpPr>
        <p:spPr>
          <a:xfrm>
            <a:off x="338850" y="597425"/>
            <a:ext cx="3930300" cy="1265100"/>
          </a:xfrm>
          <a:prstGeom prst="rect">
            <a:avLst/>
          </a:prstGeom>
        </p:spPr>
        <p:txBody>
          <a:bodyPr spcFirstLastPara="1" wrap="square" lIns="91425" tIns="91425" rIns="91425" bIns="91425" anchor="b"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nb-NO"/>
              <a:t>Klikk for å redigere tittelstil</a:t>
            </a:r>
            <a:endParaRPr/>
          </a:p>
        </p:txBody>
      </p:sp>
      <p:sp>
        <p:nvSpPr>
          <p:cNvPr id="5" name="Google Shape;22;p5">
            <a:extLst>
              <a:ext uri="{FF2B5EF4-FFF2-40B4-BE49-F238E27FC236}">
                <a16:creationId xmlns:a16="http://schemas.microsoft.com/office/drawing/2014/main" id="{0B100459-D3AF-8048-9AD8-AF0D7356C2B3}"/>
              </a:ext>
            </a:extLst>
          </p:cNvPr>
          <p:cNvSpPr txBox="1">
            <a:spLocks noGrp="1"/>
          </p:cNvSpPr>
          <p:nvPr>
            <p:ph type="body" idx="1"/>
          </p:nvPr>
        </p:nvSpPr>
        <p:spPr>
          <a:xfrm>
            <a:off x="339634" y="2126800"/>
            <a:ext cx="3968666" cy="2711100"/>
          </a:xfrm>
          <a:prstGeom prst="rect">
            <a:avLst/>
          </a:prstGeom>
        </p:spPr>
        <p:txBody>
          <a:bodyPr spcFirstLastPara="1" wrap="square" lIns="91425" tIns="91425" rIns="91425" bIns="91425" anchor="t" anchorCtr="0">
            <a:normAutofit/>
          </a:bodyPr>
          <a:lstStyle>
            <a:lvl1pPr marL="6350" lvl="0" indent="0" rtl="0">
              <a:spcBef>
                <a:spcPts val="0"/>
              </a:spcBef>
              <a:spcAft>
                <a:spcPts val="0"/>
              </a:spcAft>
              <a:buSzPts val="1000"/>
              <a:buFontTx/>
              <a:buNone/>
              <a:tabLst/>
              <a:defRPr sz="10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pPr lvl="0"/>
            <a:r>
              <a:rPr lang="nb-NO"/>
              <a:t>Klikk for å redigere tekststiler i malen</a:t>
            </a:r>
          </a:p>
        </p:txBody>
      </p:sp>
      <p:sp>
        <p:nvSpPr>
          <p:cNvPr id="6" name="Google Shape;23;p5">
            <a:extLst>
              <a:ext uri="{FF2B5EF4-FFF2-40B4-BE49-F238E27FC236}">
                <a16:creationId xmlns:a16="http://schemas.microsoft.com/office/drawing/2014/main" id="{850A79C0-FC54-7041-9A3F-030FDC392FC0}"/>
              </a:ext>
            </a:extLst>
          </p:cNvPr>
          <p:cNvSpPr/>
          <p:nvPr userDrawn="1"/>
        </p:nvSpPr>
        <p:spPr>
          <a:xfrm>
            <a:off x="465020" y="1990994"/>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chemeClr val="accent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7" name="Plassholder for bilde 2">
            <a:extLst>
              <a:ext uri="{FF2B5EF4-FFF2-40B4-BE49-F238E27FC236}">
                <a16:creationId xmlns:a16="http://schemas.microsoft.com/office/drawing/2014/main" id="{2063E7A8-C85D-E64A-8745-2218867A5151}"/>
              </a:ext>
            </a:extLst>
          </p:cNvPr>
          <p:cNvSpPr>
            <a:spLocks noGrp="1"/>
          </p:cNvSpPr>
          <p:nvPr>
            <p:ph type="pic" sz="quarter" idx="11"/>
          </p:nvPr>
        </p:nvSpPr>
        <p:spPr>
          <a:xfrm>
            <a:off x="4579684" y="0"/>
            <a:ext cx="4564316" cy="5143500"/>
          </a:xfrm>
        </p:spPr>
        <p:txBody>
          <a:bodyPr/>
          <a:lstStyle/>
          <a:p>
            <a:r>
              <a:rPr lang="nb-NO"/>
              <a:t>Klikk på ikonet for å legge til et bilde</a:t>
            </a:r>
          </a:p>
        </p:txBody>
      </p:sp>
    </p:spTree>
    <p:extLst>
      <p:ext uri="{BB962C8B-B14F-4D97-AF65-F5344CB8AC3E}">
        <p14:creationId xmlns:p14="http://schemas.microsoft.com/office/powerpoint/2010/main" val="40352207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 og bilde - høyre">
    <p:spTree>
      <p:nvGrpSpPr>
        <p:cNvPr id="1" name=""/>
        <p:cNvGrpSpPr/>
        <p:nvPr/>
      </p:nvGrpSpPr>
      <p:grpSpPr>
        <a:xfrm>
          <a:off x="0" y="0"/>
          <a:ext cx="0" cy="0"/>
          <a:chOff x="0" y="0"/>
          <a:chExt cx="0" cy="0"/>
        </a:xfrm>
      </p:grpSpPr>
      <p:sp>
        <p:nvSpPr>
          <p:cNvPr id="4" name="Google Shape;26;p6">
            <a:extLst>
              <a:ext uri="{FF2B5EF4-FFF2-40B4-BE49-F238E27FC236}">
                <a16:creationId xmlns:a16="http://schemas.microsoft.com/office/drawing/2014/main" id="{9D4A07E2-A393-234C-B554-A24CEC2C5433}"/>
              </a:ext>
            </a:extLst>
          </p:cNvPr>
          <p:cNvSpPr txBox="1">
            <a:spLocks noGrp="1"/>
          </p:cNvSpPr>
          <p:nvPr>
            <p:ph type="title"/>
          </p:nvPr>
        </p:nvSpPr>
        <p:spPr>
          <a:xfrm>
            <a:off x="4882350" y="597425"/>
            <a:ext cx="3864600" cy="1265100"/>
          </a:xfrm>
          <a:prstGeom prst="rect">
            <a:avLst/>
          </a:prstGeom>
        </p:spPr>
        <p:txBody>
          <a:bodyPr spcFirstLastPara="1" wrap="square" lIns="91425" tIns="91425" rIns="91425" bIns="91425" anchor="b"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nb-NO"/>
              <a:t>Klikk for å redigere tittelstil</a:t>
            </a:r>
            <a:endParaRPr/>
          </a:p>
        </p:txBody>
      </p:sp>
      <p:sp>
        <p:nvSpPr>
          <p:cNvPr id="5" name="Google Shape;27;p6">
            <a:extLst>
              <a:ext uri="{FF2B5EF4-FFF2-40B4-BE49-F238E27FC236}">
                <a16:creationId xmlns:a16="http://schemas.microsoft.com/office/drawing/2014/main" id="{049F640E-232C-AF45-BB31-86B66F0473D0}"/>
              </a:ext>
            </a:extLst>
          </p:cNvPr>
          <p:cNvSpPr txBox="1">
            <a:spLocks noGrp="1"/>
          </p:cNvSpPr>
          <p:nvPr>
            <p:ph type="body" idx="1"/>
          </p:nvPr>
        </p:nvSpPr>
        <p:spPr>
          <a:xfrm>
            <a:off x="4911634" y="2126800"/>
            <a:ext cx="3835016" cy="2696700"/>
          </a:xfrm>
          <a:prstGeom prst="rect">
            <a:avLst/>
          </a:prstGeom>
        </p:spPr>
        <p:txBody>
          <a:bodyPr spcFirstLastPara="1" wrap="square" lIns="91425" tIns="91425" rIns="91425" bIns="91425" anchor="t" anchorCtr="0">
            <a:normAutofit/>
          </a:bodyPr>
          <a:lstStyle>
            <a:lvl1pPr marL="6350" lvl="0" indent="-6350" rtl="0">
              <a:spcBef>
                <a:spcPts val="0"/>
              </a:spcBef>
              <a:spcAft>
                <a:spcPts val="0"/>
              </a:spcAft>
              <a:buSzPts val="1000"/>
              <a:buFontTx/>
              <a:buNone/>
              <a:tabLst/>
              <a:defRPr sz="10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pPr lvl="0"/>
            <a:r>
              <a:rPr lang="nb-NO"/>
              <a:t>Klikk for å redigere tekststiler i malen</a:t>
            </a:r>
          </a:p>
        </p:txBody>
      </p:sp>
      <p:sp>
        <p:nvSpPr>
          <p:cNvPr id="6" name="Google Shape;28;p6">
            <a:extLst>
              <a:ext uri="{FF2B5EF4-FFF2-40B4-BE49-F238E27FC236}">
                <a16:creationId xmlns:a16="http://schemas.microsoft.com/office/drawing/2014/main" id="{ABEA0347-EE01-A340-895A-3FB1803207C3}"/>
              </a:ext>
            </a:extLst>
          </p:cNvPr>
          <p:cNvSpPr/>
          <p:nvPr userDrawn="1"/>
        </p:nvSpPr>
        <p:spPr>
          <a:xfrm>
            <a:off x="5035670" y="1990994"/>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chemeClr val="accent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7" name="Plassholder for bilde 2">
            <a:extLst>
              <a:ext uri="{FF2B5EF4-FFF2-40B4-BE49-F238E27FC236}">
                <a16:creationId xmlns:a16="http://schemas.microsoft.com/office/drawing/2014/main" id="{1AA79579-6F0D-1747-96E9-D970A6BA1D61}"/>
              </a:ext>
            </a:extLst>
          </p:cNvPr>
          <p:cNvSpPr>
            <a:spLocks noGrp="1"/>
          </p:cNvSpPr>
          <p:nvPr>
            <p:ph type="pic" sz="quarter" idx="10"/>
          </p:nvPr>
        </p:nvSpPr>
        <p:spPr>
          <a:xfrm>
            <a:off x="0" y="0"/>
            <a:ext cx="4564316" cy="5143500"/>
          </a:xfrm>
        </p:spPr>
        <p:txBody>
          <a:bodyPr/>
          <a:lstStyle/>
          <a:p>
            <a:r>
              <a:rPr lang="nb-NO"/>
              <a:t>Klikk på ikonet for å legge til et bilde</a:t>
            </a:r>
          </a:p>
        </p:txBody>
      </p:sp>
    </p:spTree>
    <p:extLst>
      <p:ext uri="{BB962C8B-B14F-4D97-AF65-F5344CB8AC3E}">
        <p14:creationId xmlns:p14="http://schemas.microsoft.com/office/powerpoint/2010/main" val="907977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refleksjonsoppgave x 2" preserve="1" userDrawn="1">
  <p:cSld name="refleksjonsoppgave x 2">
    <p:spTree>
      <p:nvGrpSpPr>
        <p:cNvPr id="1" name="Shape 45"/>
        <p:cNvGrpSpPr/>
        <p:nvPr/>
      </p:nvGrpSpPr>
      <p:grpSpPr>
        <a:xfrm>
          <a:off x="0" y="0"/>
          <a:ext cx="0" cy="0"/>
          <a:chOff x="0" y="0"/>
          <a:chExt cx="0" cy="0"/>
        </a:xfrm>
      </p:grpSpPr>
      <p:sp>
        <p:nvSpPr>
          <p:cNvPr id="50" name="Google Shape;50;p9"/>
          <p:cNvSpPr/>
          <p:nvPr userDrawn="1"/>
        </p:nvSpPr>
        <p:spPr>
          <a:xfrm>
            <a:off x="4567237" y="804255"/>
            <a:ext cx="9534" cy="4144918"/>
          </a:xfrm>
          <a:custGeom>
            <a:avLst/>
            <a:gdLst/>
            <a:ahLst/>
            <a:cxnLst/>
            <a:rect l="l" t="t" r="r" b="b"/>
            <a:pathLst>
              <a:path w="20954" h="9109710" extrusionOk="0">
                <a:moveTo>
                  <a:pt x="20941" y="0"/>
                </a:moveTo>
                <a:lnTo>
                  <a:pt x="0" y="0"/>
                </a:lnTo>
                <a:lnTo>
                  <a:pt x="0" y="9109670"/>
                </a:lnTo>
                <a:lnTo>
                  <a:pt x="20941" y="9109670"/>
                </a:lnTo>
                <a:lnTo>
                  <a:pt x="20941" y="0"/>
                </a:lnTo>
                <a:close/>
              </a:path>
            </a:pathLst>
          </a:custGeom>
          <a:solidFill>
            <a:srgbClr val="CDD2D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53" name="Google Shape;53;p9"/>
          <p:cNvSpPr txBox="1">
            <a:spLocks noGrp="1"/>
          </p:cNvSpPr>
          <p:nvPr>
            <p:ph type="title"/>
          </p:nvPr>
        </p:nvSpPr>
        <p:spPr>
          <a:xfrm>
            <a:off x="440000" y="885361"/>
            <a:ext cx="3784704" cy="976200"/>
          </a:xfrm>
          <a:prstGeom prst="rect">
            <a:avLst/>
          </a:prstGeom>
        </p:spPr>
        <p:txBody>
          <a:bodyPr spcFirstLastPara="1" wrap="square" lIns="0" tIns="91425" rIns="91425" bIns="91425" anchor="b" anchorCtr="0">
            <a:noAutofit/>
          </a:bodyPr>
          <a:lstStyle>
            <a:lvl1pPr lvl="0">
              <a:spcBef>
                <a:spcPts val="0"/>
              </a:spcBef>
              <a:spcAft>
                <a:spcPts val="0"/>
              </a:spcAft>
              <a:buSzPts val="2400"/>
              <a:buNone/>
              <a:defRPr sz="2800"/>
            </a:lvl1pPr>
            <a:lvl2pPr lvl="1">
              <a:spcBef>
                <a:spcPts val="0"/>
              </a:spcBef>
              <a:spcAft>
                <a:spcPts val="0"/>
              </a:spcAft>
              <a:buSzPts val="2800"/>
              <a:buNone/>
              <a:defRPr>
                <a:latin typeface="Open Sans"/>
                <a:ea typeface="Open Sans"/>
                <a:cs typeface="Open Sans"/>
                <a:sym typeface="Open Sans"/>
              </a:defRPr>
            </a:lvl2pPr>
            <a:lvl3pPr lvl="2">
              <a:spcBef>
                <a:spcPts val="0"/>
              </a:spcBef>
              <a:spcAft>
                <a:spcPts val="0"/>
              </a:spcAft>
              <a:buSzPts val="2800"/>
              <a:buNone/>
              <a:defRPr>
                <a:latin typeface="Open Sans"/>
                <a:ea typeface="Open Sans"/>
                <a:cs typeface="Open Sans"/>
                <a:sym typeface="Open Sans"/>
              </a:defRPr>
            </a:lvl3pPr>
            <a:lvl4pPr lvl="3">
              <a:spcBef>
                <a:spcPts val="0"/>
              </a:spcBef>
              <a:spcAft>
                <a:spcPts val="0"/>
              </a:spcAft>
              <a:buSzPts val="2800"/>
              <a:buNone/>
              <a:defRPr>
                <a:latin typeface="Open Sans"/>
                <a:ea typeface="Open Sans"/>
                <a:cs typeface="Open Sans"/>
                <a:sym typeface="Open Sans"/>
              </a:defRPr>
            </a:lvl4pPr>
            <a:lvl5pPr lvl="4">
              <a:spcBef>
                <a:spcPts val="0"/>
              </a:spcBef>
              <a:spcAft>
                <a:spcPts val="0"/>
              </a:spcAft>
              <a:buSzPts val="2800"/>
              <a:buNone/>
              <a:defRPr>
                <a:latin typeface="Open Sans"/>
                <a:ea typeface="Open Sans"/>
                <a:cs typeface="Open Sans"/>
                <a:sym typeface="Open Sans"/>
              </a:defRPr>
            </a:lvl5pPr>
            <a:lvl6pPr lvl="5">
              <a:spcBef>
                <a:spcPts val="0"/>
              </a:spcBef>
              <a:spcAft>
                <a:spcPts val="0"/>
              </a:spcAft>
              <a:buSzPts val="2800"/>
              <a:buNone/>
              <a:defRPr>
                <a:latin typeface="Open Sans"/>
                <a:ea typeface="Open Sans"/>
                <a:cs typeface="Open Sans"/>
                <a:sym typeface="Open Sans"/>
              </a:defRPr>
            </a:lvl6pPr>
            <a:lvl7pPr lvl="6">
              <a:spcBef>
                <a:spcPts val="0"/>
              </a:spcBef>
              <a:spcAft>
                <a:spcPts val="0"/>
              </a:spcAft>
              <a:buSzPts val="2800"/>
              <a:buNone/>
              <a:defRPr>
                <a:latin typeface="Open Sans"/>
                <a:ea typeface="Open Sans"/>
                <a:cs typeface="Open Sans"/>
                <a:sym typeface="Open Sans"/>
              </a:defRPr>
            </a:lvl7pPr>
            <a:lvl8pPr lvl="7">
              <a:spcBef>
                <a:spcPts val="0"/>
              </a:spcBef>
              <a:spcAft>
                <a:spcPts val="0"/>
              </a:spcAft>
              <a:buSzPts val="2800"/>
              <a:buNone/>
              <a:defRPr>
                <a:latin typeface="Open Sans"/>
                <a:ea typeface="Open Sans"/>
                <a:cs typeface="Open Sans"/>
                <a:sym typeface="Open Sans"/>
              </a:defRPr>
            </a:lvl8pPr>
            <a:lvl9pPr lvl="8">
              <a:spcBef>
                <a:spcPts val="0"/>
              </a:spcBef>
              <a:spcAft>
                <a:spcPts val="0"/>
              </a:spcAft>
              <a:buSzPts val="2800"/>
              <a:buNone/>
              <a:defRPr>
                <a:latin typeface="Open Sans"/>
                <a:ea typeface="Open Sans"/>
                <a:cs typeface="Open Sans"/>
                <a:sym typeface="Open Sans"/>
              </a:defRPr>
            </a:lvl9pPr>
          </a:lstStyle>
          <a:p>
            <a:r>
              <a:rPr lang="nb-NO"/>
              <a:t>Klikk for å redigere tittelstil</a:t>
            </a:r>
            <a:endParaRPr/>
          </a:p>
        </p:txBody>
      </p:sp>
      <p:sp>
        <p:nvSpPr>
          <p:cNvPr id="54" name="Google Shape;54;p9"/>
          <p:cNvSpPr txBox="1">
            <a:spLocks noGrp="1"/>
          </p:cNvSpPr>
          <p:nvPr>
            <p:ph type="title" idx="4"/>
          </p:nvPr>
        </p:nvSpPr>
        <p:spPr>
          <a:xfrm>
            <a:off x="5048249" y="885361"/>
            <a:ext cx="3768775" cy="976200"/>
          </a:xfrm>
          <a:prstGeom prst="rect">
            <a:avLst/>
          </a:prstGeom>
        </p:spPr>
        <p:txBody>
          <a:bodyPr spcFirstLastPara="1" wrap="square" lIns="0" tIns="91425" rIns="91425" bIns="91425" anchor="b" anchorCtr="0">
            <a:noAutofit/>
          </a:bodyPr>
          <a:lstStyle>
            <a:lvl1pPr lvl="0" rtl="0">
              <a:spcBef>
                <a:spcPts val="0"/>
              </a:spcBef>
              <a:spcAft>
                <a:spcPts val="0"/>
              </a:spcAft>
              <a:buSzPts val="2400"/>
              <a:buNone/>
              <a:defRPr sz="28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r>
              <a:rPr lang="nb-NO"/>
              <a:t>Klikk for å redigere tittelstil</a:t>
            </a:r>
            <a:endParaRPr/>
          </a:p>
        </p:txBody>
      </p:sp>
      <p:sp>
        <p:nvSpPr>
          <p:cNvPr id="14" name="Google Shape;23;p5">
            <a:extLst>
              <a:ext uri="{FF2B5EF4-FFF2-40B4-BE49-F238E27FC236}">
                <a16:creationId xmlns:a16="http://schemas.microsoft.com/office/drawing/2014/main" id="{C011EBE8-8D4D-7C41-9A88-D5F0959CD672}"/>
              </a:ext>
            </a:extLst>
          </p:cNvPr>
          <p:cNvSpPr/>
          <p:nvPr userDrawn="1"/>
        </p:nvSpPr>
        <p:spPr>
          <a:xfrm>
            <a:off x="465020" y="1990994"/>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chemeClr val="accent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6" name="Google Shape;23;p5">
            <a:extLst>
              <a:ext uri="{FF2B5EF4-FFF2-40B4-BE49-F238E27FC236}">
                <a16:creationId xmlns:a16="http://schemas.microsoft.com/office/drawing/2014/main" id="{B3DBD3C6-068D-7940-90CF-C1D310504975}"/>
              </a:ext>
            </a:extLst>
          </p:cNvPr>
          <p:cNvSpPr/>
          <p:nvPr userDrawn="1"/>
        </p:nvSpPr>
        <p:spPr>
          <a:xfrm>
            <a:off x="5037020" y="1990994"/>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chemeClr val="accent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8" name="Google Shape;22;p5">
            <a:extLst>
              <a:ext uri="{FF2B5EF4-FFF2-40B4-BE49-F238E27FC236}">
                <a16:creationId xmlns:a16="http://schemas.microsoft.com/office/drawing/2014/main" id="{90ED88B3-A196-6744-8F68-5B6862F13842}"/>
              </a:ext>
            </a:extLst>
          </p:cNvPr>
          <p:cNvSpPr txBox="1">
            <a:spLocks noGrp="1"/>
          </p:cNvSpPr>
          <p:nvPr>
            <p:ph type="body" idx="10"/>
          </p:nvPr>
        </p:nvSpPr>
        <p:spPr>
          <a:xfrm>
            <a:off x="352822" y="2126800"/>
            <a:ext cx="3881362" cy="2711100"/>
          </a:xfrm>
          <a:prstGeom prst="rect">
            <a:avLst/>
          </a:prstGeom>
        </p:spPr>
        <p:txBody>
          <a:bodyPr spcFirstLastPara="1" wrap="square" lIns="91425" tIns="91425" rIns="91425" bIns="91425" anchor="t" anchorCtr="0">
            <a:normAutofit/>
          </a:bodyPr>
          <a:lstStyle>
            <a:lvl1pPr marL="6350" lvl="0" indent="0" rtl="0">
              <a:spcBef>
                <a:spcPts val="0"/>
              </a:spcBef>
              <a:spcAft>
                <a:spcPts val="0"/>
              </a:spcAft>
              <a:buSzPts val="1000"/>
              <a:buFontTx/>
              <a:buNone/>
              <a:tabLst/>
              <a:defRPr sz="10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pPr lvl="0"/>
            <a:r>
              <a:rPr lang="nb-NO"/>
              <a:t>Klikk for å redigere tekststiler i malen</a:t>
            </a:r>
          </a:p>
        </p:txBody>
      </p:sp>
      <p:sp>
        <p:nvSpPr>
          <p:cNvPr id="19" name="Google Shape;27;p6">
            <a:extLst>
              <a:ext uri="{FF2B5EF4-FFF2-40B4-BE49-F238E27FC236}">
                <a16:creationId xmlns:a16="http://schemas.microsoft.com/office/drawing/2014/main" id="{CFAD6399-9448-F345-88E9-855AAB40CC55}"/>
              </a:ext>
            </a:extLst>
          </p:cNvPr>
          <p:cNvSpPr txBox="1">
            <a:spLocks noGrp="1"/>
          </p:cNvSpPr>
          <p:nvPr>
            <p:ph type="body" idx="1"/>
          </p:nvPr>
        </p:nvSpPr>
        <p:spPr>
          <a:xfrm>
            <a:off x="4964386" y="2126800"/>
            <a:ext cx="3835016" cy="2696700"/>
          </a:xfrm>
          <a:prstGeom prst="rect">
            <a:avLst/>
          </a:prstGeom>
        </p:spPr>
        <p:txBody>
          <a:bodyPr spcFirstLastPara="1" wrap="square" lIns="91425" tIns="91425" rIns="91425" bIns="91425" anchor="t" anchorCtr="0">
            <a:normAutofit/>
          </a:bodyPr>
          <a:lstStyle>
            <a:lvl1pPr marL="6350" lvl="0" indent="-6350" rtl="0">
              <a:spcBef>
                <a:spcPts val="0"/>
              </a:spcBef>
              <a:spcAft>
                <a:spcPts val="0"/>
              </a:spcAft>
              <a:buSzPts val="1000"/>
              <a:buFontTx/>
              <a:buNone/>
              <a:tabLst/>
              <a:defRPr sz="10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pPr lvl="0"/>
            <a:r>
              <a:rPr lang="nb-NO"/>
              <a:t>Klikk for å redigere tekststiler i malen</a:t>
            </a:r>
          </a:p>
        </p:txBody>
      </p:sp>
    </p:spTree>
    <p:extLst>
      <p:ext uri="{BB962C8B-B14F-4D97-AF65-F5344CB8AC3E}">
        <p14:creationId xmlns:p14="http://schemas.microsoft.com/office/powerpoint/2010/main" val="118319273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4;p3">
            <a:extLst>
              <a:ext uri="{FF2B5EF4-FFF2-40B4-BE49-F238E27FC236}">
                <a16:creationId xmlns:a16="http://schemas.microsoft.com/office/drawing/2014/main" id="{ACA069A1-B82F-CE46-A94C-0CA7DAA6F0E5}"/>
              </a:ext>
            </a:extLst>
          </p:cNvPr>
          <p:cNvSpPr txBox="1">
            <a:spLocks noGrp="1"/>
          </p:cNvSpPr>
          <p:nvPr>
            <p:ph type="title"/>
          </p:nvPr>
        </p:nvSpPr>
        <p:spPr>
          <a:xfrm>
            <a:off x="1332000" y="1922250"/>
            <a:ext cx="6480000" cy="841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r>
              <a:rPr lang="nb-NO"/>
              <a:t>Klikk for å redigere tittelstil</a:t>
            </a:r>
            <a:endParaRPr/>
          </a:p>
        </p:txBody>
      </p:sp>
      <p:pic>
        <p:nvPicPr>
          <p:cNvPr id="5" name="Google Shape;16;p3">
            <a:extLst>
              <a:ext uri="{FF2B5EF4-FFF2-40B4-BE49-F238E27FC236}">
                <a16:creationId xmlns:a16="http://schemas.microsoft.com/office/drawing/2014/main" id="{44A01723-A0E1-4C41-9C25-34FD9083B286}"/>
              </a:ext>
            </a:extLst>
          </p:cNvPr>
          <p:cNvPicPr preferRelativeResize="0"/>
          <p:nvPr userDrawn="1"/>
        </p:nvPicPr>
        <p:blipFill rotWithShape="1">
          <a:blip r:embed="rId3">
            <a:alphaModFix/>
          </a:blip>
          <a:srcRect/>
          <a:stretch/>
        </p:blipFill>
        <p:spPr>
          <a:xfrm>
            <a:off x="3640727" y="4590769"/>
            <a:ext cx="1862546" cy="324978"/>
          </a:xfrm>
          <a:prstGeom prst="rect">
            <a:avLst/>
          </a:prstGeom>
          <a:noFill/>
          <a:ln>
            <a:noFill/>
          </a:ln>
        </p:spPr>
      </p:pic>
      <p:sp>
        <p:nvSpPr>
          <p:cNvPr id="6" name="Google Shape;17;p3">
            <a:extLst>
              <a:ext uri="{FF2B5EF4-FFF2-40B4-BE49-F238E27FC236}">
                <a16:creationId xmlns:a16="http://schemas.microsoft.com/office/drawing/2014/main" id="{DABF0D40-1F3A-C64B-B71D-D4FC77DBB495}"/>
              </a:ext>
            </a:extLst>
          </p:cNvPr>
          <p:cNvSpPr/>
          <p:nvPr userDrawn="1"/>
        </p:nvSpPr>
        <p:spPr>
          <a:xfrm>
            <a:off x="4381186" y="3038257"/>
            <a:ext cx="381381" cy="19069"/>
          </a:xfrm>
          <a:custGeom>
            <a:avLst/>
            <a:gdLst/>
            <a:ahLst/>
            <a:cxnLst/>
            <a:rect l="l" t="t" r="r" b="b"/>
            <a:pathLst>
              <a:path w="838200" h="41909"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86013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kst 2 spalter" preserve="1">
  <p:cSld name="tekst 2 spalter">
    <p:spTree>
      <p:nvGrpSpPr>
        <p:cNvPr id="1" name="Shape 57"/>
        <p:cNvGrpSpPr/>
        <p:nvPr/>
      </p:nvGrpSpPr>
      <p:grpSpPr>
        <a:xfrm>
          <a:off x="0" y="0"/>
          <a:ext cx="0" cy="0"/>
          <a:chOff x="0" y="0"/>
          <a:chExt cx="0" cy="0"/>
        </a:xfrm>
      </p:grpSpPr>
      <p:sp>
        <p:nvSpPr>
          <p:cNvPr id="58" name="Google Shape;58;p10"/>
          <p:cNvSpPr txBox="1">
            <a:spLocks noGrp="1"/>
          </p:cNvSpPr>
          <p:nvPr>
            <p:ph type="title"/>
          </p:nvPr>
        </p:nvSpPr>
        <p:spPr>
          <a:xfrm>
            <a:off x="338850" y="597425"/>
            <a:ext cx="3930300" cy="1265100"/>
          </a:xfrm>
          <a:prstGeom prst="rect">
            <a:avLst/>
          </a:prstGeom>
        </p:spPr>
        <p:txBody>
          <a:bodyPr spcFirstLastPara="1" wrap="square" lIns="91425" tIns="91425" rIns="91425" bIns="91425" anchor="b"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nb-NO"/>
              <a:t>Klikk for å redigere tittelstil</a:t>
            </a:r>
            <a:endParaRPr/>
          </a:p>
        </p:txBody>
      </p:sp>
      <p:sp>
        <p:nvSpPr>
          <p:cNvPr id="59" name="Google Shape;59;p10"/>
          <p:cNvSpPr txBox="1">
            <a:spLocks noGrp="1"/>
          </p:cNvSpPr>
          <p:nvPr>
            <p:ph type="body" idx="1"/>
          </p:nvPr>
        </p:nvSpPr>
        <p:spPr>
          <a:xfrm>
            <a:off x="326570" y="2126800"/>
            <a:ext cx="3981729" cy="2711100"/>
          </a:xfrm>
          <a:prstGeom prst="rect">
            <a:avLst/>
          </a:prstGeom>
        </p:spPr>
        <p:txBody>
          <a:bodyPr spcFirstLastPara="1" wrap="square" lIns="91425" tIns="91425" rIns="91425" bIns="91425" anchor="t" anchorCtr="0">
            <a:normAutofit/>
          </a:bodyPr>
          <a:lstStyle>
            <a:lvl1pPr marL="6350" lvl="0" indent="0" rtl="0">
              <a:spcBef>
                <a:spcPts val="0"/>
              </a:spcBef>
              <a:spcAft>
                <a:spcPts val="0"/>
              </a:spcAft>
              <a:buSzPts val="1000"/>
              <a:buFontTx/>
              <a:buNone/>
              <a:tabLst/>
              <a:defRPr sz="10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pPr lvl="0"/>
            <a:r>
              <a:rPr lang="nb-NO"/>
              <a:t>Klikk for å redigere tekststiler i malen</a:t>
            </a:r>
          </a:p>
        </p:txBody>
      </p:sp>
      <p:sp>
        <p:nvSpPr>
          <p:cNvPr id="60" name="Google Shape;60;p10"/>
          <p:cNvSpPr/>
          <p:nvPr/>
        </p:nvSpPr>
        <p:spPr>
          <a:xfrm>
            <a:off x="465020" y="1990994"/>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chemeClr val="accent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61" name="Google Shape;61;p10"/>
          <p:cNvSpPr txBox="1">
            <a:spLocks noGrp="1"/>
          </p:cNvSpPr>
          <p:nvPr>
            <p:ph type="title" idx="2"/>
          </p:nvPr>
        </p:nvSpPr>
        <p:spPr>
          <a:xfrm>
            <a:off x="4882350" y="597425"/>
            <a:ext cx="3864600" cy="1265100"/>
          </a:xfrm>
          <a:prstGeom prst="rect">
            <a:avLst/>
          </a:prstGeom>
        </p:spPr>
        <p:txBody>
          <a:bodyPr spcFirstLastPara="1" wrap="square" lIns="91425" tIns="91425" rIns="91425" bIns="91425" anchor="b"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nb-NO"/>
              <a:t>Klikk for å redigere tittelstil</a:t>
            </a:r>
            <a:endParaRPr/>
          </a:p>
        </p:txBody>
      </p:sp>
      <p:sp>
        <p:nvSpPr>
          <p:cNvPr id="62" name="Google Shape;62;p10"/>
          <p:cNvSpPr txBox="1">
            <a:spLocks noGrp="1"/>
          </p:cNvSpPr>
          <p:nvPr>
            <p:ph type="body" idx="3"/>
          </p:nvPr>
        </p:nvSpPr>
        <p:spPr>
          <a:xfrm>
            <a:off x="4898570" y="2126800"/>
            <a:ext cx="3848079" cy="2696700"/>
          </a:xfrm>
          <a:prstGeom prst="rect">
            <a:avLst/>
          </a:prstGeom>
        </p:spPr>
        <p:txBody>
          <a:bodyPr spcFirstLastPara="1" wrap="square" lIns="91425" tIns="91425" rIns="91425" bIns="91425" anchor="t" anchorCtr="0">
            <a:normAutofit/>
          </a:bodyPr>
          <a:lstStyle>
            <a:lvl1pPr marL="165100" lvl="0" indent="-158750" rtl="0">
              <a:spcBef>
                <a:spcPts val="0"/>
              </a:spcBef>
              <a:spcAft>
                <a:spcPts val="0"/>
              </a:spcAft>
              <a:buSzPts val="1000"/>
              <a:buFontTx/>
              <a:buNone/>
              <a:tabLst/>
              <a:defRPr sz="10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pPr lvl="0"/>
            <a:r>
              <a:rPr lang="nb-NO"/>
              <a:t>Klikk for å redigere tekststiler i malen</a:t>
            </a:r>
          </a:p>
        </p:txBody>
      </p:sp>
      <p:sp>
        <p:nvSpPr>
          <p:cNvPr id="63" name="Google Shape;63;p10"/>
          <p:cNvSpPr/>
          <p:nvPr/>
        </p:nvSpPr>
        <p:spPr>
          <a:xfrm>
            <a:off x="5035670" y="1990994"/>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chemeClr val="accent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54986671"/>
      </p:ext>
    </p:extLst>
  </p:cSld>
  <p:clrMapOvr>
    <a:masterClrMapping/>
  </p:clrMapOvr>
  <p:extLst>
    <p:ext uri="{DCECCB84-F9BA-43D5-87BE-67443E8EF086}">
      <p15:sldGuideLst xmlns:p15="http://schemas.microsoft.com/office/powerpoint/2012/main">
        <p15:guide id="1" pos="3173">
          <p15:clr>
            <a:srgbClr val="FA7B17"/>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bokser">
    <p:spTree>
      <p:nvGrpSpPr>
        <p:cNvPr id="1" name=""/>
        <p:cNvGrpSpPr/>
        <p:nvPr/>
      </p:nvGrpSpPr>
      <p:grpSpPr>
        <a:xfrm>
          <a:off x="0" y="0"/>
          <a:ext cx="0" cy="0"/>
          <a:chOff x="0" y="0"/>
          <a:chExt cx="0" cy="0"/>
        </a:xfrm>
      </p:grpSpPr>
      <p:sp>
        <p:nvSpPr>
          <p:cNvPr id="4" name="Google Shape;66;p11">
            <a:extLst>
              <a:ext uri="{FF2B5EF4-FFF2-40B4-BE49-F238E27FC236}">
                <a16:creationId xmlns:a16="http://schemas.microsoft.com/office/drawing/2014/main" id="{26786200-91D6-DE44-8D8B-59701BA34670}"/>
              </a:ext>
            </a:extLst>
          </p:cNvPr>
          <p:cNvSpPr txBox="1">
            <a:spLocks noGrp="1"/>
          </p:cNvSpPr>
          <p:nvPr>
            <p:ph type="title"/>
          </p:nvPr>
        </p:nvSpPr>
        <p:spPr>
          <a:xfrm>
            <a:off x="534375" y="412000"/>
            <a:ext cx="8075100" cy="574800"/>
          </a:xfrm>
          <a:prstGeom prst="rect">
            <a:avLst/>
          </a:prstGeom>
        </p:spPr>
        <p:txBody>
          <a:bodyPr spcFirstLastPara="1" wrap="square" lIns="91425" tIns="91425" rIns="91425" bIns="91425" anchor="t" anchorCtr="0">
            <a:normAutofit/>
          </a:bodyPr>
          <a:lstStyle>
            <a:lvl1pPr lvl="0" algn="ctr">
              <a:spcBef>
                <a:spcPts val="0"/>
              </a:spcBef>
              <a:spcAft>
                <a:spcPts val="0"/>
              </a:spcAft>
              <a:buSzPts val="2800"/>
              <a:buNone/>
              <a:defRPr/>
            </a:lvl1pPr>
            <a:lvl2pPr lvl="1" algn="ctr">
              <a:spcBef>
                <a:spcPts val="0"/>
              </a:spcBef>
              <a:spcAft>
                <a:spcPts val="0"/>
              </a:spcAft>
              <a:buSzPts val="2800"/>
              <a:buNone/>
              <a:defRPr>
                <a:latin typeface="Open Sans"/>
                <a:ea typeface="Open Sans"/>
                <a:cs typeface="Open Sans"/>
                <a:sym typeface="Open Sans"/>
              </a:defRPr>
            </a:lvl2pPr>
            <a:lvl3pPr lvl="2" algn="ctr">
              <a:spcBef>
                <a:spcPts val="0"/>
              </a:spcBef>
              <a:spcAft>
                <a:spcPts val="0"/>
              </a:spcAft>
              <a:buSzPts val="2800"/>
              <a:buNone/>
              <a:defRPr>
                <a:latin typeface="Open Sans"/>
                <a:ea typeface="Open Sans"/>
                <a:cs typeface="Open Sans"/>
                <a:sym typeface="Open Sans"/>
              </a:defRPr>
            </a:lvl3pPr>
            <a:lvl4pPr lvl="3" algn="ctr">
              <a:spcBef>
                <a:spcPts val="0"/>
              </a:spcBef>
              <a:spcAft>
                <a:spcPts val="0"/>
              </a:spcAft>
              <a:buSzPts val="2800"/>
              <a:buNone/>
              <a:defRPr>
                <a:latin typeface="Open Sans"/>
                <a:ea typeface="Open Sans"/>
                <a:cs typeface="Open Sans"/>
                <a:sym typeface="Open Sans"/>
              </a:defRPr>
            </a:lvl4pPr>
            <a:lvl5pPr lvl="4" algn="ctr">
              <a:spcBef>
                <a:spcPts val="0"/>
              </a:spcBef>
              <a:spcAft>
                <a:spcPts val="0"/>
              </a:spcAft>
              <a:buSzPts val="2800"/>
              <a:buNone/>
              <a:defRPr>
                <a:latin typeface="Open Sans"/>
                <a:ea typeface="Open Sans"/>
                <a:cs typeface="Open Sans"/>
                <a:sym typeface="Open Sans"/>
              </a:defRPr>
            </a:lvl5pPr>
            <a:lvl6pPr lvl="5" algn="ctr">
              <a:spcBef>
                <a:spcPts val="0"/>
              </a:spcBef>
              <a:spcAft>
                <a:spcPts val="0"/>
              </a:spcAft>
              <a:buSzPts val="2800"/>
              <a:buNone/>
              <a:defRPr>
                <a:latin typeface="Open Sans"/>
                <a:ea typeface="Open Sans"/>
                <a:cs typeface="Open Sans"/>
                <a:sym typeface="Open Sans"/>
              </a:defRPr>
            </a:lvl6pPr>
            <a:lvl7pPr lvl="6" algn="ctr">
              <a:spcBef>
                <a:spcPts val="0"/>
              </a:spcBef>
              <a:spcAft>
                <a:spcPts val="0"/>
              </a:spcAft>
              <a:buSzPts val="2800"/>
              <a:buNone/>
              <a:defRPr>
                <a:latin typeface="Open Sans"/>
                <a:ea typeface="Open Sans"/>
                <a:cs typeface="Open Sans"/>
                <a:sym typeface="Open Sans"/>
              </a:defRPr>
            </a:lvl7pPr>
            <a:lvl8pPr lvl="7" algn="ctr">
              <a:spcBef>
                <a:spcPts val="0"/>
              </a:spcBef>
              <a:spcAft>
                <a:spcPts val="0"/>
              </a:spcAft>
              <a:buSzPts val="2800"/>
              <a:buNone/>
              <a:defRPr>
                <a:latin typeface="Open Sans"/>
                <a:ea typeface="Open Sans"/>
                <a:cs typeface="Open Sans"/>
                <a:sym typeface="Open Sans"/>
              </a:defRPr>
            </a:lvl8pPr>
            <a:lvl9pPr lvl="8" algn="ctr">
              <a:spcBef>
                <a:spcPts val="0"/>
              </a:spcBef>
              <a:spcAft>
                <a:spcPts val="0"/>
              </a:spcAft>
              <a:buSzPts val="2800"/>
              <a:buNone/>
              <a:defRPr>
                <a:latin typeface="Open Sans"/>
                <a:ea typeface="Open Sans"/>
                <a:cs typeface="Open Sans"/>
                <a:sym typeface="Open Sans"/>
              </a:defRPr>
            </a:lvl9pPr>
          </a:lstStyle>
          <a:p>
            <a:r>
              <a:rPr lang="nb-NO"/>
              <a:t>Klikk for å redigere tittelstil</a:t>
            </a:r>
            <a:endParaRPr/>
          </a:p>
        </p:txBody>
      </p:sp>
      <p:sp>
        <p:nvSpPr>
          <p:cNvPr id="5" name="Google Shape;67;p11">
            <a:extLst>
              <a:ext uri="{FF2B5EF4-FFF2-40B4-BE49-F238E27FC236}">
                <a16:creationId xmlns:a16="http://schemas.microsoft.com/office/drawing/2014/main" id="{78A92DF6-EF73-DE43-A471-351455F5CA91}"/>
              </a:ext>
            </a:extLst>
          </p:cNvPr>
          <p:cNvSpPr/>
          <p:nvPr userDrawn="1"/>
        </p:nvSpPr>
        <p:spPr>
          <a:xfrm>
            <a:off x="4381500" y="1036676"/>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6" name="Google Shape;68;p11">
            <a:extLst>
              <a:ext uri="{FF2B5EF4-FFF2-40B4-BE49-F238E27FC236}">
                <a16:creationId xmlns:a16="http://schemas.microsoft.com/office/drawing/2014/main" id="{EF8E0C63-63FC-0744-A416-6B08B7714808}"/>
              </a:ext>
            </a:extLst>
          </p:cNvPr>
          <p:cNvSpPr txBox="1">
            <a:spLocks noGrp="1"/>
          </p:cNvSpPr>
          <p:nvPr>
            <p:ph type="subTitle" idx="1"/>
          </p:nvPr>
        </p:nvSpPr>
        <p:spPr>
          <a:xfrm>
            <a:off x="1946550" y="1116000"/>
            <a:ext cx="5250900" cy="405823"/>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5B666F"/>
              </a:buClr>
              <a:buSzPts val="1000"/>
              <a:buNone/>
              <a:defRPr sz="1000">
                <a:solidFill>
                  <a:srgbClr val="5B666F"/>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nb-NO"/>
              <a:t>Klikk for å redigere undertittelstil i malen</a:t>
            </a:r>
            <a:endParaRPr/>
          </a:p>
        </p:txBody>
      </p:sp>
      <p:pic>
        <p:nvPicPr>
          <p:cNvPr id="7" name="Google Shape;69;p11">
            <a:extLst>
              <a:ext uri="{FF2B5EF4-FFF2-40B4-BE49-F238E27FC236}">
                <a16:creationId xmlns:a16="http://schemas.microsoft.com/office/drawing/2014/main" id="{CE7BB66A-566E-F649-BB77-2F40262A1C23}"/>
              </a:ext>
            </a:extLst>
          </p:cNvPr>
          <p:cNvPicPr preferRelativeResize="0"/>
          <p:nvPr userDrawn="1"/>
        </p:nvPicPr>
        <p:blipFill rotWithShape="1">
          <a:blip r:embed="rId2">
            <a:alphaModFix/>
          </a:blip>
          <a:srcRect/>
          <a:stretch/>
        </p:blipFill>
        <p:spPr>
          <a:xfrm>
            <a:off x="1119004" y="1792900"/>
            <a:ext cx="2286000" cy="2743201"/>
          </a:xfrm>
          <a:prstGeom prst="rect">
            <a:avLst/>
          </a:prstGeom>
          <a:noFill/>
          <a:ln>
            <a:noFill/>
          </a:ln>
        </p:spPr>
      </p:pic>
      <p:pic>
        <p:nvPicPr>
          <p:cNvPr id="8" name="Google Shape;70;p11">
            <a:extLst>
              <a:ext uri="{FF2B5EF4-FFF2-40B4-BE49-F238E27FC236}">
                <a16:creationId xmlns:a16="http://schemas.microsoft.com/office/drawing/2014/main" id="{232C7360-934F-8C4A-A020-1B4A58D444D7}"/>
              </a:ext>
            </a:extLst>
          </p:cNvPr>
          <p:cNvPicPr preferRelativeResize="0"/>
          <p:nvPr userDrawn="1"/>
        </p:nvPicPr>
        <p:blipFill rotWithShape="1">
          <a:blip r:embed="rId3">
            <a:alphaModFix/>
          </a:blip>
          <a:srcRect/>
          <a:stretch/>
        </p:blipFill>
        <p:spPr>
          <a:xfrm>
            <a:off x="5733717" y="1792900"/>
            <a:ext cx="2286000" cy="2743201"/>
          </a:xfrm>
          <a:prstGeom prst="rect">
            <a:avLst/>
          </a:prstGeom>
          <a:noFill/>
          <a:ln>
            <a:noFill/>
          </a:ln>
        </p:spPr>
      </p:pic>
      <p:pic>
        <p:nvPicPr>
          <p:cNvPr id="9" name="Google Shape;71;p11">
            <a:extLst>
              <a:ext uri="{FF2B5EF4-FFF2-40B4-BE49-F238E27FC236}">
                <a16:creationId xmlns:a16="http://schemas.microsoft.com/office/drawing/2014/main" id="{6E5C47BE-F87B-4B4D-8DDC-64EE6B6255AE}"/>
              </a:ext>
            </a:extLst>
          </p:cNvPr>
          <p:cNvPicPr preferRelativeResize="0"/>
          <p:nvPr userDrawn="1"/>
        </p:nvPicPr>
        <p:blipFill rotWithShape="1">
          <a:blip r:embed="rId4">
            <a:alphaModFix/>
          </a:blip>
          <a:srcRect/>
          <a:stretch/>
        </p:blipFill>
        <p:spPr>
          <a:xfrm>
            <a:off x="3426360" y="1792900"/>
            <a:ext cx="2286000" cy="2743201"/>
          </a:xfrm>
          <a:prstGeom prst="rect">
            <a:avLst/>
          </a:prstGeom>
          <a:noFill/>
          <a:ln>
            <a:noFill/>
          </a:ln>
        </p:spPr>
      </p:pic>
      <p:sp>
        <p:nvSpPr>
          <p:cNvPr id="10" name="Google Shape;72;p11">
            <a:extLst>
              <a:ext uri="{FF2B5EF4-FFF2-40B4-BE49-F238E27FC236}">
                <a16:creationId xmlns:a16="http://schemas.microsoft.com/office/drawing/2014/main" id="{4A93ED0B-D981-AB4A-886A-F568B5845CA1}"/>
              </a:ext>
            </a:extLst>
          </p:cNvPr>
          <p:cNvSpPr txBox="1">
            <a:spLocks/>
          </p:cNvSpPr>
          <p:nvPr userDrawn="1"/>
        </p:nvSpPr>
        <p:spPr>
          <a:xfrm>
            <a:off x="1249500" y="1893175"/>
            <a:ext cx="2044500" cy="24990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429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1pPr>
            <a:lvl2pPr marL="914400" marR="0" lvl="1"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2pPr>
            <a:lvl3pPr marL="1371600" marR="0" lvl="2"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3pPr>
            <a:lvl4pPr marL="1828800" marR="0" lvl="3"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4pPr>
            <a:lvl5pPr marL="2286000" marR="0" lvl="4"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5pPr>
            <a:lvl6pPr marL="2743200" marR="0" lvl="5"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6pPr>
            <a:lvl7pPr marL="3200400" marR="0" lvl="6"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7pPr>
            <a:lvl8pPr marL="3657600" marR="0" lvl="7"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8pPr>
            <a:lvl9pPr marL="4114800" marR="0" lvl="8"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9pPr>
          </a:lstStyle>
          <a:p>
            <a:pPr marL="4763" indent="0">
              <a:tabLst/>
            </a:pPr>
            <a:r>
              <a:rPr lang="nb-NO"/>
              <a:t>Klikk for å redigere undertittelstil i malen</a:t>
            </a:r>
          </a:p>
        </p:txBody>
      </p:sp>
      <p:sp>
        <p:nvSpPr>
          <p:cNvPr id="11" name="Google Shape;73;p11">
            <a:extLst>
              <a:ext uri="{FF2B5EF4-FFF2-40B4-BE49-F238E27FC236}">
                <a16:creationId xmlns:a16="http://schemas.microsoft.com/office/drawing/2014/main" id="{5116060E-969C-9A49-9506-A58C88B09AE0}"/>
              </a:ext>
            </a:extLst>
          </p:cNvPr>
          <p:cNvSpPr txBox="1">
            <a:spLocks/>
          </p:cNvSpPr>
          <p:nvPr userDrawn="1"/>
        </p:nvSpPr>
        <p:spPr>
          <a:xfrm>
            <a:off x="3547113" y="1893175"/>
            <a:ext cx="2044500" cy="24990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429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1pPr>
            <a:lvl2pPr marL="914400" marR="0" lvl="1"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2pPr>
            <a:lvl3pPr marL="1371600" marR="0" lvl="2"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3pPr>
            <a:lvl4pPr marL="1828800" marR="0" lvl="3"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4pPr>
            <a:lvl5pPr marL="2286000" marR="0" lvl="4"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5pPr>
            <a:lvl6pPr marL="2743200" marR="0" lvl="5"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6pPr>
            <a:lvl7pPr marL="3200400" marR="0" lvl="6"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7pPr>
            <a:lvl8pPr marL="3657600" marR="0" lvl="7"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8pPr>
            <a:lvl9pPr marL="4114800" marR="0" lvl="8"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9pPr>
          </a:lstStyle>
          <a:p>
            <a:pPr marL="4763" indent="-4763">
              <a:tabLst/>
            </a:pPr>
            <a:r>
              <a:rPr lang="nb-NO"/>
              <a:t>Klikk for å redigere undertittelstil i malen</a:t>
            </a:r>
          </a:p>
        </p:txBody>
      </p:sp>
      <p:sp>
        <p:nvSpPr>
          <p:cNvPr id="12" name="Google Shape;74;p11">
            <a:extLst>
              <a:ext uri="{FF2B5EF4-FFF2-40B4-BE49-F238E27FC236}">
                <a16:creationId xmlns:a16="http://schemas.microsoft.com/office/drawing/2014/main" id="{A0864765-224B-414B-B2EE-BBA5B05A267C}"/>
              </a:ext>
            </a:extLst>
          </p:cNvPr>
          <p:cNvSpPr txBox="1">
            <a:spLocks/>
          </p:cNvSpPr>
          <p:nvPr userDrawn="1"/>
        </p:nvSpPr>
        <p:spPr>
          <a:xfrm>
            <a:off x="5855800" y="1893175"/>
            <a:ext cx="2044500" cy="24990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429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1pPr>
            <a:lvl2pPr marL="914400" marR="0" lvl="1"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2pPr>
            <a:lvl3pPr marL="1371600" marR="0" lvl="2"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3pPr>
            <a:lvl4pPr marL="1828800" marR="0" lvl="3"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4pPr>
            <a:lvl5pPr marL="2286000" marR="0" lvl="4"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5pPr>
            <a:lvl6pPr marL="2743200" marR="0" lvl="5"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6pPr>
            <a:lvl7pPr marL="3200400" marR="0" lvl="6"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7pPr>
            <a:lvl8pPr marL="3657600" marR="0" lvl="7"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8pPr>
            <a:lvl9pPr marL="4114800" marR="0" lvl="8"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9pPr>
          </a:lstStyle>
          <a:p>
            <a:pPr marL="4763" indent="-4763">
              <a:tabLst/>
            </a:pPr>
            <a:r>
              <a:rPr lang="nb-NO"/>
              <a:t>Klikk for å redigere undertittelstil i malen</a:t>
            </a:r>
          </a:p>
        </p:txBody>
      </p:sp>
    </p:spTree>
    <p:extLst>
      <p:ext uri="{BB962C8B-B14F-4D97-AF65-F5344CB8AC3E}">
        <p14:creationId xmlns:p14="http://schemas.microsoft.com/office/powerpoint/2010/main" val="31606167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sirkler">
    <p:spTree>
      <p:nvGrpSpPr>
        <p:cNvPr id="1" name=""/>
        <p:cNvGrpSpPr/>
        <p:nvPr/>
      </p:nvGrpSpPr>
      <p:grpSpPr>
        <a:xfrm>
          <a:off x="0" y="0"/>
          <a:ext cx="0" cy="0"/>
          <a:chOff x="0" y="0"/>
          <a:chExt cx="0" cy="0"/>
        </a:xfrm>
      </p:grpSpPr>
      <p:sp>
        <p:nvSpPr>
          <p:cNvPr id="4" name="Google Shape;66;p11">
            <a:extLst>
              <a:ext uri="{FF2B5EF4-FFF2-40B4-BE49-F238E27FC236}">
                <a16:creationId xmlns:a16="http://schemas.microsoft.com/office/drawing/2014/main" id="{BEF0699D-0A78-EB4D-AB47-2666FC4DFD9E}"/>
              </a:ext>
            </a:extLst>
          </p:cNvPr>
          <p:cNvSpPr txBox="1">
            <a:spLocks noGrp="1"/>
          </p:cNvSpPr>
          <p:nvPr>
            <p:ph type="title"/>
          </p:nvPr>
        </p:nvSpPr>
        <p:spPr>
          <a:xfrm>
            <a:off x="534375" y="412000"/>
            <a:ext cx="8075100" cy="574800"/>
          </a:xfrm>
          <a:prstGeom prst="rect">
            <a:avLst/>
          </a:prstGeom>
        </p:spPr>
        <p:txBody>
          <a:bodyPr spcFirstLastPara="1" wrap="square" lIns="91425" tIns="91425" rIns="91425" bIns="91425" anchor="t" anchorCtr="0">
            <a:normAutofit/>
          </a:bodyPr>
          <a:lstStyle>
            <a:lvl1pPr lvl="0" algn="ctr">
              <a:spcBef>
                <a:spcPts val="0"/>
              </a:spcBef>
              <a:spcAft>
                <a:spcPts val="0"/>
              </a:spcAft>
              <a:buSzPts val="2800"/>
              <a:buNone/>
              <a:defRPr/>
            </a:lvl1pPr>
            <a:lvl2pPr lvl="1" algn="ctr">
              <a:spcBef>
                <a:spcPts val="0"/>
              </a:spcBef>
              <a:spcAft>
                <a:spcPts val="0"/>
              </a:spcAft>
              <a:buSzPts val="2800"/>
              <a:buNone/>
              <a:defRPr>
                <a:latin typeface="Open Sans"/>
                <a:ea typeface="Open Sans"/>
                <a:cs typeface="Open Sans"/>
                <a:sym typeface="Open Sans"/>
              </a:defRPr>
            </a:lvl2pPr>
            <a:lvl3pPr lvl="2" algn="ctr">
              <a:spcBef>
                <a:spcPts val="0"/>
              </a:spcBef>
              <a:spcAft>
                <a:spcPts val="0"/>
              </a:spcAft>
              <a:buSzPts val="2800"/>
              <a:buNone/>
              <a:defRPr>
                <a:latin typeface="Open Sans"/>
                <a:ea typeface="Open Sans"/>
                <a:cs typeface="Open Sans"/>
                <a:sym typeface="Open Sans"/>
              </a:defRPr>
            </a:lvl3pPr>
            <a:lvl4pPr lvl="3" algn="ctr">
              <a:spcBef>
                <a:spcPts val="0"/>
              </a:spcBef>
              <a:spcAft>
                <a:spcPts val="0"/>
              </a:spcAft>
              <a:buSzPts val="2800"/>
              <a:buNone/>
              <a:defRPr>
                <a:latin typeface="Open Sans"/>
                <a:ea typeface="Open Sans"/>
                <a:cs typeface="Open Sans"/>
                <a:sym typeface="Open Sans"/>
              </a:defRPr>
            </a:lvl4pPr>
            <a:lvl5pPr lvl="4" algn="ctr">
              <a:spcBef>
                <a:spcPts val="0"/>
              </a:spcBef>
              <a:spcAft>
                <a:spcPts val="0"/>
              </a:spcAft>
              <a:buSzPts val="2800"/>
              <a:buNone/>
              <a:defRPr>
                <a:latin typeface="Open Sans"/>
                <a:ea typeface="Open Sans"/>
                <a:cs typeface="Open Sans"/>
                <a:sym typeface="Open Sans"/>
              </a:defRPr>
            </a:lvl5pPr>
            <a:lvl6pPr lvl="5" algn="ctr">
              <a:spcBef>
                <a:spcPts val="0"/>
              </a:spcBef>
              <a:spcAft>
                <a:spcPts val="0"/>
              </a:spcAft>
              <a:buSzPts val="2800"/>
              <a:buNone/>
              <a:defRPr>
                <a:latin typeface="Open Sans"/>
                <a:ea typeface="Open Sans"/>
                <a:cs typeface="Open Sans"/>
                <a:sym typeface="Open Sans"/>
              </a:defRPr>
            </a:lvl6pPr>
            <a:lvl7pPr lvl="6" algn="ctr">
              <a:spcBef>
                <a:spcPts val="0"/>
              </a:spcBef>
              <a:spcAft>
                <a:spcPts val="0"/>
              </a:spcAft>
              <a:buSzPts val="2800"/>
              <a:buNone/>
              <a:defRPr>
                <a:latin typeface="Open Sans"/>
                <a:ea typeface="Open Sans"/>
                <a:cs typeface="Open Sans"/>
                <a:sym typeface="Open Sans"/>
              </a:defRPr>
            </a:lvl7pPr>
            <a:lvl8pPr lvl="7" algn="ctr">
              <a:spcBef>
                <a:spcPts val="0"/>
              </a:spcBef>
              <a:spcAft>
                <a:spcPts val="0"/>
              </a:spcAft>
              <a:buSzPts val="2800"/>
              <a:buNone/>
              <a:defRPr>
                <a:latin typeface="Open Sans"/>
                <a:ea typeface="Open Sans"/>
                <a:cs typeface="Open Sans"/>
                <a:sym typeface="Open Sans"/>
              </a:defRPr>
            </a:lvl8pPr>
            <a:lvl9pPr lvl="8" algn="ctr">
              <a:spcBef>
                <a:spcPts val="0"/>
              </a:spcBef>
              <a:spcAft>
                <a:spcPts val="0"/>
              </a:spcAft>
              <a:buSzPts val="2800"/>
              <a:buNone/>
              <a:defRPr>
                <a:latin typeface="Open Sans"/>
                <a:ea typeface="Open Sans"/>
                <a:cs typeface="Open Sans"/>
                <a:sym typeface="Open Sans"/>
              </a:defRPr>
            </a:lvl9pPr>
          </a:lstStyle>
          <a:p>
            <a:r>
              <a:rPr lang="nb-NO"/>
              <a:t>Klikk for å redigere tittelstil</a:t>
            </a:r>
            <a:endParaRPr/>
          </a:p>
        </p:txBody>
      </p:sp>
      <p:sp>
        <p:nvSpPr>
          <p:cNvPr id="5" name="Google Shape;67;p11">
            <a:extLst>
              <a:ext uri="{FF2B5EF4-FFF2-40B4-BE49-F238E27FC236}">
                <a16:creationId xmlns:a16="http://schemas.microsoft.com/office/drawing/2014/main" id="{54AB60BE-0AA0-B844-B382-C00394462806}"/>
              </a:ext>
            </a:extLst>
          </p:cNvPr>
          <p:cNvSpPr/>
          <p:nvPr userDrawn="1"/>
        </p:nvSpPr>
        <p:spPr>
          <a:xfrm>
            <a:off x="4381500" y="1036676"/>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6" name="Google Shape;68;p11">
            <a:extLst>
              <a:ext uri="{FF2B5EF4-FFF2-40B4-BE49-F238E27FC236}">
                <a16:creationId xmlns:a16="http://schemas.microsoft.com/office/drawing/2014/main" id="{F1325F5E-98AC-D94D-BF52-F7766C24F340}"/>
              </a:ext>
            </a:extLst>
          </p:cNvPr>
          <p:cNvSpPr txBox="1">
            <a:spLocks noGrp="1"/>
          </p:cNvSpPr>
          <p:nvPr>
            <p:ph type="subTitle" idx="1"/>
          </p:nvPr>
        </p:nvSpPr>
        <p:spPr>
          <a:xfrm>
            <a:off x="1946550" y="1116000"/>
            <a:ext cx="5250900" cy="405823"/>
          </a:xfrm>
          <a:prstGeom prst="rect">
            <a:avLst/>
          </a:prstGeom>
        </p:spPr>
        <p:txBody>
          <a:bodyPr spcFirstLastPara="1" wrap="square" lIns="91425" tIns="91425" rIns="91425" bIns="91425" anchor="t" anchorCtr="0">
            <a:normAutofit/>
          </a:bodyPr>
          <a:lstStyle>
            <a:lvl1pPr marL="4763" lvl="0" indent="-4763" algn="ctr" rtl="0">
              <a:spcBef>
                <a:spcPts val="0"/>
              </a:spcBef>
              <a:spcAft>
                <a:spcPts val="0"/>
              </a:spcAft>
              <a:buClr>
                <a:srgbClr val="5B666F"/>
              </a:buClr>
              <a:buSzPts val="1000"/>
              <a:buNone/>
              <a:tabLst/>
              <a:defRPr sz="1000">
                <a:solidFill>
                  <a:srgbClr val="5B666F"/>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nb-NO"/>
              <a:t>Klikk for å redigere undertittelstil i malen</a:t>
            </a:r>
            <a:endParaRPr/>
          </a:p>
        </p:txBody>
      </p:sp>
      <p:pic>
        <p:nvPicPr>
          <p:cNvPr id="13" name="Google Shape;31;p7">
            <a:extLst>
              <a:ext uri="{FF2B5EF4-FFF2-40B4-BE49-F238E27FC236}">
                <a16:creationId xmlns:a16="http://schemas.microsoft.com/office/drawing/2014/main" id="{8ED88CDB-E631-6B4B-9710-2A92A7F85B1E}"/>
              </a:ext>
            </a:extLst>
          </p:cNvPr>
          <p:cNvPicPr preferRelativeResize="0"/>
          <p:nvPr userDrawn="1"/>
        </p:nvPicPr>
        <p:blipFill rotWithShape="1">
          <a:blip r:embed="rId2">
            <a:alphaModFix/>
          </a:blip>
          <a:srcRect/>
          <a:stretch/>
        </p:blipFill>
        <p:spPr>
          <a:xfrm>
            <a:off x="4525679" y="1840350"/>
            <a:ext cx="2084831" cy="2084831"/>
          </a:xfrm>
          <a:prstGeom prst="rect">
            <a:avLst/>
          </a:prstGeom>
          <a:noFill/>
          <a:ln>
            <a:noFill/>
          </a:ln>
        </p:spPr>
      </p:pic>
      <p:pic>
        <p:nvPicPr>
          <p:cNvPr id="14" name="Google Shape;32;p7">
            <a:extLst>
              <a:ext uri="{FF2B5EF4-FFF2-40B4-BE49-F238E27FC236}">
                <a16:creationId xmlns:a16="http://schemas.microsoft.com/office/drawing/2014/main" id="{D1CBD738-9F6E-864D-B407-08BA32609BDF}"/>
              </a:ext>
            </a:extLst>
          </p:cNvPr>
          <p:cNvPicPr preferRelativeResize="0"/>
          <p:nvPr userDrawn="1"/>
        </p:nvPicPr>
        <p:blipFill rotWithShape="1">
          <a:blip r:embed="rId2">
            <a:alphaModFix/>
          </a:blip>
          <a:srcRect/>
          <a:stretch/>
        </p:blipFill>
        <p:spPr>
          <a:xfrm>
            <a:off x="6529912" y="1840350"/>
            <a:ext cx="2084831" cy="2084831"/>
          </a:xfrm>
          <a:prstGeom prst="rect">
            <a:avLst/>
          </a:prstGeom>
          <a:noFill/>
          <a:ln>
            <a:noFill/>
          </a:ln>
        </p:spPr>
      </p:pic>
      <p:pic>
        <p:nvPicPr>
          <p:cNvPr id="15" name="Google Shape;33;p7">
            <a:extLst>
              <a:ext uri="{FF2B5EF4-FFF2-40B4-BE49-F238E27FC236}">
                <a16:creationId xmlns:a16="http://schemas.microsoft.com/office/drawing/2014/main" id="{3B766FD0-3784-CC4D-8533-08819651C766}"/>
              </a:ext>
            </a:extLst>
          </p:cNvPr>
          <p:cNvPicPr preferRelativeResize="0"/>
          <p:nvPr userDrawn="1"/>
        </p:nvPicPr>
        <p:blipFill rotWithShape="1">
          <a:blip r:embed="rId2">
            <a:alphaModFix/>
          </a:blip>
          <a:srcRect/>
          <a:stretch/>
        </p:blipFill>
        <p:spPr>
          <a:xfrm>
            <a:off x="2521446" y="1840350"/>
            <a:ext cx="2084831" cy="2084831"/>
          </a:xfrm>
          <a:prstGeom prst="rect">
            <a:avLst/>
          </a:prstGeom>
          <a:noFill/>
          <a:ln>
            <a:noFill/>
          </a:ln>
        </p:spPr>
      </p:pic>
      <p:pic>
        <p:nvPicPr>
          <p:cNvPr id="16" name="Google Shape;34;p7">
            <a:extLst>
              <a:ext uri="{FF2B5EF4-FFF2-40B4-BE49-F238E27FC236}">
                <a16:creationId xmlns:a16="http://schemas.microsoft.com/office/drawing/2014/main" id="{EE4A612B-D5F3-F14F-9B3C-F7A4A2DB67C6}"/>
              </a:ext>
            </a:extLst>
          </p:cNvPr>
          <p:cNvPicPr preferRelativeResize="0"/>
          <p:nvPr userDrawn="1"/>
        </p:nvPicPr>
        <p:blipFill rotWithShape="1">
          <a:blip r:embed="rId2">
            <a:alphaModFix/>
          </a:blip>
          <a:srcRect/>
          <a:stretch/>
        </p:blipFill>
        <p:spPr>
          <a:xfrm>
            <a:off x="517213" y="1840350"/>
            <a:ext cx="2084831" cy="2084831"/>
          </a:xfrm>
          <a:prstGeom prst="rect">
            <a:avLst/>
          </a:prstGeom>
          <a:noFill/>
          <a:ln>
            <a:noFill/>
          </a:ln>
        </p:spPr>
      </p:pic>
      <p:sp>
        <p:nvSpPr>
          <p:cNvPr id="21" name="Google Shape;68;p11">
            <a:extLst>
              <a:ext uri="{FF2B5EF4-FFF2-40B4-BE49-F238E27FC236}">
                <a16:creationId xmlns:a16="http://schemas.microsoft.com/office/drawing/2014/main" id="{3A9FD1C8-1779-0C47-BB9E-072D3F9F23FA}"/>
              </a:ext>
            </a:extLst>
          </p:cNvPr>
          <p:cNvSpPr txBox="1">
            <a:spLocks/>
          </p:cNvSpPr>
          <p:nvPr userDrawn="1"/>
        </p:nvSpPr>
        <p:spPr>
          <a:xfrm>
            <a:off x="2628900" y="2108200"/>
            <a:ext cx="1873250" cy="157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eaLnBrk="1" hangingPunct="1">
              <a:lnSpc>
                <a:spcPct val="115000"/>
              </a:lnSpc>
              <a:spcBef>
                <a:spcPts val="0"/>
              </a:spcBef>
              <a:spcAft>
                <a:spcPts val="0"/>
              </a:spcAft>
              <a:buClr>
                <a:srgbClr val="5B666F"/>
              </a:buClr>
              <a:buSzPts val="1000"/>
              <a:buFont typeface="Open Sans"/>
              <a:buNone/>
              <a:defRPr sz="1000" b="0" i="0" u="none" strike="noStrike" cap="none">
                <a:solidFill>
                  <a:srgbClr val="5B666F"/>
                </a:solidFill>
                <a:latin typeface="Open Sans"/>
                <a:ea typeface="Open Sans"/>
                <a:cs typeface="Open Sans"/>
                <a:sym typeface="Open Sans"/>
              </a:defRPr>
            </a:lvl1pPr>
            <a:lvl2pPr marL="914400" marR="0" lvl="1"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2pPr>
            <a:lvl3pPr marL="1371600" marR="0" lvl="2"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3pPr>
            <a:lvl4pPr marL="1828800" marR="0" lvl="3"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4pPr>
            <a:lvl5pPr marL="2286000" marR="0" lvl="4"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5pPr>
            <a:lvl6pPr marL="2743200" marR="0" lvl="5"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6pPr>
            <a:lvl7pPr marL="3200400" marR="0" lvl="6"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7pPr>
            <a:lvl8pPr marL="3657600" marR="0" lvl="7"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8pPr>
            <a:lvl9pPr marL="4114800" marR="0" lvl="8"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9pPr>
          </a:lstStyle>
          <a:p>
            <a:pPr marL="4763" indent="-4763">
              <a:tabLst/>
            </a:pPr>
            <a:r>
              <a:rPr lang="nb-NO" sz="900">
                <a:solidFill>
                  <a:schemeClr val="bg1"/>
                </a:solidFill>
              </a:rPr>
              <a:t>Klikk for å redigere undertittelstil i malen</a:t>
            </a:r>
          </a:p>
        </p:txBody>
      </p:sp>
      <p:sp>
        <p:nvSpPr>
          <p:cNvPr id="22" name="Google Shape;68;p11">
            <a:extLst>
              <a:ext uri="{FF2B5EF4-FFF2-40B4-BE49-F238E27FC236}">
                <a16:creationId xmlns:a16="http://schemas.microsoft.com/office/drawing/2014/main" id="{82863EF7-85ED-BE46-81C7-20D19379899C}"/>
              </a:ext>
            </a:extLst>
          </p:cNvPr>
          <p:cNvSpPr txBox="1">
            <a:spLocks/>
          </p:cNvSpPr>
          <p:nvPr userDrawn="1"/>
        </p:nvSpPr>
        <p:spPr>
          <a:xfrm>
            <a:off x="611560" y="2108200"/>
            <a:ext cx="1873250" cy="157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eaLnBrk="1" hangingPunct="1">
              <a:lnSpc>
                <a:spcPct val="115000"/>
              </a:lnSpc>
              <a:spcBef>
                <a:spcPts val="0"/>
              </a:spcBef>
              <a:spcAft>
                <a:spcPts val="0"/>
              </a:spcAft>
              <a:buClr>
                <a:srgbClr val="5B666F"/>
              </a:buClr>
              <a:buSzPts val="1000"/>
              <a:buFont typeface="Open Sans"/>
              <a:buNone/>
              <a:defRPr sz="1000" b="0" i="0" u="none" strike="noStrike" cap="none">
                <a:solidFill>
                  <a:srgbClr val="5B666F"/>
                </a:solidFill>
                <a:latin typeface="Open Sans"/>
                <a:ea typeface="Open Sans"/>
                <a:cs typeface="Open Sans"/>
                <a:sym typeface="Open Sans"/>
              </a:defRPr>
            </a:lvl1pPr>
            <a:lvl2pPr marL="914400" marR="0" lvl="1"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2pPr>
            <a:lvl3pPr marL="1371600" marR="0" lvl="2"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3pPr>
            <a:lvl4pPr marL="1828800" marR="0" lvl="3"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4pPr>
            <a:lvl5pPr marL="2286000" marR="0" lvl="4"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5pPr>
            <a:lvl6pPr marL="2743200" marR="0" lvl="5"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6pPr>
            <a:lvl7pPr marL="3200400" marR="0" lvl="6"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7pPr>
            <a:lvl8pPr marL="3657600" marR="0" lvl="7"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8pPr>
            <a:lvl9pPr marL="4114800" marR="0" lvl="8"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9pPr>
          </a:lstStyle>
          <a:p>
            <a:pPr marL="4763" indent="-4763">
              <a:tabLst/>
            </a:pPr>
            <a:r>
              <a:rPr lang="nb-NO" sz="900">
                <a:solidFill>
                  <a:schemeClr val="bg1"/>
                </a:solidFill>
              </a:rPr>
              <a:t>Klikk for å redigere undertittelstil i malen</a:t>
            </a:r>
          </a:p>
        </p:txBody>
      </p:sp>
      <p:sp>
        <p:nvSpPr>
          <p:cNvPr id="23" name="Google Shape;68;p11">
            <a:extLst>
              <a:ext uri="{FF2B5EF4-FFF2-40B4-BE49-F238E27FC236}">
                <a16:creationId xmlns:a16="http://schemas.microsoft.com/office/drawing/2014/main" id="{026D1B83-7A3B-BD46-ACE2-45E5ED2B4B72}"/>
              </a:ext>
            </a:extLst>
          </p:cNvPr>
          <p:cNvSpPr txBox="1">
            <a:spLocks/>
          </p:cNvSpPr>
          <p:nvPr userDrawn="1"/>
        </p:nvSpPr>
        <p:spPr>
          <a:xfrm>
            <a:off x="6654998" y="2108200"/>
            <a:ext cx="1873250" cy="157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eaLnBrk="1" hangingPunct="1">
              <a:lnSpc>
                <a:spcPct val="115000"/>
              </a:lnSpc>
              <a:spcBef>
                <a:spcPts val="0"/>
              </a:spcBef>
              <a:spcAft>
                <a:spcPts val="0"/>
              </a:spcAft>
              <a:buClr>
                <a:srgbClr val="5B666F"/>
              </a:buClr>
              <a:buSzPts val="1000"/>
              <a:buFont typeface="Open Sans"/>
              <a:buNone/>
              <a:defRPr sz="1000" b="0" i="0" u="none" strike="noStrike" cap="none">
                <a:solidFill>
                  <a:srgbClr val="5B666F"/>
                </a:solidFill>
                <a:latin typeface="Open Sans"/>
                <a:ea typeface="Open Sans"/>
                <a:cs typeface="Open Sans"/>
                <a:sym typeface="Open Sans"/>
              </a:defRPr>
            </a:lvl1pPr>
            <a:lvl2pPr marL="914400" marR="0" lvl="1"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2pPr>
            <a:lvl3pPr marL="1371600" marR="0" lvl="2"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3pPr>
            <a:lvl4pPr marL="1828800" marR="0" lvl="3"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4pPr>
            <a:lvl5pPr marL="2286000" marR="0" lvl="4"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5pPr>
            <a:lvl6pPr marL="2743200" marR="0" lvl="5"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6pPr>
            <a:lvl7pPr marL="3200400" marR="0" lvl="6"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7pPr>
            <a:lvl8pPr marL="3657600" marR="0" lvl="7"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8pPr>
            <a:lvl9pPr marL="4114800" marR="0" lvl="8"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9pPr>
          </a:lstStyle>
          <a:p>
            <a:pPr marL="4763" indent="-4763">
              <a:tabLst/>
            </a:pPr>
            <a:r>
              <a:rPr lang="nb-NO" sz="900">
                <a:solidFill>
                  <a:schemeClr val="bg1"/>
                </a:solidFill>
              </a:rPr>
              <a:t>Klikk for å redigere undertittelstil i malen</a:t>
            </a:r>
          </a:p>
        </p:txBody>
      </p:sp>
      <p:sp>
        <p:nvSpPr>
          <p:cNvPr id="24" name="Google Shape;68;p11">
            <a:extLst>
              <a:ext uri="{FF2B5EF4-FFF2-40B4-BE49-F238E27FC236}">
                <a16:creationId xmlns:a16="http://schemas.microsoft.com/office/drawing/2014/main" id="{9885D9E9-5BFF-BB45-83EC-A01633B75DE9}"/>
              </a:ext>
            </a:extLst>
          </p:cNvPr>
          <p:cNvSpPr txBox="1">
            <a:spLocks/>
          </p:cNvSpPr>
          <p:nvPr userDrawn="1"/>
        </p:nvSpPr>
        <p:spPr>
          <a:xfrm>
            <a:off x="4637658" y="2108200"/>
            <a:ext cx="1873250" cy="157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eaLnBrk="1" hangingPunct="1">
              <a:lnSpc>
                <a:spcPct val="115000"/>
              </a:lnSpc>
              <a:spcBef>
                <a:spcPts val="0"/>
              </a:spcBef>
              <a:spcAft>
                <a:spcPts val="0"/>
              </a:spcAft>
              <a:buClr>
                <a:srgbClr val="5B666F"/>
              </a:buClr>
              <a:buSzPts val="1000"/>
              <a:buFont typeface="Open Sans"/>
              <a:buNone/>
              <a:defRPr sz="1000" b="0" i="0" u="none" strike="noStrike" cap="none">
                <a:solidFill>
                  <a:srgbClr val="5B666F"/>
                </a:solidFill>
                <a:latin typeface="Open Sans"/>
                <a:ea typeface="Open Sans"/>
                <a:cs typeface="Open Sans"/>
                <a:sym typeface="Open Sans"/>
              </a:defRPr>
            </a:lvl1pPr>
            <a:lvl2pPr marL="914400" marR="0" lvl="1"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2pPr>
            <a:lvl3pPr marL="1371600" marR="0" lvl="2"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3pPr>
            <a:lvl4pPr marL="1828800" marR="0" lvl="3"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4pPr>
            <a:lvl5pPr marL="2286000" marR="0" lvl="4"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5pPr>
            <a:lvl6pPr marL="2743200" marR="0" lvl="5"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6pPr>
            <a:lvl7pPr marL="3200400" marR="0" lvl="6"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7pPr>
            <a:lvl8pPr marL="3657600" marR="0" lvl="7"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8pPr>
            <a:lvl9pPr marL="4114800" marR="0" lvl="8"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9pPr>
          </a:lstStyle>
          <a:p>
            <a:pPr marL="4763" indent="-4763">
              <a:tabLst/>
            </a:pPr>
            <a:r>
              <a:rPr lang="nb-NO" sz="900">
                <a:solidFill>
                  <a:schemeClr val="bg1"/>
                </a:solidFill>
              </a:rPr>
              <a:t>Klikk for å redigere undertittelstil i malen</a:t>
            </a:r>
          </a:p>
        </p:txBody>
      </p:sp>
    </p:spTree>
    <p:extLst>
      <p:ext uri="{BB962C8B-B14F-4D97-AF65-F5344CB8AC3E}">
        <p14:creationId xmlns:p14="http://schemas.microsoft.com/office/powerpoint/2010/main" val="19681361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ldekkende bilde">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EA383D63-DC67-DE4F-B78F-424AA451BD05}"/>
              </a:ext>
            </a:extLst>
          </p:cNvPr>
          <p:cNvSpPr>
            <a:spLocks noGrp="1"/>
          </p:cNvSpPr>
          <p:nvPr>
            <p:ph type="pic" sz="quarter" idx="11"/>
          </p:nvPr>
        </p:nvSpPr>
        <p:spPr>
          <a:xfrm>
            <a:off x="0" y="0"/>
            <a:ext cx="9144000" cy="5143500"/>
          </a:xfrm>
        </p:spPr>
        <p:txBody>
          <a:bodyPr/>
          <a:lstStyle/>
          <a:p>
            <a:r>
              <a:rPr lang="nb-NO"/>
              <a:t>Klikk på ikonet for å legge til et bilde</a:t>
            </a:r>
          </a:p>
        </p:txBody>
      </p:sp>
    </p:spTree>
    <p:extLst>
      <p:ext uri="{BB962C8B-B14F-4D97-AF65-F5344CB8AC3E}">
        <p14:creationId xmlns:p14="http://schemas.microsoft.com/office/powerpoint/2010/main" val="17958245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refleksjonsoppgave x 2 1" preserve="1" userDrawn="1">
  <p:cSld name="refleksjonsoppgave x 2 1">
    <p:spTree>
      <p:nvGrpSpPr>
        <p:cNvPr id="1" name="Shape 57"/>
        <p:cNvGrpSpPr/>
        <p:nvPr/>
      </p:nvGrpSpPr>
      <p:grpSpPr>
        <a:xfrm>
          <a:off x="0" y="0"/>
          <a:ext cx="0" cy="0"/>
          <a:chOff x="0" y="0"/>
          <a:chExt cx="0" cy="0"/>
        </a:xfrm>
      </p:grpSpPr>
      <p:sp>
        <p:nvSpPr>
          <p:cNvPr id="9" name="Plassholder for bilde 2">
            <a:extLst>
              <a:ext uri="{FF2B5EF4-FFF2-40B4-BE49-F238E27FC236}">
                <a16:creationId xmlns:a16="http://schemas.microsoft.com/office/drawing/2014/main" id="{EDB81DCA-3D4A-594D-A895-3A6CC04BCFA0}"/>
              </a:ext>
            </a:extLst>
          </p:cNvPr>
          <p:cNvSpPr>
            <a:spLocks noGrp="1"/>
          </p:cNvSpPr>
          <p:nvPr>
            <p:ph type="pic" sz="quarter" idx="10"/>
          </p:nvPr>
        </p:nvSpPr>
        <p:spPr>
          <a:xfrm>
            <a:off x="4579684" y="0"/>
            <a:ext cx="4564316" cy="5143500"/>
          </a:xfrm>
        </p:spPr>
        <p:txBody>
          <a:bodyPr/>
          <a:lstStyle/>
          <a:p>
            <a:r>
              <a:rPr lang="nb-NO"/>
              <a:t>Klikk på ikonet for å legge til et bilde</a:t>
            </a:r>
          </a:p>
        </p:txBody>
      </p:sp>
      <p:sp>
        <p:nvSpPr>
          <p:cNvPr id="59" name="Google Shape;59;p10"/>
          <p:cNvSpPr/>
          <p:nvPr/>
        </p:nvSpPr>
        <p:spPr>
          <a:xfrm>
            <a:off x="3005550" y="4682005"/>
            <a:ext cx="3132900" cy="391500"/>
          </a:xfrm>
          <a:prstGeom prst="roundRect">
            <a:avLst>
              <a:gd name="adj" fmla="val 16667"/>
            </a:avLst>
          </a:prstGeom>
          <a:solidFill>
            <a:srgbClr val="2C7B8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0"/>
          <p:cNvSpPr txBox="1">
            <a:spLocks noGrp="1"/>
          </p:cNvSpPr>
          <p:nvPr>
            <p:ph type="subTitle" idx="1"/>
          </p:nvPr>
        </p:nvSpPr>
        <p:spPr>
          <a:xfrm>
            <a:off x="3005550" y="4675742"/>
            <a:ext cx="3132900" cy="3915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900"/>
              <a:buNone/>
              <a:defRPr sz="900">
                <a:solidFill>
                  <a:schemeClr val="lt1"/>
                </a:solidFill>
              </a:defRPr>
            </a:lvl1pPr>
            <a:lvl2pPr lvl="1" algn="ctr" rtl="0">
              <a:spcBef>
                <a:spcPts val="0"/>
              </a:spcBef>
              <a:spcAft>
                <a:spcPts val="0"/>
              </a:spcAft>
              <a:buClr>
                <a:schemeClr val="lt1"/>
              </a:buClr>
              <a:buSzPts val="1400"/>
              <a:buNone/>
              <a:defRPr>
                <a:solidFill>
                  <a:schemeClr val="lt1"/>
                </a:solidFill>
              </a:defRPr>
            </a:lvl2pPr>
            <a:lvl3pPr lvl="2" algn="ctr" rtl="0">
              <a:spcBef>
                <a:spcPts val="0"/>
              </a:spcBef>
              <a:spcAft>
                <a:spcPts val="0"/>
              </a:spcAft>
              <a:buClr>
                <a:schemeClr val="lt1"/>
              </a:buClr>
              <a:buSzPts val="1400"/>
              <a:buNone/>
              <a:defRPr>
                <a:solidFill>
                  <a:schemeClr val="lt1"/>
                </a:solidFill>
              </a:defRPr>
            </a:lvl3pPr>
            <a:lvl4pPr lvl="3" algn="ctr" rtl="0">
              <a:spcBef>
                <a:spcPts val="0"/>
              </a:spcBef>
              <a:spcAft>
                <a:spcPts val="0"/>
              </a:spcAft>
              <a:buClr>
                <a:schemeClr val="lt1"/>
              </a:buClr>
              <a:buSzPts val="1400"/>
              <a:buNone/>
              <a:defRPr>
                <a:solidFill>
                  <a:schemeClr val="lt1"/>
                </a:solidFill>
              </a:defRPr>
            </a:lvl4pPr>
            <a:lvl5pPr lvl="4" algn="ctr" rtl="0">
              <a:spcBef>
                <a:spcPts val="0"/>
              </a:spcBef>
              <a:spcAft>
                <a:spcPts val="0"/>
              </a:spcAft>
              <a:buClr>
                <a:schemeClr val="lt1"/>
              </a:buClr>
              <a:buSzPts val="1400"/>
              <a:buNone/>
              <a:defRPr>
                <a:solidFill>
                  <a:schemeClr val="lt1"/>
                </a:solidFill>
              </a:defRPr>
            </a:lvl5pPr>
            <a:lvl6pPr lvl="5" algn="ctr" rtl="0">
              <a:spcBef>
                <a:spcPts val="0"/>
              </a:spcBef>
              <a:spcAft>
                <a:spcPts val="0"/>
              </a:spcAft>
              <a:buClr>
                <a:schemeClr val="lt1"/>
              </a:buClr>
              <a:buSzPts val="1400"/>
              <a:buNone/>
              <a:defRPr>
                <a:solidFill>
                  <a:schemeClr val="lt1"/>
                </a:solidFill>
              </a:defRPr>
            </a:lvl6pPr>
            <a:lvl7pPr lvl="6" algn="ctr" rtl="0">
              <a:spcBef>
                <a:spcPts val="0"/>
              </a:spcBef>
              <a:spcAft>
                <a:spcPts val="0"/>
              </a:spcAft>
              <a:buClr>
                <a:schemeClr val="lt1"/>
              </a:buClr>
              <a:buSzPts val="1400"/>
              <a:buNone/>
              <a:defRPr>
                <a:solidFill>
                  <a:schemeClr val="lt1"/>
                </a:solidFill>
              </a:defRPr>
            </a:lvl7pPr>
            <a:lvl8pPr lvl="7" algn="ctr" rtl="0">
              <a:spcBef>
                <a:spcPts val="0"/>
              </a:spcBef>
              <a:spcAft>
                <a:spcPts val="0"/>
              </a:spcAft>
              <a:buClr>
                <a:schemeClr val="lt1"/>
              </a:buClr>
              <a:buSzPts val="1400"/>
              <a:buNone/>
              <a:defRPr>
                <a:solidFill>
                  <a:schemeClr val="lt1"/>
                </a:solidFill>
              </a:defRPr>
            </a:lvl8pPr>
            <a:lvl9pPr lvl="8" algn="ctr" rtl="0">
              <a:spcBef>
                <a:spcPts val="0"/>
              </a:spcBef>
              <a:spcAft>
                <a:spcPts val="0"/>
              </a:spcAft>
              <a:buClr>
                <a:schemeClr val="lt1"/>
              </a:buClr>
              <a:buSzPts val="1400"/>
              <a:buNone/>
              <a:defRPr>
                <a:solidFill>
                  <a:schemeClr val="lt1"/>
                </a:solidFill>
              </a:defRPr>
            </a:lvl9pPr>
          </a:lstStyle>
          <a:p>
            <a:r>
              <a:rPr lang="nb-NO"/>
              <a:t>Klikk for å redigere undertittelstil i malen</a:t>
            </a:r>
            <a:endParaRPr/>
          </a:p>
        </p:txBody>
      </p:sp>
      <p:sp>
        <p:nvSpPr>
          <p:cNvPr id="61" name="Google Shape;61;p10"/>
          <p:cNvSpPr/>
          <p:nvPr/>
        </p:nvSpPr>
        <p:spPr>
          <a:xfrm>
            <a:off x="440000" y="832503"/>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62" name="Google Shape;62;p10"/>
          <p:cNvSpPr txBox="1">
            <a:spLocks noGrp="1"/>
          </p:cNvSpPr>
          <p:nvPr>
            <p:ph type="subTitle" idx="2"/>
          </p:nvPr>
        </p:nvSpPr>
        <p:spPr>
          <a:xfrm>
            <a:off x="440000" y="378850"/>
            <a:ext cx="3780000" cy="391500"/>
          </a:xfrm>
          <a:prstGeom prst="rect">
            <a:avLst/>
          </a:prstGeom>
        </p:spPr>
        <p:txBody>
          <a:bodyPr spcFirstLastPara="1" wrap="square" lIns="0" tIns="91425" rIns="91425" bIns="91425" anchor="t" anchorCtr="0">
            <a:normAutofit/>
          </a:bodyPr>
          <a:lstStyle>
            <a:lvl1pPr marL="6350" lvl="0" indent="-6350" rtl="0">
              <a:spcBef>
                <a:spcPts val="0"/>
              </a:spcBef>
              <a:spcAft>
                <a:spcPts val="0"/>
              </a:spcAft>
              <a:buClr>
                <a:schemeClr val="accent3"/>
              </a:buClr>
              <a:buSzPts val="900"/>
              <a:buNone/>
              <a:tabLst/>
              <a:defRPr sz="900">
                <a:solidFill>
                  <a:srgbClr val="5B6670"/>
                </a:solidFill>
              </a:defRPr>
            </a:lvl1pPr>
            <a:lvl2pPr lvl="1" rtl="0">
              <a:spcBef>
                <a:spcPts val="0"/>
              </a:spcBef>
              <a:spcAft>
                <a:spcPts val="0"/>
              </a:spcAft>
              <a:buClr>
                <a:schemeClr val="accent3"/>
              </a:buClr>
              <a:buSzPts val="1400"/>
              <a:buNone/>
              <a:defRPr>
                <a:solidFill>
                  <a:schemeClr val="accent3"/>
                </a:solidFill>
              </a:defRPr>
            </a:lvl2pPr>
            <a:lvl3pPr lvl="2" rtl="0">
              <a:spcBef>
                <a:spcPts val="0"/>
              </a:spcBef>
              <a:spcAft>
                <a:spcPts val="0"/>
              </a:spcAft>
              <a:buClr>
                <a:schemeClr val="accent3"/>
              </a:buClr>
              <a:buSzPts val="1400"/>
              <a:buNone/>
              <a:defRPr>
                <a:solidFill>
                  <a:schemeClr val="accent3"/>
                </a:solidFill>
              </a:defRPr>
            </a:lvl3pPr>
            <a:lvl4pPr lvl="3" rtl="0">
              <a:spcBef>
                <a:spcPts val="0"/>
              </a:spcBef>
              <a:spcAft>
                <a:spcPts val="0"/>
              </a:spcAft>
              <a:buClr>
                <a:schemeClr val="accent3"/>
              </a:buClr>
              <a:buSzPts val="1400"/>
              <a:buNone/>
              <a:defRPr>
                <a:solidFill>
                  <a:schemeClr val="accent3"/>
                </a:solidFill>
              </a:defRPr>
            </a:lvl4pPr>
            <a:lvl5pPr lvl="4" rtl="0">
              <a:spcBef>
                <a:spcPts val="0"/>
              </a:spcBef>
              <a:spcAft>
                <a:spcPts val="0"/>
              </a:spcAft>
              <a:buClr>
                <a:schemeClr val="accent3"/>
              </a:buClr>
              <a:buSzPts val="1400"/>
              <a:buNone/>
              <a:defRPr>
                <a:solidFill>
                  <a:schemeClr val="accent3"/>
                </a:solidFill>
              </a:defRPr>
            </a:lvl5pPr>
            <a:lvl6pPr lvl="5" rtl="0">
              <a:spcBef>
                <a:spcPts val="0"/>
              </a:spcBef>
              <a:spcAft>
                <a:spcPts val="0"/>
              </a:spcAft>
              <a:buClr>
                <a:schemeClr val="accent3"/>
              </a:buClr>
              <a:buSzPts val="1400"/>
              <a:buNone/>
              <a:defRPr>
                <a:solidFill>
                  <a:schemeClr val="accent3"/>
                </a:solidFill>
              </a:defRPr>
            </a:lvl6pPr>
            <a:lvl7pPr lvl="6" rtl="0">
              <a:spcBef>
                <a:spcPts val="0"/>
              </a:spcBef>
              <a:spcAft>
                <a:spcPts val="0"/>
              </a:spcAft>
              <a:buClr>
                <a:schemeClr val="accent3"/>
              </a:buClr>
              <a:buSzPts val="1400"/>
              <a:buNone/>
              <a:defRPr>
                <a:solidFill>
                  <a:schemeClr val="accent3"/>
                </a:solidFill>
              </a:defRPr>
            </a:lvl7pPr>
            <a:lvl8pPr lvl="7" rtl="0">
              <a:spcBef>
                <a:spcPts val="0"/>
              </a:spcBef>
              <a:spcAft>
                <a:spcPts val="0"/>
              </a:spcAft>
              <a:buClr>
                <a:schemeClr val="accent3"/>
              </a:buClr>
              <a:buSzPts val="1400"/>
              <a:buNone/>
              <a:defRPr>
                <a:solidFill>
                  <a:schemeClr val="accent3"/>
                </a:solidFill>
              </a:defRPr>
            </a:lvl8pPr>
            <a:lvl9pPr lvl="8" rtl="0">
              <a:spcBef>
                <a:spcPts val="0"/>
              </a:spcBef>
              <a:spcAft>
                <a:spcPts val="0"/>
              </a:spcAft>
              <a:buClr>
                <a:schemeClr val="accent3"/>
              </a:buClr>
              <a:buSzPts val="1400"/>
              <a:buNone/>
              <a:defRPr>
                <a:solidFill>
                  <a:schemeClr val="accent3"/>
                </a:solidFill>
              </a:defRPr>
            </a:lvl9pPr>
          </a:lstStyle>
          <a:p>
            <a:r>
              <a:rPr lang="nb-NO"/>
              <a:t>Klikk for å redigere undertittelstil i malen</a:t>
            </a:r>
            <a:endParaRPr/>
          </a:p>
        </p:txBody>
      </p:sp>
      <p:sp>
        <p:nvSpPr>
          <p:cNvPr id="63" name="Google Shape;63;p10"/>
          <p:cNvSpPr txBox="1">
            <a:spLocks noGrp="1"/>
          </p:cNvSpPr>
          <p:nvPr>
            <p:ph type="title"/>
          </p:nvPr>
        </p:nvSpPr>
        <p:spPr>
          <a:xfrm>
            <a:off x="440000" y="955700"/>
            <a:ext cx="4673100" cy="976200"/>
          </a:xfrm>
          <a:prstGeom prst="rect">
            <a:avLst/>
          </a:prstGeom>
        </p:spPr>
        <p:txBody>
          <a:bodyPr spcFirstLastPara="1" wrap="square" lIns="0" tIns="91425" rIns="91425" bIns="91425" anchor="t" anchorCtr="0">
            <a:normAutofit/>
          </a:bodyPr>
          <a:lstStyle>
            <a:lvl1pPr lvl="0" rtl="0">
              <a:spcBef>
                <a:spcPts val="0"/>
              </a:spcBef>
              <a:spcAft>
                <a:spcPts val="0"/>
              </a:spcAft>
              <a:buSzPts val="2400"/>
              <a:buNone/>
              <a:defRPr sz="24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r>
              <a:rPr lang="nb-NO"/>
              <a:t>Klikk for å redigere tittelstil</a:t>
            </a:r>
            <a:endParaRPr/>
          </a:p>
        </p:txBody>
      </p:sp>
      <p:sp>
        <p:nvSpPr>
          <p:cNvPr id="64" name="Google Shape;64;p10"/>
          <p:cNvSpPr txBox="1">
            <a:spLocks noGrp="1"/>
          </p:cNvSpPr>
          <p:nvPr>
            <p:ph type="body" idx="3"/>
          </p:nvPr>
        </p:nvSpPr>
        <p:spPr>
          <a:xfrm>
            <a:off x="440000" y="1967225"/>
            <a:ext cx="3780000" cy="2010900"/>
          </a:xfrm>
          <a:prstGeom prst="rect">
            <a:avLst/>
          </a:prstGeom>
        </p:spPr>
        <p:txBody>
          <a:bodyPr spcFirstLastPara="1" wrap="square" lIns="0" tIns="91425" rIns="91425" bIns="91425" anchor="t" anchorCtr="0">
            <a:normAutofit/>
          </a:bodyPr>
          <a:lstStyle>
            <a:lvl1pPr marL="6350" lvl="0" indent="0" rtl="0">
              <a:spcBef>
                <a:spcPts val="0"/>
              </a:spcBef>
              <a:spcAft>
                <a:spcPts val="0"/>
              </a:spcAft>
              <a:buClr>
                <a:srgbClr val="5B6670"/>
              </a:buClr>
              <a:buSzPts val="1100"/>
              <a:buFontTx/>
              <a:buNone/>
              <a:tabLst/>
              <a:defRPr sz="1100">
                <a:solidFill>
                  <a:srgbClr val="5B6670"/>
                </a:solidFill>
              </a:defRPr>
            </a:lvl1pPr>
            <a:lvl2pPr marL="914400" lvl="1" indent="-298450" rtl="0">
              <a:spcBef>
                <a:spcPts val="0"/>
              </a:spcBef>
              <a:spcAft>
                <a:spcPts val="0"/>
              </a:spcAft>
              <a:buClr>
                <a:schemeClr val="accent2"/>
              </a:buClr>
              <a:buSzPts val="1100"/>
              <a:buChar char="○"/>
              <a:defRPr sz="1100">
                <a:solidFill>
                  <a:schemeClr val="accent2"/>
                </a:solidFill>
              </a:defRPr>
            </a:lvl2pPr>
            <a:lvl3pPr marL="1371600" lvl="2" indent="-298450" rtl="0">
              <a:spcBef>
                <a:spcPts val="0"/>
              </a:spcBef>
              <a:spcAft>
                <a:spcPts val="0"/>
              </a:spcAft>
              <a:buClr>
                <a:schemeClr val="accent2"/>
              </a:buClr>
              <a:buSzPts val="1100"/>
              <a:buChar char="■"/>
              <a:defRPr sz="1100">
                <a:solidFill>
                  <a:schemeClr val="accent2"/>
                </a:solidFill>
              </a:defRPr>
            </a:lvl3pPr>
            <a:lvl4pPr marL="1828800" lvl="3" indent="-298450" rtl="0">
              <a:spcBef>
                <a:spcPts val="0"/>
              </a:spcBef>
              <a:spcAft>
                <a:spcPts val="0"/>
              </a:spcAft>
              <a:buClr>
                <a:schemeClr val="accent2"/>
              </a:buClr>
              <a:buSzPts val="1100"/>
              <a:buChar char="●"/>
              <a:defRPr sz="1100">
                <a:solidFill>
                  <a:schemeClr val="accent2"/>
                </a:solidFill>
              </a:defRPr>
            </a:lvl4pPr>
            <a:lvl5pPr marL="2286000" lvl="4" indent="-298450" rtl="0">
              <a:spcBef>
                <a:spcPts val="0"/>
              </a:spcBef>
              <a:spcAft>
                <a:spcPts val="0"/>
              </a:spcAft>
              <a:buClr>
                <a:schemeClr val="accent2"/>
              </a:buClr>
              <a:buSzPts val="1100"/>
              <a:buChar char="○"/>
              <a:defRPr sz="1100">
                <a:solidFill>
                  <a:schemeClr val="accent2"/>
                </a:solidFill>
              </a:defRPr>
            </a:lvl5pPr>
            <a:lvl6pPr marL="2743200" lvl="5" indent="-298450" rtl="0">
              <a:spcBef>
                <a:spcPts val="0"/>
              </a:spcBef>
              <a:spcAft>
                <a:spcPts val="0"/>
              </a:spcAft>
              <a:buClr>
                <a:schemeClr val="accent2"/>
              </a:buClr>
              <a:buSzPts val="1100"/>
              <a:buChar char="■"/>
              <a:defRPr sz="1100">
                <a:solidFill>
                  <a:schemeClr val="accent2"/>
                </a:solidFill>
              </a:defRPr>
            </a:lvl6pPr>
            <a:lvl7pPr marL="3200400" lvl="6" indent="-298450" rtl="0">
              <a:spcBef>
                <a:spcPts val="0"/>
              </a:spcBef>
              <a:spcAft>
                <a:spcPts val="0"/>
              </a:spcAft>
              <a:buClr>
                <a:schemeClr val="accent2"/>
              </a:buClr>
              <a:buSzPts val="1100"/>
              <a:buChar char="●"/>
              <a:defRPr sz="1100">
                <a:solidFill>
                  <a:schemeClr val="accent2"/>
                </a:solidFill>
              </a:defRPr>
            </a:lvl7pPr>
            <a:lvl8pPr marL="3657600" lvl="7" indent="-298450" rtl="0">
              <a:spcBef>
                <a:spcPts val="0"/>
              </a:spcBef>
              <a:spcAft>
                <a:spcPts val="0"/>
              </a:spcAft>
              <a:buClr>
                <a:schemeClr val="accent2"/>
              </a:buClr>
              <a:buSzPts val="1100"/>
              <a:buChar char="○"/>
              <a:defRPr sz="1100">
                <a:solidFill>
                  <a:schemeClr val="accent2"/>
                </a:solidFill>
              </a:defRPr>
            </a:lvl8pPr>
            <a:lvl9pPr marL="4114800" lvl="8" indent="-298450" rtl="0">
              <a:spcBef>
                <a:spcPts val="0"/>
              </a:spcBef>
              <a:spcAft>
                <a:spcPts val="0"/>
              </a:spcAft>
              <a:buClr>
                <a:schemeClr val="accent2"/>
              </a:buClr>
              <a:buSzPts val="1100"/>
              <a:buChar char="■"/>
              <a:defRPr sz="1100">
                <a:solidFill>
                  <a:schemeClr val="accent2"/>
                </a:solidFill>
              </a:defRPr>
            </a:lvl9pPr>
          </a:lstStyle>
          <a:p>
            <a:pPr lvl="0"/>
            <a:r>
              <a:rPr lang="nb-NO"/>
              <a:t>Klikk for å redigere tekststiler i malen</a:t>
            </a:r>
          </a:p>
        </p:txBody>
      </p:sp>
    </p:spTree>
    <p:extLst>
      <p:ext uri="{BB962C8B-B14F-4D97-AF65-F5344CB8AC3E}">
        <p14:creationId xmlns:p14="http://schemas.microsoft.com/office/powerpoint/2010/main" val="2661339336"/>
      </p:ext>
    </p:extLst>
  </p:cSld>
  <p:clrMapOvr>
    <a:masterClrMapping/>
  </p:clrMapOvr>
  <p:extLst>
    <p:ext uri="{DCECCB84-F9BA-43D5-87BE-67443E8EF086}">
      <p15:sldGuideLst xmlns:p15="http://schemas.microsoft.com/office/powerpoint/2012/main">
        <p15:guide id="1" pos="3173">
          <p15:clr>
            <a:srgbClr val="FA7B17"/>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refleksjonsoppgave x 2" preserve="1">
  <p:cSld name="1_refleksjonsoppgave x 2">
    <p:spTree>
      <p:nvGrpSpPr>
        <p:cNvPr id="1" name="Shape 45"/>
        <p:cNvGrpSpPr/>
        <p:nvPr/>
      </p:nvGrpSpPr>
      <p:grpSpPr>
        <a:xfrm>
          <a:off x="0" y="0"/>
          <a:ext cx="0" cy="0"/>
          <a:chOff x="0" y="0"/>
          <a:chExt cx="0" cy="0"/>
        </a:xfrm>
      </p:grpSpPr>
      <p:sp>
        <p:nvSpPr>
          <p:cNvPr id="46" name="Google Shape;46;p9"/>
          <p:cNvSpPr/>
          <p:nvPr/>
        </p:nvSpPr>
        <p:spPr>
          <a:xfrm>
            <a:off x="3005550" y="4682005"/>
            <a:ext cx="3132900" cy="391500"/>
          </a:xfrm>
          <a:prstGeom prst="roundRect">
            <a:avLst>
              <a:gd name="adj" fmla="val 16667"/>
            </a:avLst>
          </a:prstGeom>
          <a:solidFill>
            <a:srgbClr val="2C7B8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9"/>
          <p:cNvSpPr txBox="1">
            <a:spLocks noGrp="1"/>
          </p:cNvSpPr>
          <p:nvPr>
            <p:ph type="subTitle" idx="1"/>
          </p:nvPr>
        </p:nvSpPr>
        <p:spPr>
          <a:xfrm>
            <a:off x="3005550" y="4682005"/>
            <a:ext cx="3132900" cy="3915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900"/>
              <a:buNone/>
              <a:defRPr sz="900">
                <a:solidFill>
                  <a:schemeClr val="lt1"/>
                </a:solidFill>
              </a:defRPr>
            </a:lvl1pPr>
            <a:lvl2pPr lvl="1" algn="ctr">
              <a:spcBef>
                <a:spcPts val="0"/>
              </a:spcBef>
              <a:spcAft>
                <a:spcPts val="0"/>
              </a:spcAft>
              <a:buClr>
                <a:schemeClr val="lt1"/>
              </a:buClr>
              <a:buSzPts val="1400"/>
              <a:buNone/>
              <a:defRPr>
                <a:solidFill>
                  <a:schemeClr val="lt1"/>
                </a:solidFill>
              </a:defRPr>
            </a:lvl2pPr>
            <a:lvl3pPr lvl="2" algn="ctr">
              <a:spcBef>
                <a:spcPts val="0"/>
              </a:spcBef>
              <a:spcAft>
                <a:spcPts val="0"/>
              </a:spcAft>
              <a:buClr>
                <a:schemeClr val="lt1"/>
              </a:buClr>
              <a:buSzPts val="1400"/>
              <a:buNone/>
              <a:defRPr>
                <a:solidFill>
                  <a:schemeClr val="lt1"/>
                </a:solidFill>
              </a:defRPr>
            </a:lvl3pPr>
            <a:lvl4pPr lvl="3" algn="ctr">
              <a:spcBef>
                <a:spcPts val="0"/>
              </a:spcBef>
              <a:spcAft>
                <a:spcPts val="0"/>
              </a:spcAft>
              <a:buClr>
                <a:schemeClr val="lt1"/>
              </a:buClr>
              <a:buSzPts val="1400"/>
              <a:buNone/>
              <a:defRPr>
                <a:solidFill>
                  <a:schemeClr val="lt1"/>
                </a:solidFill>
              </a:defRPr>
            </a:lvl4pPr>
            <a:lvl5pPr lvl="4" algn="ctr">
              <a:spcBef>
                <a:spcPts val="0"/>
              </a:spcBef>
              <a:spcAft>
                <a:spcPts val="0"/>
              </a:spcAft>
              <a:buClr>
                <a:schemeClr val="lt1"/>
              </a:buClr>
              <a:buSzPts val="1400"/>
              <a:buNone/>
              <a:defRPr>
                <a:solidFill>
                  <a:schemeClr val="lt1"/>
                </a:solidFill>
              </a:defRPr>
            </a:lvl5pPr>
            <a:lvl6pPr lvl="5" algn="ctr">
              <a:spcBef>
                <a:spcPts val="0"/>
              </a:spcBef>
              <a:spcAft>
                <a:spcPts val="0"/>
              </a:spcAft>
              <a:buClr>
                <a:schemeClr val="lt1"/>
              </a:buClr>
              <a:buSzPts val="1400"/>
              <a:buNone/>
              <a:defRPr>
                <a:solidFill>
                  <a:schemeClr val="lt1"/>
                </a:solidFill>
              </a:defRPr>
            </a:lvl6pPr>
            <a:lvl7pPr lvl="6" algn="ctr">
              <a:spcBef>
                <a:spcPts val="0"/>
              </a:spcBef>
              <a:spcAft>
                <a:spcPts val="0"/>
              </a:spcAft>
              <a:buClr>
                <a:schemeClr val="lt1"/>
              </a:buClr>
              <a:buSzPts val="1400"/>
              <a:buNone/>
              <a:defRPr>
                <a:solidFill>
                  <a:schemeClr val="lt1"/>
                </a:solidFill>
              </a:defRPr>
            </a:lvl7pPr>
            <a:lvl8pPr lvl="7" algn="ctr">
              <a:spcBef>
                <a:spcPts val="0"/>
              </a:spcBef>
              <a:spcAft>
                <a:spcPts val="0"/>
              </a:spcAft>
              <a:buClr>
                <a:schemeClr val="lt1"/>
              </a:buClr>
              <a:buSzPts val="1400"/>
              <a:buNone/>
              <a:defRPr>
                <a:solidFill>
                  <a:schemeClr val="lt1"/>
                </a:solidFill>
              </a:defRPr>
            </a:lvl8pPr>
            <a:lvl9pPr lvl="8" algn="ctr">
              <a:spcBef>
                <a:spcPts val="0"/>
              </a:spcBef>
              <a:spcAft>
                <a:spcPts val="0"/>
              </a:spcAft>
              <a:buClr>
                <a:schemeClr val="lt1"/>
              </a:buClr>
              <a:buSzPts val="1400"/>
              <a:buNone/>
              <a:defRPr>
                <a:solidFill>
                  <a:schemeClr val="lt1"/>
                </a:solidFill>
              </a:defRPr>
            </a:lvl9pPr>
          </a:lstStyle>
          <a:p>
            <a:r>
              <a:rPr lang="nb-NO"/>
              <a:t>Klikk for å redigere undertittelstil i malen</a:t>
            </a:r>
            <a:endParaRPr/>
          </a:p>
        </p:txBody>
      </p:sp>
      <p:sp>
        <p:nvSpPr>
          <p:cNvPr id="48" name="Google Shape;48;p9"/>
          <p:cNvSpPr/>
          <p:nvPr/>
        </p:nvSpPr>
        <p:spPr>
          <a:xfrm>
            <a:off x="440000" y="832503"/>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49" name="Google Shape;49;p9"/>
          <p:cNvSpPr/>
          <p:nvPr/>
        </p:nvSpPr>
        <p:spPr>
          <a:xfrm>
            <a:off x="5037020" y="832503"/>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50" name="Google Shape;50;p9"/>
          <p:cNvSpPr/>
          <p:nvPr/>
        </p:nvSpPr>
        <p:spPr>
          <a:xfrm>
            <a:off x="4567237" y="391017"/>
            <a:ext cx="9534" cy="4144918"/>
          </a:xfrm>
          <a:custGeom>
            <a:avLst/>
            <a:gdLst/>
            <a:ahLst/>
            <a:cxnLst/>
            <a:rect l="l" t="t" r="r" b="b"/>
            <a:pathLst>
              <a:path w="20954" h="9109710" extrusionOk="0">
                <a:moveTo>
                  <a:pt x="20941" y="0"/>
                </a:moveTo>
                <a:lnTo>
                  <a:pt x="0" y="0"/>
                </a:lnTo>
                <a:lnTo>
                  <a:pt x="0" y="9109670"/>
                </a:lnTo>
                <a:lnTo>
                  <a:pt x="20941" y="9109670"/>
                </a:lnTo>
                <a:lnTo>
                  <a:pt x="20941" y="0"/>
                </a:lnTo>
                <a:close/>
              </a:path>
            </a:pathLst>
          </a:custGeom>
          <a:solidFill>
            <a:srgbClr val="CDD2D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51" name="Google Shape;51;p9"/>
          <p:cNvSpPr txBox="1">
            <a:spLocks noGrp="1"/>
          </p:cNvSpPr>
          <p:nvPr>
            <p:ph type="subTitle" idx="2"/>
          </p:nvPr>
        </p:nvSpPr>
        <p:spPr>
          <a:xfrm>
            <a:off x="5055823" y="378850"/>
            <a:ext cx="3780000" cy="391500"/>
          </a:xfrm>
          <a:prstGeom prst="rect">
            <a:avLst/>
          </a:prstGeom>
        </p:spPr>
        <p:txBody>
          <a:bodyPr spcFirstLastPara="1" wrap="square" lIns="0" tIns="91425" rIns="91425" bIns="91425" anchor="t" anchorCtr="0">
            <a:normAutofit/>
          </a:bodyPr>
          <a:lstStyle>
            <a:lvl1pPr marL="6350" lvl="0" indent="-6350" rtl="0">
              <a:spcBef>
                <a:spcPts val="0"/>
              </a:spcBef>
              <a:spcAft>
                <a:spcPts val="0"/>
              </a:spcAft>
              <a:buClr>
                <a:schemeClr val="accent3"/>
              </a:buClr>
              <a:buSzPts val="900"/>
              <a:buNone/>
              <a:tabLst/>
              <a:defRPr sz="900">
                <a:solidFill>
                  <a:srgbClr val="5B6670"/>
                </a:solidFill>
              </a:defRPr>
            </a:lvl1pPr>
            <a:lvl2pPr lvl="1" rtl="0">
              <a:spcBef>
                <a:spcPts val="0"/>
              </a:spcBef>
              <a:spcAft>
                <a:spcPts val="0"/>
              </a:spcAft>
              <a:buClr>
                <a:schemeClr val="accent3"/>
              </a:buClr>
              <a:buSzPts val="1400"/>
              <a:buNone/>
              <a:defRPr>
                <a:solidFill>
                  <a:schemeClr val="accent3"/>
                </a:solidFill>
              </a:defRPr>
            </a:lvl2pPr>
            <a:lvl3pPr lvl="2" rtl="0">
              <a:spcBef>
                <a:spcPts val="0"/>
              </a:spcBef>
              <a:spcAft>
                <a:spcPts val="0"/>
              </a:spcAft>
              <a:buClr>
                <a:schemeClr val="accent3"/>
              </a:buClr>
              <a:buSzPts val="1400"/>
              <a:buNone/>
              <a:defRPr>
                <a:solidFill>
                  <a:schemeClr val="accent3"/>
                </a:solidFill>
              </a:defRPr>
            </a:lvl3pPr>
            <a:lvl4pPr lvl="3" rtl="0">
              <a:spcBef>
                <a:spcPts val="0"/>
              </a:spcBef>
              <a:spcAft>
                <a:spcPts val="0"/>
              </a:spcAft>
              <a:buClr>
                <a:schemeClr val="accent3"/>
              </a:buClr>
              <a:buSzPts val="1400"/>
              <a:buNone/>
              <a:defRPr>
                <a:solidFill>
                  <a:schemeClr val="accent3"/>
                </a:solidFill>
              </a:defRPr>
            </a:lvl4pPr>
            <a:lvl5pPr lvl="4" rtl="0">
              <a:spcBef>
                <a:spcPts val="0"/>
              </a:spcBef>
              <a:spcAft>
                <a:spcPts val="0"/>
              </a:spcAft>
              <a:buClr>
                <a:schemeClr val="accent3"/>
              </a:buClr>
              <a:buSzPts val="1400"/>
              <a:buNone/>
              <a:defRPr>
                <a:solidFill>
                  <a:schemeClr val="accent3"/>
                </a:solidFill>
              </a:defRPr>
            </a:lvl5pPr>
            <a:lvl6pPr lvl="5" rtl="0">
              <a:spcBef>
                <a:spcPts val="0"/>
              </a:spcBef>
              <a:spcAft>
                <a:spcPts val="0"/>
              </a:spcAft>
              <a:buClr>
                <a:schemeClr val="accent3"/>
              </a:buClr>
              <a:buSzPts val="1400"/>
              <a:buNone/>
              <a:defRPr>
                <a:solidFill>
                  <a:schemeClr val="accent3"/>
                </a:solidFill>
              </a:defRPr>
            </a:lvl6pPr>
            <a:lvl7pPr lvl="6" rtl="0">
              <a:spcBef>
                <a:spcPts val="0"/>
              </a:spcBef>
              <a:spcAft>
                <a:spcPts val="0"/>
              </a:spcAft>
              <a:buClr>
                <a:schemeClr val="accent3"/>
              </a:buClr>
              <a:buSzPts val="1400"/>
              <a:buNone/>
              <a:defRPr>
                <a:solidFill>
                  <a:schemeClr val="accent3"/>
                </a:solidFill>
              </a:defRPr>
            </a:lvl7pPr>
            <a:lvl8pPr lvl="7" rtl="0">
              <a:spcBef>
                <a:spcPts val="0"/>
              </a:spcBef>
              <a:spcAft>
                <a:spcPts val="0"/>
              </a:spcAft>
              <a:buClr>
                <a:schemeClr val="accent3"/>
              </a:buClr>
              <a:buSzPts val="1400"/>
              <a:buNone/>
              <a:defRPr>
                <a:solidFill>
                  <a:schemeClr val="accent3"/>
                </a:solidFill>
              </a:defRPr>
            </a:lvl8pPr>
            <a:lvl9pPr lvl="8" rtl="0">
              <a:spcBef>
                <a:spcPts val="0"/>
              </a:spcBef>
              <a:spcAft>
                <a:spcPts val="0"/>
              </a:spcAft>
              <a:buClr>
                <a:schemeClr val="accent3"/>
              </a:buClr>
              <a:buSzPts val="1400"/>
              <a:buNone/>
              <a:defRPr>
                <a:solidFill>
                  <a:schemeClr val="accent3"/>
                </a:solidFill>
              </a:defRPr>
            </a:lvl9pPr>
          </a:lstStyle>
          <a:p>
            <a:r>
              <a:rPr lang="nb-NO"/>
              <a:t>Klikk for å redigere undertittelstil i malen</a:t>
            </a:r>
            <a:endParaRPr/>
          </a:p>
        </p:txBody>
      </p:sp>
      <p:sp>
        <p:nvSpPr>
          <p:cNvPr id="52" name="Google Shape;52;p9"/>
          <p:cNvSpPr txBox="1">
            <a:spLocks noGrp="1"/>
          </p:cNvSpPr>
          <p:nvPr>
            <p:ph type="subTitle" idx="3"/>
          </p:nvPr>
        </p:nvSpPr>
        <p:spPr>
          <a:xfrm>
            <a:off x="440000" y="378850"/>
            <a:ext cx="3780000" cy="391500"/>
          </a:xfrm>
          <a:prstGeom prst="rect">
            <a:avLst/>
          </a:prstGeom>
        </p:spPr>
        <p:txBody>
          <a:bodyPr spcFirstLastPara="1" wrap="square" lIns="0" tIns="91425" rIns="91425" bIns="91425" anchor="t" anchorCtr="0">
            <a:normAutofit/>
          </a:bodyPr>
          <a:lstStyle>
            <a:lvl1pPr marL="6350" lvl="0" indent="-6350" rtl="0">
              <a:spcBef>
                <a:spcPts val="0"/>
              </a:spcBef>
              <a:spcAft>
                <a:spcPts val="0"/>
              </a:spcAft>
              <a:buClr>
                <a:schemeClr val="accent3"/>
              </a:buClr>
              <a:buSzPts val="900"/>
              <a:buNone/>
              <a:tabLst/>
              <a:defRPr sz="900">
                <a:solidFill>
                  <a:srgbClr val="5B6670"/>
                </a:solidFill>
              </a:defRPr>
            </a:lvl1pPr>
            <a:lvl2pPr lvl="1" rtl="0">
              <a:spcBef>
                <a:spcPts val="0"/>
              </a:spcBef>
              <a:spcAft>
                <a:spcPts val="0"/>
              </a:spcAft>
              <a:buClr>
                <a:schemeClr val="accent3"/>
              </a:buClr>
              <a:buSzPts val="1400"/>
              <a:buNone/>
              <a:defRPr>
                <a:solidFill>
                  <a:schemeClr val="accent3"/>
                </a:solidFill>
              </a:defRPr>
            </a:lvl2pPr>
            <a:lvl3pPr lvl="2" rtl="0">
              <a:spcBef>
                <a:spcPts val="0"/>
              </a:spcBef>
              <a:spcAft>
                <a:spcPts val="0"/>
              </a:spcAft>
              <a:buClr>
                <a:schemeClr val="accent3"/>
              </a:buClr>
              <a:buSzPts val="1400"/>
              <a:buNone/>
              <a:defRPr>
                <a:solidFill>
                  <a:schemeClr val="accent3"/>
                </a:solidFill>
              </a:defRPr>
            </a:lvl3pPr>
            <a:lvl4pPr lvl="3" rtl="0">
              <a:spcBef>
                <a:spcPts val="0"/>
              </a:spcBef>
              <a:spcAft>
                <a:spcPts val="0"/>
              </a:spcAft>
              <a:buClr>
                <a:schemeClr val="accent3"/>
              </a:buClr>
              <a:buSzPts val="1400"/>
              <a:buNone/>
              <a:defRPr>
                <a:solidFill>
                  <a:schemeClr val="accent3"/>
                </a:solidFill>
              </a:defRPr>
            </a:lvl4pPr>
            <a:lvl5pPr lvl="4" rtl="0">
              <a:spcBef>
                <a:spcPts val="0"/>
              </a:spcBef>
              <a:spcAft>
                <a:spcPts val="0"/>
              </a:spcAft>
              <a:buClr>
                <a:schemeClr val="accent3"/>
              </a:buClr>
              <a:buSzPts val="1400"/>
              <a:buNone/>
              <a:defRPr>
                <a:solidFill>
                  <a:schemeClr val="accent3"/>
                </a:solidFill>
              </a:defRPr>
            </a:lvl5pPr>
            <a:lvl6pPr lvl="5" rtl="0">
              <a:spcBef>
                <a:spcPts val="0"/>
              </a:spcBef>
              <a:spcAft>
                <a:spcPts val="0"/>
              </a:spcAft>
              <a:buClr>
                <a:schemeClr val="accent3"/>
              </a:buClr>
              <a:buSzPts val="1400"/>
              <a:buNone/>
              <a:defRPr>
                <a:solidFill>
                  <a:schemeClr val="accent3"/>
                </a:solidFill>
              </a:defRPr>
            </a:lvl6pPr>
            <a:lvl7pPr lvl="6" rtl="0">
              <a:spcBef>
                <a:spcPts val="0"/>
              </a:spcBef>
              <a:spcAft>
                <a:spcPts val="0"/>
              </a:spcAft>
              <a:buClr>
                <a:schemeClr val="accent3"/>
              </a:buClr>
              <a:buSzPts val="1400"/>
              <a:buNone/>
              <a:defRPr>
                <a:solidFill>
                  <a:schemeClr val="accent3"/>
                </a:solidFill>
              </a:defRPr>
            </a:lvl7pPr>
            <a:lvl8pPr lvl="7" rtl="0">
              <a:spcBef>
                <a:spcPts val="0"/>
              </a:spcBef>
              <a:spcAft>
                <a:spcPts val="0"/>
              </a:spcAft>
              <a:buClr>
                <a:schemeClr val="accent3"/>
              </a:buClr>
              <a:buSzPts val="1400"/>
              <a:buNone/>
              <a:defRPr>
                <a:solidFill>
                  <a:schemeClr val="accent3"/>
                </a:solidFill>
              </a:defRPr>
            </a:lvl8pPr>
            <a:lvl9pPr lvl="8" rtl="0">
              <a:spcBef>
                <a:spcPts val="0"/>
              </a:spcBef>
              <a:spcAft>
                <a:spcPts val="0"/>
              </a:spcAft>
              <a:buClr>
                <a:schemeClr val="accent3"/>
              </a:buClr>
              <a:buSzPts val="1400"/>
              <a:buNone/>
              <a:defRPr>
                <a:solidFill>
                  <a:schemeClr val="accent3"/>
                </a:solidFill>
              </a:defRPr>
            </a:lvl9pPr>
          </a:lstStyle>
          <a:p>
            <a:r>
              <a:rPr lang="nb-NO"/>
              <a:t>Klikk for å redigere undertittelstil i malen</a:t>
            </a:r>
            <a:endParaRPr/>
          </a:p>
        </p:txBody>
      </p:sp>
      <p:sp>
        <p:nvSpPr>
          <p:cNvPr id="53" name="Google Shape;53;p9"/>
          <p:cNvSpPr txBox="1">
            <a:spLocks noGrp="1"/>
          </p:cNvSpPr>
          <p:nvPr>
            <p:ph type="title"/>
          </p:nvPr>
        </p:nvSpPr>
        <p:spPr>
          <a:xfrm>
            <a:off x="440000" y="955700"/>
            <a:ext cx="3780000" cy="976200"/>
          </a:xfrm>
          <a:prstGeom prst="rect">
            <a:avLst/>
          </a:prstGeom>
        </p:spPr>
        <p:txBody>
          <a:bodyPr spcFirstLastPara="1" wrap="square" lIns="0"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800"/>
              <a:buNone/>
              <a:defRPr>
                <a:latin typeface="Open Sans"/>
                <a:ea typeface="Open Sans"/>
                <a:cs typeface="Open Sans"/>
                <a:sym typeface="Open Sans"/>
              </a:defRPr>
            </a:lvl2pPr>
            <a:lvl3pPr lvl="2">
              <a:spcBef>
                <a:spcPts val="0"/>
              </a:spcBef>
              <a:spcAft>
                <a:spcPts val="0"/>
              </a:spcAft>
              <a:buSzPts val="2800"/>
              <a:buNone/>
              <a:defRPr>
                <a:latin typeface="Open Sans"/>
                <a:ea typeface="Open Sans"/>
                <a:cs typeface="Open Sans"/>
                <a:sym typeface="Open Sans"/>
              </a:defRPr>
            </a:lvl3pPr>
            <a:lvl4pPr lvl="3">
              <a:spcBef>
                <a:spcPts val="0"/>
              </a:spcBef>
              <a:spcAft>
                <a:spcPts val="0"/>
              </a:spcAft>
              <a:buSzPts val="2800"/>
              <a:buNone/>
              <a:defRPr>
                <a:latin typeface="Open Sans"/>
                <a:ea typeface="Open Sans"/>
                <a:cs typeface="Open Sans"/>
                <a:sym typeface="Open Sans"/>
              </a:defRPr>
            </a:lvl4pPr>
            <a:lvl5pPr lvl="4">
              <a:spcBef>
                <a:spcPts val="0"/>
              </a:spcBef>
              <a:spcAft>
                <a:spcPts val="0"/>
              </a:spcAft>
              <a:buSzPts val="2800"/>
              <a:buNone/>
              <a:defRPr>
                <a:latin typeface="Open Sans"/>
                <a:ea typeface="Open Sans"/>
                <a:cs typeface="Open Sans"/>
                <a:sym typeface="Open Sans"/>
              </a:defRPr>
            </a:lvl5pPr>
            <a:lvl6pPr lvl="5">
              <a:spcBef>
                <a:spcPts val="0"/>
              </a:spcBef>
              <a:spcAft>
                <a:spcPts val="0"/>
              </a:spcAft>
              <a:buSzPts val="2800"/>
              <a:buNone/>
              <a:defRPr>
                <a:latin typeface="Open Sans"/>
                <a:ea typeface="Open Sans"/>
                <a:cs typeface="Open Sans"/>
                <a:sym typeface="Open Sans"/>
              </a:defRPr>
            </a:lvl6pPr>
            <a:lvl7pPr lvl="6">
              <a:spcBef>
                <a:spcPts val="0"/>
              </a:spcBef>
              <a:spcAft>
                <a:spcPts val="0"/>
              </a:spcAft>
              <a:buSzPts val="2800"/>
              <a:buNone/>
              <a:defRPr>
                <a:latin typeface="Open Sans"/>
                <a:ea typeface="Open Sans"/>
                <a:cs typeface="Open Sans"/>
                <a:sym typeface="Open Sans"/>
              </a:defRPr>
            </a:lvl7pPr>
            <a:lvl8pPr lvl="7">
              <a:spcBef>
                <a:spcPts val="0"/>
              </a:spcBef>
              <a:spcAft>
                <a:spcPts val="0"/>
              </a:spcAft>
              <a:buSzPts val="2800"/>
              <a:buNone/>
              <a:defRPr>
                <a:latin typeface="Open Sans"/>
                <a:ea typeface="Open Sans"/>
                <a:cs typeface="Open Sans"/>
                <a:sym typeface="Open Sans"/>
              </a:defRPr>
            </a:lvl8pPr>
            <a:lvl9pPr lvl="8">
              <a:spcBef>
                <a:spcPts val="0"/>
              </a:spcBef>
              <a:spcAft>
                <a:spcPts val="0"/>
              </a:spcAft>
              <a:buSzPts val="2800"/>
              <a:buNone/>
              <a:defRPr>
                <a:latin typeface="Open Sans"/>
                <a:ea typeface="Open Sans"/>
                <a:cs typeface="Open Sans"/>
                <a:sym typeface="Open Sans"/>
              </a:defRPr>
            </a:lvl9pPr>
          </a:lstStyle>
          <a:p>
            <a:r>
              <a:rPr lang="nb-NO"/>
              <a:t>Klikk for å redigere tittelstil</a:t>
            </a:r>
            <a:endParaRPr/>
          </a:p>
        </p:txBody>
      </p:sp>
      <p:sp>
        <p:nvSpPr>
          <p:cNvPr id="54" name="Google Shape;54;p9"/>
          <p:cNvSpPr txBox="1">
            <a:spLocks noGrp="1"/>
          </p:cNvSpPr>
          <p:nvPr>
            <p:ph type="title" idx="4"/>
          </p:nvPr>
        </p:nvSpPr>
        <p:spPr>
          <a:xfrm>
            <a:off x="5048249" y="955700"/>
            <a:ext cx="3768775" cy="976200"/>
          </a:xfrm>
          <a:prstGeom prst="rect">
            <a:avLst/>
          </a:prstGeom>
        </p:spPr>
        <p:txBody>
          <a:bodyPr spcFirstLastPara="1" wrap="square" lIns="0" tIns="91425" rIns="91425" bIns="91425" anchor="t" anchorCtr="0">
            <a:normAutofit/>
          </a:bodyPr>
          <a:lstStyle>
            <a:lvl1pPr lvl="0" rtl="0">
              <a:spcBef>
                <a:spcPts val="0"/>
              </a:spcBef>
              <a:spcAft>
                <a:spcPts val="0"/>
              </a:spcAft>
              <a:buSzPts val="2400"/>
              <a:buNone/>
              <a:defRPr sz="24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r>
              <a:rPr lang="nb-NO"/>
              <a:t>Klikk for å redigere tittelstil</a:t>
            </a:r>
            <a:endParaRPr/>
          </a:p>
        </p:txBody>
      </p:sp>
      <p:sp>
        <p:nvSpPr>
          <p:cNvPr id="55" name="Google Shape;55;p9"/>
          <p:cNvSpPr txBox="1">
            <a:spLocks noGrp="1"/>
          </p:cNvSpPr>
          <p:nvPr>
            <p:ph type="body" idx="5"/>
          </p:nvPr>
        </p:nvSpPr>
        <p:spPr>
          <a:xfrm>
            <a:off x="5055832" y="1967225"/>
            <a:ext cx="3780000" cy="2010900"/>
          </a:xfrm>
          <a:prstGeom prst="rect">
            <a:avLst/>
          </a:prstGeom>
        </p:spPr>
        <p:txBody>
          <a:bodyPr spcFirstLastPara="1" wrap="square" lIns="0" tIns="91425" rIns="91425" bIns="91425" anchor="t" anchorCtr="0">
            <a:normAutofit/>
          </a:bodyPr>
          <a:lstStyle>
            <a:lvl1pPr marL="6350" lvl="0" indent="0">
              <a:spcBef>
                <a:spcPts val="0"/>
              </a:spcBef>
              <a:spcAft>
                <a:spcPts val="0"/>
              </a:spcAft>
              <a:buClr>
                <a:srgbClr val="5B6670"/>
              </a:buClr>
              <a:buSzPts val="1100"/>
              <a:buFontTx/>
              <a:buNone/>
              <a:tabLst/>
              <a:defRPr sz="1100">
                <a:solidFill>
                  <a:srgbClr val="5B6670"/>
                </a:solidFill>
              </a:defRPr>
            </a:lvl1pPr>
            <a:lvl2pPr marL="914400" lvl="1" indent="-298450">
              <a:spcBef>
                <a:spcPts val="0"/>
              </a:spcBef>
              <a:spcAft>
                <a:spcPts val="0"/>
              </a:spcAft>
              <a:buClr>
                <a:schemeClr val="accent2"/>
              </a:buClr>
              <a:buSzPts val="1100"/>
              <a:buChar char="○"/>
              <a:defRPr sz="1100">
                <a:solidFill>
                  <a:schemeClr val="accent2"/>
                </a:solidFill>
              </a:defRPr>
            </a:lvl2pPr>
            <a:lvl3pPr marL="1371600" lvl="2" indent="-298450">
              <a:spcBef>
                <a:spcPts val="0"/>
              </a:spcBef>
              <a:spcAft>
                <a:spcPts val="0"/>
              </a:spcAft>
              <a:buClr>
                <a:schemeClr val="accent2"/>
              </a:buClr>
              <a:buSzPts val="1100"/>
              <a:buChar char="■"/>
              <a:defRPr sz="1100">
                <a:solidFill>
                  <a:schemeClr val="accent2"/>
                </a:solidFill>
              </a:defRPr>
            </a:lvl3pPr>
            <a:lvl4pPr marL="1828800" lvl="3" indent="-298450">
              <a:spcBef>
                <a:spcPts val="0"/>
              </a:spcBef>
              <a:spcAft>
                <a:spcPts val="0"/>
              </a:spcAft>
              <a:buClr>
                <a:schemeClr val="accent2"/>
              </a:buClr>
              <a:buSzPts val="1100"/>
              <a:buChar char="●"/>
              <a:defRPr sz="1100">
                <a:solidFill>
                  <a:schemeClr val="accent2"/>
                </a:solidFill>
              </a:defRPr>
            </a:lvl4pPr>
            <a:lvl5pPr marL="2286000" lvl="4" indent="-298450">
              <a:spcBef>
                <a:spcPts val="0"/>
              </a:spcBef>
              <a:spcAft>
                <a:spcPts val="0"/>
              </a:spcAft>
              <a:buClr>
                <a:schemeClr val="accent2"/>
              </a:buClr>
              <a:buSzPts val="1100"/>
              <a:buChar char="○"/>
              <a:defRPr sz="1100">
                <a:solidFill>
                  <a:schemeClr val="accent2"/>
                </a:solidFill>
              </a:defRPr>
            </a:lvl5pPr>
            <a:lvl6pPr marL="2743200" lvl="5" indent="-298450">
              <a:spcBef>
                <a:spcPts val="0"/>
              </a:spcBef>
              <a:spcAft>
                <a:spcPts val="0"/>
              </a:spcAft>
              <a:buClr>
                <a:schemeClr val="accent2"/>
              </a:buClr>
              <a:buSzPts val="1100"/>
              <a:buChar char="■"/>
              <a:defRPr sz="1100">
                <a:solidFill>
                  <a:schemeClr val="accent2"/>
                </a:solidFill>
              </a:defRPr>
            </a:lvl6pPr>
            <a:lvl7pPr marL="3200400" lvl="6" indent="-298450">
              <a:spcBef>
                <a:spcPts val="0"/>
              </a:spcBef>
              <a:spcAft>
                <a:spcPts val="0"/>
              </a:spcAft>
              <a:buClr>
                <a:schemeClr val="accent2"/>
              </a:buClr>
              <a:buSzPts val="1100"/>
              <a:buChar char="●"/>
              <a:defRPr sz="1100">
                <a:solidFill>
                  <a:schemeClr val="accent2"/>
                </a:solidFill>
              </a:defRPr>
            </a:lvl7pPr>
            <a:lvl8pPr marL="3657600" lvl="7" indent="-298450">
              <a:spcBef>
                <a:spcPts val="0"/>
              </a:spcBef>
              <a:spcAft>
                <a:spcPts val="0"/>
              </a:spcAft>
              <a:buClr>
                <a:schemeClr val="accent2"/>
              </a:buClr>
              <a:buSzPts val="1100"/>
              <a:buChar char="○"/>
              <a:defRPr sz="1100">
                <a:solidFill>
                  <a:schemeClr val="accent2"/>
                </a:solidFill>
              </a:defRPr>
            </a:lvl8pPr>
            <a:lvl9pPr marL="4114800" lvl="8" indent="-298450">
              <a:spcBef>
                <a:spcPts val="0"/>
              </a:spcBef>
              <a:spcAft>
                <a:spcPts val="0"/>
              </a:spcAft>
              <a:buClr>
                <a:schemeClr val="accent2"/>
              </a:buClr>
              <a:buSzPts val="1100"/>
              <a:buChar char="■"/>
              <a:defRPr sz="1100">
                <a:solidFill>
                  <a:schemeClr val="accent2"/>
                </a:solidFill>
              </a:defRPr>
            </a:lvl9pPr>
          </a:lstStyle>
          <a:p>
            <a:pPr lvl="0"/>
            <a:r>
              <a:rPr lang="nb-NO"/>
              <a:t>Klikk for å redigere tekststiler i malen</a:t>
            </a:r>
          </a:p>
        </p:txBody>
      </p:sp>
      <p:sp>
        <p:nvSpPr>
          <p:cNvPr id="56" name="Google Shape;56;p9"/>
          <p:cNvSpPr txBox="1">
            <a:spLocks noGrp="1"/>
          </p:cNvSpPr>
          <p:nvPr>
            <p:ph type="body" idx="6"/>
          </p:nvPr>
        </p:nvSpPr>
        <p:spPr>
          <a:xfrm>
            <a:off x="440000" y="1967225"/>
            <a:ext cx="3780000" cy="2010900"/>
          </a:xfrm>
          <a:prstGeom prst="rect">
            <a:avLst/>
          </a:prstGeom>
        </p:spPr>
        <p:txBody>
          <a:bodyPr spcFirstLastPara="1" wrap="square" lIns="0" tIns="91425" rIns="91425" bIns="91425" anchor="t" anchorCtr="0">
            <a:normAutofit/>
          </a:bodyPr>
          <a:lstStyle>
            <a:lvl1pPr marL="6350" lvl="0" indent="0" rtl="0">
              <a:spcBef>
                <a:spcPts val="0"/>
              </a:spcBef>
              <a:spcAft>
                <a:spcPts val="0"/>
              </a:spcAft>
              <a:buClr>
                <a:srgbClr val="5B6670"/>
              </a:buClr>
              <a:buSzPts val="1100"/>
              <a:buFontTx/>
              <a:buNone/>
              <a:tabLst/>
              <a:defRPr sz="1100">
                <a:solidFill>
                  <a:srgbClr val="5B6670"/>
                </a:solidFill>
              </a:defRPr>
            </a:lvl1pPr>
            <a:lvl2pPr marL="914400" lvl="1" indent="-298450" rtl="0">
              <a:spcBef>
                <a:spcPts val="0"/>
              </a:spcBef>
              <a:spcAft>
                <a:spcPts val="0"/>
              </a:spcAft>
              <a:buClr>
                <a:schemeClr val="accent2"/>
              </a:buClr>
              <a:buSzPts val="1100"/>
              <a:buChar char="○"/>
              <a:defRPr sz="1100">
                <a:solidFill>
                  <a:schemeClr val="accent2"/>
                </a:solidFill>
              </a:defRPr>
            </a:lvl2pPr>
            <a:lvl3pPr marL="1371600" lvl="2" indent="-298450" rtl="0">
              <a:spcBef>
                <a:spcPts val="0"/>
              </a:spcBef>
              <a:spcAft>
                <a:spcPts val="0"/>
              </a:spcAft>
              <a:buClr>
                <a:schemeClr val="accent2"/>
              </a:buClr>
              <a:buSzPts val="1100"/>
              <a:buChar char="■"/>
              <a:defRPr sz="1100">
                <a:solidFill>
                  <a:schemeClr val="accent2"/>
                </a:solidFill>
              </a:defRPr>
            </a:lvl3pPr>
            <a:lvl4pPr marL="1828800" lvl="3" indent="-298450" rtl="0">
              <a:spcBef>
                <a:spcPts val="0"/>
              </a:spcBef>
              <a:spcAft>
                <a:spcPts val="0"/>
              </a:spcAft>
              <a:buClr>
                <a:schemeClr val="accent2"/>
              </a:buClr>
              <a:buSzPts val="1100"/>
              <a:buChar char="●"/>
              <a:defRPr sz="1100">
                <a:solidFill>
                  <a:schemeClr val="accent2"/>
                </a:solidFill>
              </a:defRPr>
            </a:lvl4pPr>
            <a:lvl5pPr marL="2286000" lvl="4" indent="-298450" rtl="0">
              <a:spcBef>
                <a:spcPts val="0"/>
              </a:spcBef>
              <a:spcAft>
                <a:spcPts val="0"/>
              </a:spcAft>
              <a:buClr>
                <a:schemeClr val="accent2"/>
              </a:buClr>
              <a:buSzPts val="1100"/>
              <a:buChar char="○"/>
              <a:defRPr sz="1100">
                <a:solidFill>
                  <a:schemeClr val="accent2"/>
                </a:solidFill>
              </a:defRPr>
            </a:lvl5pPr>
            <a:lvl6pPr marL="2743200" lvl="5" indent="-298450" rtl="0">
              <a:spcBef>
                <a:spcPts val="0"/>
              </a:spcBef>
              <a:spcAft>
                <a:spcPts val="0"/>
              </a:spcAft>
              <a:buClr>
                <a:schemeClr val="accent2"/>
              </a:buClr>
              <a:buSzPts val="1100"/>
              <a:buChar char="■"/>
              <a:defRPr sz="1100">
                <a:solidFill>
                  <a:schemeClr val="accent2"/>
                </a:solidFill>
              </a:defRPr>
            </a:lvl6pPr>
            <a:lvl7pPr marL="3200400" lvl="6" indent="-298450" rtl="0">
              <a:spcBef>
                <a:spcPts val="0"/>
              </a:spcBef>
              <a:spcAft>
                <a:spcPts val="0"/>
              </a:spcAft>
              <a:buClr>
                <a:schemeClr val="accent2"/>
              </a:buClr>
              <a:buSzPts val="1100"/>
              <a:buChar char="●"/>
              <a:defRPr sz="1100">
                <a:solidFill>
                  <a:schemeClr val="accent2"/>
                </a:solidFill>
              </a:defRPr>
            </a:lvl7pPr>
            <a:lvl8pPr marL="3657600" lvl="7" indent="-298450" rtl="0">
              <a:spcBef>
                <a:spcPts val="0"/>
              </a:spcBef>
              <a:spcAft>
                <a:spcPts val="0"/>
              </a:spcAft>
              <a:buClr>
                <a:schemeClr val="accent2"/>
              </a:buClr>
              <a:buSzPts val="1100"/>
              <a:buChar char="○"/>
              <a:defRPr sz="1100">
                <a:solidFill>
                  <a:schemeClr val="accent2"/>
                </a:solidFill>
              </a:defRPr>
            </a:lvl8pPr>
            <a:lvl9pPr marL="4114800" lvl="8" indent="-298450" rtl="0">
              <a:spcBef>
                <a:spcPts val="0"/>
              </a:spcBef>
              <a:spcAft>
                <a:spcPts val="0"/>
              </a:spcAft>
              <a:buClr>
                <a:schemeClr val="accent2"/>
              </a:buClr>
              <a:buSzPts val="1100"/>
              <a:buChar char="■"/>
              <a:defRPr sz="1100">
                <a:solidFill>
                  <a:schemeClr val="accent2"/>
                </a:solidFill>
              </a:defRPr>
            </a:lvl9pPr>
          </a:lstStyle>
          <a:p>
            <a:pPr lvl="0"/>
            <a:r>
              <a:rPr lang="nb-NO"/>
              <a:t>Klikk for å redigere tekststiler i malen</a:t>
            </a:r>
          </a:p>
        </p:txBody>
      </p:sp>
    </p:spTree>
    <p:extLst>
      <p:ext uri="{BB962C8B-B14F-4D97-AF65-F5344CB8AC3E}">
        <p14:creationId xmlns:p14="http://schemas.microsoft.com/office/powerpoint/2010/main" val="1991255854"/>
      </p:ext>
    </p:extLst>
  </p:cSld>
  <p:clrMapOvr>
    <a:masterClrMapping/>
  </p:clrMapOvr>
  <p:extLst>
    <p:ext uri="{DCECCB84-F9BA-43D5-87BE-67443E8EF086}">
      <p15:sldGuideLst xmlns:p15="http://schemas.microsoft.com/office/powerpoint/2012/main">
        <p15:guide id="1" pos="3173">
          <p15:clr>
            <a:srgbClr val="FA7B17"/>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om med overskrift">
    <p:spTree>
      <p:nvGrpSpPr>
        <p:cNvPr id="1" name=""/>
        <p:cNvGrpSpPr/>
        <p:nvPr/>
      </p:nvGrpSpPr>
      <p:grpSpPr>
        <a:xfrm>
          <a:off x="0" y="0"/>
          <a:ext cx="0" cy="0"/>
          <a:chOff x="0" y="0"/>
          <a:chExt cx="0" cy="0"/>
        </a:xfrm>
      </p:grpSpPr>
      <p:sp>
        <p:nvSpPr>
          <p:cNvPr id="4" name="Google Shape;76;p12">
            <a:extLst>
              <a:ext uri="{FF2B5EF4-FFF2-40B4-BE49-F238E27FC236}">
                <a16:creationId xmlns:a16="http://schemas.microsoft.com/office/drawing/2014/main" id="{22040B22-10E5-B84F-BB3C-AE0E4C5F6638}"/>
              </a:ext>
            </a:extLst>
          </p:cNvPr>
          <p:cNvSpPr txBox="1">
            <a:spLocks noGrp="1"/>
          </p:cNvSpPr>
          <p:nvPr>
            <p:ph type="title"/>
          </p:nvPr>
        </p:nvSpPr>
        <p:spPr>
          <a:xfrm>
            <a:off x="534375" y="412000"/>
            <a:ext cx="8075100" cy="574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a:lvl1pPr>
            <a:lvl2pPr lvl="1" algn="ctr" rtl="0">
              <a:spcBef>
                <a:spcPts val="0"/>
              </a:spcBef>
              <a:spcAft>
                <a:spcPts val="0"/>
              </a:spcAft>
              <a:buSzPts val="2800"/>
              <a:buNone/>
              <a:defRPr>
                <a:latin typeface="Open Sans"/>
                <a:ea typeface="Open Sans"/>
                <a:cs typeface="Open Sans"/>
                <a:sym typeface="Open Sans"/>
              </a:defRPr>
            </a:lvl2pPr>
            <a:lvl3pPr lvl="2" algn="ctr" rtl="0">
              <a:spcBef>
                <a:spcPts val="0"/>
              </a:spcBef>
              <a:spcAft>
                <a:spcPts val="0"/>
              </a:spcAft>
              <a:buSzPts val="2800"/>
              <a:buNone/>
              <a:defRPr>
                <a:latin typeface="Open Sans"/>
                <a:ea typeface="Open Sans"/>
                <a:cs typeface="Open Sans"/>
                <a:sym typeface="Open Sans"/>
              </a:defRPr>
            </a:lvl3pPr>
            <a:lvl4pPr lvl="3" algn="ctr" rtl="0">
              <a:spcBef>
                <a:spcPts val="0"/>
              </a:spcBef>
              <a:spcAft>
                <a:spcPts val="0"/>
              </a:spcAft>
              <a:buSzPts val="2800"/>
              <a:buNone/>
              <a:defRPr>
                <a:latin typeface="Open Sans"/>
                <a:ea typeface="Open Sans"/>
                <a:cs typeface="Open Sans"/>
                <a:sym typeface="Open Sans"/>
              </a:defRPr>
            </a:lvl4pPr>
            <a:lvl5pPr lvl="4" algn="ctr" rtl="0">
              <a:spcBef>
                <a:spcPts val="0"/>
              </a:spcBef>
              <a:spcAft>
                <a:spcPts val="0"/>
              </a:spcAft>
              <a:buSzPts val="2800"/>
              <a:buNone/>
              <a:defRPr>
                <a:latin typeface="Open Sans"/>
                <a:ea typeface="Open Sans"/>
                <a:cs typeface="Open Sans"/>
                <a:sym typeface="Open Sans"/>
              </a:defRPr>
            </a:lvl5pPr>
            <a:lvl6pPr lvl="5" algn="ctr" rtl="0">
              <a:spcBef>
                <a:spcPts val="0"/>
              </a:spcBef>
              <a:spcAft>
                <a:spcPts val="0"/>
              </a:spcAft>
              <a:buSzPts val="2800"/>
              <a:buNone/>
              <a:defRPr>
                <a:latin typeface="Open Sans"/>
                <a:ea typeface="Open Sans"/>
                <a:cs typeface="Open Sans"/>
                <a:sym typeface="Open Sans"/>
              </a:defRPr>
            </a:lvl6pPr>
            <a:lvl7pPr lvl="6" algn="ctr" rtl="0">
              <a:spcBef>
                <a:spcPts val="0"/>
              </a:spcBef>
              <a:spcAft>
                <a:spcPts val="0"/>
              </a:spcAft>
              <a:buSzPts val="2800"/>
              <a:buNone/>
              <a:defRPr>
                <a:latin typeface="Open Sans"/>
                <a:ea typeface="Open Sans"/>
                <a:cs typeface="Open Sans"/>
                <a:sym typeface="Open Sans"/>
              </a:defRPr>
            </a:lvl7pPr>
            <a:lvl8pPr lvl="7" algn="ctr" rtl="0">
              <a:spcBef>
                <a:spcPts val="0"/>
              </a:spcBef>
              <a:spcAft>
                <a:spcPts val="0"/>
              </a:spcAft>
              <a:buSzPts val="2800"/>
              <a:buNone/>
              <a:defRPr>
                <a:latin typeface="Open Sans"/>
                <a:ea typeface="Open Sans"/>
                <a:cs typeface="Open Sans"/>
                <a:sym typeface="Open Sans"/>
              </a:defRPr>
            </a:lvl8pPr>
            <a:lvl9pPr lvl="8" algn="ctr" rtl="0">
              <a:spcBef>
                <a:spcPts val="0"/>
              </a:spcBef>
              <a:spcAft>
                <a:spcPts val="0"/>
              </a:spcAft>
              <a:buSzPts val="2800"/>
              <a:buNone/>
              <a:defRPr>
                <a:latin typeface="Open Sans"/>
                <a:ea typeface="Open Sans"/>
                <a:cs typeface="Open Sans"/>
                <a:sym typeface="Open Sans"/>
              </a:defRPr>
            </a:lvl9pPr>
          </a:lstStyle>
          <a:p>
            <a:r>
              <a:rPr lang="nb-NO"/>
              <a:t>Klikk for å redigere tittelstil</a:t>
            </a:r>
            <a:endParaRPr/>
          </a:p>
        </p:txBody>
      </p:sp>
      <p:sp>
        <p:nvSpPr>
          <p:cNvPr id="6" name="Google Shape;78;p12">
            <a:extLst>
              <a:ext uri="{FF2B5EF4-FFF2-40B4-BE49-F238E27FC236}">
                <a16:creationId xmlns:a16="http://schemas.microsoft.com/office/drawing/2014/main" id="{103A74F2-413E-6745-A659-C7A72EF0C78A}"/>
              </a:ext>
            </a:extLst>
          </p:cNvPr>
          <p:cNvSpPr txBox="1">
            <a:spLocks noGrp="1"/>
          </p:cNvSpPr>
          <p:nvPr>
            <p:ph type="subTitle" idx="1"/>
          </p:nvPr>
        </p:nvSpPr>
        <p:spPr>
          <a:xfrm>
            <a:off x="1946550" y="1116000"/>
            <a:ext cx="5250900" cy="5202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5B666F"/>
              </a:buClr>
              <a:buSzPts val="1000"/>
              <a:buNone/>
              <a:defRPr sz="1000">
                <a:solidFill>
                  <a:srgbClr val="5B666F"/>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nb-NO"/>
              <a:t>Klikk for å redigere undertittelstil i malen</a:t>
            </a:r>
            <a:endParaRPr/>
          </a:p>
        </p:txBody>
      </p:sp>
    </p:spTree>
    <p:extLst>
      <p:ext uri="{BB962C8B-B14F-4D97-AF65-F5344CB8AC3E}">
        <p14:creationId xmlns:p14="http://schemas.microsoft.com/office/powerpoint/2010/main" val="38482375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kk for i dag">
    <p:bg>
      <p:bgPr>
        <a:solidFill>
          <a:srgbClr val="2D7C81"/>
        </a:solidFill>
        <a:effectLst/>
      </p:bgPr>
    </p:bg>
    <p:spTree>
      <p:nvGrpSpPr>
        <p:cNvPr id="1" name=""/>
        <p:cNvGrpSpPr/>
        <p:nvPr/>
      </p:nvGrpSpPr>
      <p:grpSpPr>
        <a:xfrm>
          <a:off x="0" y="0"/>
          <a:ext cx="0" cy="0"/>
          <a:chOff x="0" y="0"/>
          <a:chExt cx="0" cy="0"/>
        </a:xfrm>
      </p:grpSpPr>
      <p:sp>
        <p:nvSpPr>
          <p:cNvPr id="4" name="Plassholder for bilde 2">
            <a:extLst>
              <a:ext uri="{FF2B5EF4-FFF2-40B4-BE49-F238E27FC236}">
                <a16:creationId xmlns:a16="http://schemas.microsoft.com/office/drawing/2014/main" id="{E6E88A82-BB71-0642-8E10-A5DE3D3AD507}"/>
              </a:ext>
            </a:extLst>
          </p:cNvPr>
          <p:cNvSpPr>
            <a:spLocks noGrp="1"/>
          </p:cNvSpPr>
          <p:nvPr>
            <p:ph type="pic" sz="quarter" idx="10"/>
          </p:nvPr>
        </p:nvSpPr>
        <p:spPr>
          <a:xfrm>
            <a:off x="0" y="0"/>
            <a:ext cx="9144000" cy="5143500"/>
          </a:xfrm>
        </p:spPr>
        <p:txBody>
          <a:bodyPr/>
          <a:lstStyle>
            <a:lvl1pPr marL="114300" indent="0">
              <a:buNone/>
              <a:defRPr/>
            </a:lvl1pPr>
          </a:lstStyle>
          <a:p>
            <a:r>
              <a:rPr lang="nb-NO"/>
              <a:t>Klikk på ikonet for å legge til et bilde</a:t>
            </a:r>
          </a:p>
        </p:txBody>
      </p:sp>
      <p:pic>
        <p:nvPicPr>
          <p:cNvPr id="6" name="Google Shape;16;p3">
            <a:extLst>
              <a:ext uri="{FF2B5EF4-FFF2-40B4-BE49-F238E27FC236}">
                <a16:creationId xmlns:a16="http://schemas.microsoft.com/office/drawing/2014/main" id="{063D3FDA-4A37-6D4D-BE18-266237BDE162}"/>
              </a:ext>
            </a:extLst>
          </p:cNvPr>
          <p:cNvPicPr preferRelativeResize="0"/>
          <p:nvPr userDrawn="1"/>
        </p:nvPicPr>
        <p:blipFill rotWithShape="1">
          <a:blip r:embed="rId2">
            <a:alphaModFix/>
          </a:blip>
          <a:srcRect/>
          <a:stretch/>
        </p:blipFill>
        <p:spPr>
          <a:xfrm>
            <a:off x="3640727" y="4590769"/>
            <a:ext cx="1862546" cy="324978"/>
          </a:xfrm>
          <a:prstGeom prst="rect">
            <a:avLst/>
          </a:prstGeom>
          <a:noFill/>
          <a:ln>
            <a:noFill/>
          </a:ln>
        </p:spPr>
      </p:pic>
      <p:sp>
        <p:nvSpPr>
          <p:cNvPr id="7" name="Google Shape;17;p3">
            <a:extLst>
              <a:ext uri="{FF2B5EF4-FFF2-40B4-BE49-F238E27FC236}">
                <a16:creationId xmlns:a16="http://schemas.microsoft.com/office/drawing/2014/main" id="{547B545A-B96A-3040-A64F-5B110111BDDB}"/>
              </a:ext>
            </a:extLst>
          </p:cNvPr>
          <p:cNvSpPr/>
          <p:nvPr userDrawn="1"/>
        </p:nvSpPr>
        <p:spPr>
          <a:xfrm>
            <a:off x="4381186" y="3038257"/>
            <a:ext cx="381381" cy="19069"/>
          </a:xfrm>
          <a:custGeom>
            <a:avLst/>
            <a:gdLst/>
            <a:ahLst/>
            <a:cxnLst/>
            <a:rect l="l" t="t" r="r" b="b"/>
            <a:pathLst>
              <a:path w="838200" h="41909"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8" name="Google Shape;14;p3">
            <a:extLst>
              <a:ext uri="{FF2B5EF4-FFF2-40B4-BE49-F238E27FC236}">
                <a16:creationId xmlns:a16="http://schemas.microsoft.com/office/drawing/2014/main" id="{E32A3D5C-9893-6A43-9B40-28655795BA5D}"/>
              </a:ext>
            </a:extLst>
          </p:cNvPr>
          <p:cNvSpPr txBox="1">
            <a:spLocks/>
          </p:cNvSpPr>
          <p:nvPr userDrawn="1"/>
        </p:nvSpPr>
        <p:spPr>
          <a:xfrm>
            <a:off x="1332000" y="1922250"/>
            <a:ext cx="6480000" cy="8418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ctr" rtl="0" eaLnBrk="1" hangingPunct="1">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ctr" rtl="0" eaLnBrk="1" hangingPunct="1">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ctr" rtl="0" eaLnBrk="1" hangingPunct="1">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ctr" rtl="0" eaLnBrk="1" hangingPunct="1">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ctr" rtl="0" eaLnBrk="1" hangingPunct="1">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6pPr>
            <a:lvl7pPr marR="0" lvl="6" algn="ctr" rtl="0" eaLnBrk="1" hangingPunct="1">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7pPr>
            <a:lvl8pPr marR="0" lvl="7" algn="ctr" rtl="0" eaLnBrk="1" hangingPunct="1">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8pPr>
            <a:lvl9pPr marR="0" lvl="8" algn="ctr" rtl="0" eaLnBrk="1" hangingPunct="1">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9pPr>
          </a:lstStyle>
          <a:p>
            <a:r>
              <a:rPr lang="nb-NO"/>
              <a:t>Takk for i dag</a:t>
            </a:r>
          </a:p>
        </p:txBody>
      </p:sp>
    </p:spTree>
    <p:extLst>
      <p:ext uri="{BB962C8B-B14F-4D97-AF65-F5344CB8AC3E}">
        <p14:creationId xmlns:p14="http://schemas.microsoft.com/office/powerpoint/2010/main" val="17556175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tat">
    <p:bg>
      <p:bgPr>
        <a:solidFill>
          <a:srgbClr val="2D7C81"/>
        </a:solidFill>
        <a:effectLst/>
      </p:bgPr>
    </p:bg>
    <p:spTree>
      <p:nvGrpSpPr>
        <p:cNvPr id="1" name=""/>
        <p:cNvGrpSpPr/>
        <p:nvPr/>
      </p:nvGrpSpPr>
      <p:grpSpPr>
        <a:xfrm>
          <a:off x="0" y="0"/>
          <a:ext cx="0" cy="0"/>
          <a:chOff x="0" y="0"/>
          <a:chExt cx="0" cy="0"/>
        </a:xfrm>
      </p:grpSpPr>
      <p:sp>
        <p:nvSpPr>
          <p:cNvPr id="4" name="Plassholder for bilde 2">
            <a:extLst>
              <a:ext uri="{FF2B5EF4-FFF2-40B4-BE49-F238E27FC236}">
                <a16:creationId xmlns:a16="http://schemas.microsoft.com/office/drawing/2014/main" id="{5F1F76BC-2011-984B-9AF0-465FA4BF2996}"/>
              </a:ext>
            </a:extLst>
          </p:cNvPr>
          <p:cNvSpPr>
            <a:spLocks noGrp="1"/>
          </p:cNvSpPr>
          <p:nvPr>
            <p:ph type="pic" sz="quarter" idx="10"/>
          </p:nvPr>
        </p:nvSpPr>
        <p:spPr>
          <a:xfrm>
            <a:off x="0" y="0"/>
            <a:ext cx="9144000" cy="5143500"/>
          </a:xfrm>
        </p:spPr>
        <p:txBody>
          <a:bodyPr/>
          <a:lstStyle>
            <a:lvl1pPr marL="114300" indent="0">
              <a:buNone/>
              <a:defRPr/>
            </a:lvl1pPr>
          </a:lstStyle>
          <a:p>
            <a:r>
              <a:rPr lang="nb-NO"/>
              <a:t>Klikk på ikonet for å legge til et bilde</a:t>
            </a:r>
          </a:p>
        </p:txBody>
      </p:sp>
      <p:sp>
        <p:nvSpPr>
          <p:cNvPr id="5" name="Plassholder for tekst 3">
            <a:extLst>
              <a:ext uri="{FF2B5EF4-FFF2-40B4-BE49-F238E27FC236}">
                <a16:creationId xmlns:a16="http://schemas.microsoft.com/office/drawing/2014/main" id="{16420242-8CF4-1545-B79B-5BC05412BDDB}"/>
              </a:ext>
            </a:extLst>
          </p:cNvPr>
          <p:cNvSpPr>
            <a:spLocks noGrp="1"/>
          </p:cNvSpPr>
          <p:nvPr>
            <p:ph type="body" sz="quarter" idx="11"/>
          </p:nvPr>
        </p:nvSpPr>
        <p:spPr>
          <a:xfrm>
            <a:off x="1343962" y="892969"/>
            <a:ext cx="6456076" cy="3357562"/>
          </a:xfrm>
        </p:spPr>
        <p:txBody>
          <a:bodyPr anchor="ctr">
            <a:normAutofit/>
          </a:bodyPr>
          <a:lstStyle>
            <a:lvl1pPr marL="114300" indent="0" algn="ctr" rtl="0">
              <a:lnSpc>
                <a:spcPct val="150000"/>
              </a:lnSpc>
              <a:buFontTx/>
              <a:buNone/>
              <a:defRPr lang="nb-NO" sz="2400" b="1" i="1" u="none" strike="noStrike" smtClean="0">
                <a:solidFill>
                  <a:schemeClr val="bg1"/>
                </a:solidFill>
                <a:effectLst/>
              </a:defRPr>
            </a:lvl1pPr>
          </a:lstStyle>
          <a:p>
            <a:pPr lvl="0" rtl="0"/>
            <a:r>
              <a:rPr lang="nb-NO" b="0">
                <a:effectLst/>
              </a:rPr>
              <a:t>Klikk for å redigere tekststiler i malen</a:t>
            </a:r>
          </a:p>
        </p:txBody>
      </p:sp>
      <p:grpSp>
        <p:nvGrpSpPr>
          <p:cNvPr id="6" name="Gruppe 5">
            <a:extLst>
              <a:ext uri="{FF2B5EF4-FFF2-40B4-BE49-F238E27FC236}">
                <a16:creationId xmlns:a16="http://schemas.microsoft.com/office/drawing/2014/main" id="{FDAC3FFF-A37E-E343-B50F-501FD8EC4042}"/>
              </a:ext>
            </a:extLst>
          </p:cNvPr>
          <p:cNvGrpSpPr/>
          <p:nvPr userDrawn="1"/>
        </p:nvGrpSpPr>
        <p:grpSpPr>
          <a:xfrm>
            <a:off x="863612" y="845803"/>
            <a:ext cx="7416777" cy="3451894"/>
            <a:chOff x="899591" y="841318"/>
            <a:chExt cx="7416777" cy="3451894"/>
          </a:xfrm>
        </p:grpSpPr>
        <p:pic>
          <p:nvPicPr>
            <p:cNvPr id="7" name="Bilde 6" descr="Et bilde som inneholder tekst, utklipp&#10;&#10;Automatisk generert beskrivelse">
              <a:extLst>
                <a:ext uri="{FF2B5EF4-FFF2-40B4-BE49-F238E27FC236}">
                  <a16:creationId xmlns:a16="http://schemas.microsoft.com/office/drawing/2014/main" id="{6885FF70-D243-4E44-A84D-E682CC8991ED}"/>
                </a:ext>
              </a:extLst>
            </p:cNvPr>
            <p:cNvPicPr>
              <a:picLocks noChangeAspect="1"/>
            </p:cNvPicPr>
            <p:nvPr userDrawn="1"/>
          </p:nvPicPr>
          <p:blipFill>
            <a:blip r:embed="rId2"/>
            <a:stretch>
              <a:fillRect/>
            </a:stretch>
          </p:blipFill>
          <p:spPr>
            <a:xfrm>
              <a:off x="899591" y="841318"/>
              <a:ext cx="432000" cy="281302"/>
            </a:xfrm>
            <a:prstGeom prst="rect">
              <a:avLst/>
            </a:prstGeom>
          </p:spPr>
        </p:pic>
        <p:pic>
          <p:nvPicPr>
            <p:cNvPr id="8" name="Bilde 7" descr="Et bilde som inneholder tekst, utklipp&#10;&#10;Automatisk generert beskrivelse">
              <a:extLst>
                <a:ext uri="{FF2B5EF4-FFF2-40B4-BE49-F238E27FC236}">
                  <a16:creationId xmlns:a16="http://schemas.microsoft.com/office/drawing/2014/main" id="{191FFD1B-84AA-BF4E-B540-16512B14CCBE}"/>
                </a:ext>
              </a:extLst>
            </p:cNvPr>
            <p:cNvPicPr>
              <a:picLocks noChangeAspect="1"/>
            </p:cNvPicPr>
            <p:nvPr userDrawn="1"/>
          </p:nvPicPr>
          <p:blipFill>
            <a:blip r:embed="rId2"/>
            <a:stretch>
              <a:fillRect/>
            </a:stretch>
          </p:blipFill>
          <p:spPr>
            <a:xfrm>
              <a:off x="7884368" y="4011910"/>
              <a:ext cx="432000" cy="281302"/>
            </a:xfrm>
            <a:prstGeom prst="rect">
              <a:avLst/>
            </a:prstGeom>
          </p:spPr>
        </p:pic>
      </p:grpSp>
    </p:spTree>
    <p:extLst>
      <p:ext uri="{BB962C8B-B14F-4D97-AF65-F5344CB8AC3E}">
        <p14:creationId xmlns:p14="http://schemas.microsoft.com/office/powerpoint/2010/main" val="5399573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 på bilde">
    <p:bg>
      <p:bgPr>
        <a:solidFill>
          <a:srgbClr val="2D7C81"/>
        </a:solidFill>
        <a:effectLst/>
      </p:bgPr>
    </p:bg>
    <p:spTree>
      <p:nvGrpSpPr>
        <p:cNvPr id="1" name=""/>
        <p:cNvGrpSpPr/>
        <p:nvPr/>
      </p:nvGrpSpPr>
      <p:grpSpPr>
        <a:xfrm>
          <a:off x="0" y="0"/>
          <a:ext cx="0" cy="0"/>
          <a:chOff x="0" y="0"/>
          <a:chExt cx="0" cy="0"/>
        </a:xfrm>
      </p:grpSpPr>
      <p:sp>
        <p:nvSpPr>
          <p:cNvPr id="4" name="Plassholder for bilde 2">
            <a:extLst>
              <a:ext uri="{FF2B5EF4-FFF2-40B4-BE49-F238E27FC236}">
                <a16:creationId xmlns:a16="http://schemas.microsoft.com/office/drawing/2014/main" id="{B0CDD0C4-5EC0-7742-92B7-79408924D6EE}"/>
              </a:ext>
            </a:extLst>
          </p:cNvPr>
          <p:cNvSpPr>
            <a:spLocks noGrp="1"/>
          </p:cNvSpPr>
          <p:nvPr>
            <p:ph type="pic" sz="quarter" idx="10"/>
          </p:nvPr>
        </p:nvSpPr>
        <p:spPr>
          <a:xfrm>
            <a:off x="0" y="0"/>
            <a:ext cx="9144000" cy="5143500"/>
          </a:xfrm>
        </p:spPr>
        <p:txBody>
          <a:bodyPr/>
          <a:lstStyle>
            <a:lvl1pPr marL="114300" indent="0">
              <a:buNone/>
              <a:defRPr/>
            </a:lvl1pPr>
          </a:lstStyle>
          <a:p>
            <a:r>
              <a:rPr lang="nb-NO"/>
              <a:t>Klikk på ikonet for å legge til et bilde</a:t>
            </a:r>
          </a:p>
        </p:txBody>
      </p:sp>
      <p:sp>
        <p:nvSpPr>
          <p:cNvPr id="5" name="Plassholder for tekst 3">
            <a:extLst>
              <a:ext uri="{FF2B5EF4-FFF2-40B4-BE49-F238E27FC236}">
                <a16:creationId xmlns:a16="http://schemas.microsoft.com/office/drawing/2014/main" id="{BC9C219A-448F-194F-9AC9-C64192625D1A}"/>
              </a:ext>
            </a:extLst>
          </p:cNvPr>
          <p:cNvSpPr>
            <a:spLocks noGrp="1"/>
          </p:cNvSpPr>
          <p:nvPr>
            <p:ph type="body" sz="quarter" idx="11"/>
          </p:nvPr>
        </p:nvSpPr>
        <p:spPr>
          <a:xfrm>
            <a:off x="1755416" y="892969"/>
            <a:ext cx="5633169" cy="3357562"/>
          </a:xfrm>
        </p:spPr>
        <p:txBody>
          <a:bodyPr anchor="ctr"/>
          <a:lstStyle>
            <a:lvl1pPr marL="114300" indent="0" algn="ctr" rtl="0">
              <a:buFontTx/>
              <a:buNone/>
              <a:defRPr lang="nb-NO" sz="1500" b="1" i="0" u="none" strike="noStrike" smtClean="0">
                <a:solidFill>
                  <a:schemeClr val="bg1"/>
                </a:solidFill>
                <a:effectLst/>
              </a:defRPr>
            </a:lvl1pPr>
          </a:lstStyle>
          <a:p>
            <a:pPr lvl="0" rtl="0"/>
            <a:r>
              <a:rPr lang="nb-NO" b="0">
                <a:effectLst/>
              </a:rPr>
              <a:t>Klikk for å redigere tekststiler i malen</a:t>
            </a:r>
          </a:p>
        </p:txBody>
      </p:sp>
      <p:pic>
        <p:nvPicPr>
          <p:cNvPr id="6" name="Google Shape;16;p3">
            <a:extLst>
              <a:ext uri="{FF2B5EF4-FFF2-40B4-BE49-F238E27FC236}">
                <a16:creationId xmlns:a16="http://schemas.microsoft.com/office/drawing/2014/main" id="{A58CD93C-B3D0-C54A-8050-79F3FD5D7B65}"/>
              </a:ext>
            </a:extLst>
          </p:cNvPr>
          <p:cNvPicPr preferRelativeResize="0"/>
          <p:nvPr userDrawn="1"/>
        </p:nvPicPr>
        <p:blipFill rotWithShape="1">
          <a:blip r:embed="rId2">
            <a:alphaModFix/>
          </a:blip>
          <a:srcRect/>
          <a:stretch/>
        </p:blipFill>
        <p:spPr>
          <a:xfrm>
            <a:off x="3640727" y="4590769"/>
            <a:ext cx="1862546" cy="324978"/>
          </a:xfrm>
          <a:prstGeom prst="rect">
            <a:avLst/>
          </a:prstGeom>
          <a:noFill/>
          <a:ln>
            <a:noFill/>
          </a:ln>
        </p:spPr>
      </p:pic>
    </p:spTree>
    <p:extLst>
      <p:ext uri="{BB962C8B-B14F-4D97-AF65-F5344CB8AC3E}">
        <p14:creationId xmlns:p14="http://schemas.microsoft.com/office/powerpoint/2010/main" val="3133980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9;p4">
            <a:extLst>
              <a:ext uri="{FF2B5EF4-FFF2-40B4-BE49-F238E27FC236}">
                <a16:creationId xmlns:a16="http://schemas.microsoft.com/office/drawing/2014/main" id="{42DBC23D-DBDA-C947-8B45-0472343C592A}"/>
              </a:ext>
            </a:extLst>
          </p:cNvPr>
          <p:cNvSpPr txBox="1">
            <a:spLocks noGrp="1"/>
          </p:cNvSpPr>
          <p:nvPr>
            <p:ph type="body" idx="1"/>
          </p:nvPr>
        </p:nvSpPr>
        <p:spPr>
          <a:xfrm>
            <a:off x="4909575" y="326650"/>
            <a:ext cx="3922800" cy="4242300"/>
          </a:xfrm>
          <a:prstGeom prst="rect">
            <a:avLst/>
          </a:prstGeom>
        </p:spPr>
        <p:txBody>
          <a:bodyPr spcFirstLastPara="1" wrap="square" lIns="91425" tIns="91425" rIns="91425" bIns="91425" anchor="ctr" anchorCtr="0">
            <a:normAutofit/>
          </a:bodyPr>
          <a:lstStyle>
            <a:lvl1pPr marL="358775" lvl="0" indent="-350838">
              <a:spcBef>
                <a:spcPts val="0"/>
              </a:spcBef>
              <a:spcAft>
                <a:spcPts val="0"/>
              </a:spcAft>
              <a:buClr>
                <a:schemeClr val="lt1"/>
              </a:buClr>
              <a:buSzPts val="1400"/>
              <a:buFontTx/>
              <a:buNone/>
              <a:tabLst/>
              <a:defRPr sz="1400">
                <a:solidFill>
                  <a:schemeClr val="lt1"/>
                </a:solidFill>
                <a:latin typeface="Open Sans SemiBold"/>
                <a:ea typeface="Open Sans SemiBold"/>
                <a:cs typeface="Open Sans SemiBold"/>
                <a:sym typeface="Open Sans SemiBold"/>
              </a:defRPr>
            </a:lvl1pPr>
            <a:lvl2pPr marL="914400" lvl="1" indent="-292100">
              <a:spcBef>
                <a:spcPts val="0"/>
              </a:spcBef>
              <a:spcAft>
                <a:spcPts val="0"/>
              </a:spcAft>
              <a:buClr>
                <a:schemeClr val="lt1"/>
              </a:buClr>
              <a:buSzPts val="1000"/>
              <a:buChar char="○"/>
              <a:defRPr sz="1000">
                <a:solidFill>
                  <a:schemeClr val="lt1"/>
                </a:solidFill>
              </a:defRPr>
            </a:lvl2pPr>
            <a:lvl3pPr marL="1371600" lvl="2" indent="-292100">
              <a:spcBef>
                <a:spcPts val="0"/>
              </a:spcBef>
              <a:spcAft>
                <a:spcPts val="0"/>
              </a:spcAft>
              <a:buClr>
                <a:schemeClr val="lt1"/>
              </a:buClr>
              <a:buSzPts val="1000"/>
              <a:buChar char="■"/>
              <a:defRPr sz="1000">
                <a:solidFill>
                  <a:schemeClr val="lt1"/>
                </a:solidFill>
              </a:defRPr>
            </a:lvl3pPr>
            <a:lvl4pPr marL="1828800" lvl="3" indent="-292100">
              <a:spcBef>
                <a:spcPts val="0"/>
              </a:spcBef>
              <a:spcAft>
                <a:spcPts val="0"/>
              </a:spcAft>
              <a:buClr>
                <a:schemeClr val="lt1"/>
              </a:buClr>
              <a:buSzPts val="1000"/>
              <a:buChar char="●"/>
              <a:defRPr sz="1000">
                <a:solidFill>
                  <a:schemeClr val="lt1"/>
                </a:solidFill>
              </a:defRPr>
            </a:lvl4pPr>
            <a:lvl5pPr marL="2286000" lvl="4" indent="-292100">
              <a:spcBef>
                <a:spcPts val="0"/>
              </a:spcBef>
              <a:spcAft>
                <a:spcPts val="0"/>
              </a:spcAft>
              <a:buClr>
                <a:schemeClr val="lt1"/>
              </a:buClr>
              <a:buSzPts val="1000"/>
              <a:buChar char="○"/>
              <a:defRPr sz="1000">
                <a:solidFill>
                  <a:schemeClr val="lt1"/>
                </a:solidFill>
              </a:defRPr>
            </a:lvl5pPr>
            <a:lvl6pPr marL="2743200" lvl="5" indent="-292100">
              <a:spcBef>
                <a:spcPts val="0"/>
              </a:spcBef>
              <a:spcAft>
                <a:spcPts val="0"/>
              </a:spcAft>
              <a:buClr>
                <a:schemeClr val="lt1"/>
              </a:buClr>
              <a:buSzPts val="1000"/>
              <a:buChar char="■"/>
              <a:defRPr sz="1000">
                <a:solidFill>
                  <a:schemeClr val="lt1"/>
                </a:solidFill>
              </a:defRPr>
            </a:lvl6pPr>
            <a:lvl7pPr marL="3200400" lvl="6" indent="-292100">
              <a:spcBef>
                <a:spcPts val="0"/>
              </a:spcBef>
              <a:spcAft>
                <a:spcPts val="0"/>
              </a:spcAft>
              <a:buClr>
                <a:schemeClr val="lt1"/>
              </a:buClr>
              <a:buSzPts val="1000"/>
              <a:buChar char="●"/>
              <a:defRPr sz="1000">
                <a:solidFill>
                  <a:schemeClr val="lt1"/>
                </a:solidFill>
              </a:defRPr>
            </a:lvl7pPr>
            <a:lvl8pPr marL="3657600" lvl="7" indent="-292100">
              <a:spcBef>
                <a:spcPts val="0"/>
              </a:spcBef>
              <a:spcAft>
                <a:spcPts val="0"/>
              </a:spcAft>
              <a:buClr>
                <a:schemeClr val="lt1"/>
              </a:buClr>
              <a:buSzPts val="1000"/>
              <a:buChar char="○"/>
              <a:defRPr sz="1000">
                <a:solidFill>
                  <a:schemeClr val="lt1"/>
                </a:solidFill>
              </a:defRPr>
            </a:lvl8pPr>
            <a:lvl9pPr marL="4114800" lvl="8" indent="-292100">
              <a:spcBef>
                <a:spcPts val="0"/>
              </a:spcBef>
              <a:spcAft>
                <a:spcPts val="0"/>
              </a:spcAft>
              <a:buClr>
                <a:schemeClr val="lt1"/>
              </a:buClr>
              <a:buSzPts val="1000"/>
              <a:buChar char="■"/>
              <a:defRPr sz="1000">
                <a:solidFill>
                  <a:schemeClr val="lt1"/>
                </a:solidFill>
              </a:defRPr>
            </a:lvl9pPr>
          </a:lstStyle>
          <a:p>
            <a:pPr lvl="0"/>
            <a:r>
              <a:rPr lang="nb-NO"/>
              <a:t>Klikk for å redigere tekststiler i malen</a:t>
            </a:r>
          </a:p>
        </p:txBody>
      </p:sp>
    </p:spTree>
    <p:extLst>
      <p:ext uri="{BB962C8B-B14F-4D97-AF65-F5344CB8AC3E}">
        <p14:creationId xmlns:p14="http://schemas.microsoft.com/office/powerpoint/2010/main" val="10024356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
        <p:cNvGrpSpPr/>
        <p:nvPr/>
      </p:nvGrpSpPr>
      <p:grpSpPr>
        <a:xfrm>
          <a:off x="0" y="0"/>
          <a:ext cx="0" cy="0"/>
          <a:chOff x="0" y="0"/>
          <a:chExt cx="0" cy="0"/>
        </a:xfrm>
      </p:grpSpPr>
      <p:sp>
        <p:nvSpPr>
          <p:cNvPr id="18" name="Google Shape;18;p34"/>
          <p:cNvSpPr txBox="1">
            <a:spLocks noGrp="1"/>
          </p:cNvSpPr>
          <p:nvPr>
            <p:ph type="title"/>
          </p:nvPr>
        </p:nvSpPr>
        <p:spPr>
          <a:xfrm>
            <a:off x="3045992" y="2290183"/>
            <a:ext cx="3051900" cy="5832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600"/>
              <a:buNone/>
              <a:defRPr sz="3800" b="1" i="0">
                <a:solidFill>
                  <a:schemeClr val="lt1"/>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r>
              <a:rPr lang="nb-NO"/>
              <a:t>Klikk for å redigere tittelstil</a:t>
            </a:r>
            <a:endParaRPr/>
          </a:p>
        </p:txBody>
      </p:sp>
      <p:sp>
        <p:nvSpPr>
          <p:cNvPr id="19" name="Google Shape;19;p34"/>
          <p:cNvSpPr txBox="1">
            <a:spLocks noGrp="1"/>
          </p:cNvSpPr>
          <p:nvPr>
            <p:ph type="body" idx="1"/>
          </p:nvPr>
        </p:nvSpPr>
        <p:spPr>
          <a:xfrm>
            <a:off x="1733608" y="1747916"/>
            <a:ext cx="5673900" cy="1354217"/>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600"/>
              <a:buNone/>
              <a:defRPr sz="4400" b="1" i="0">
                <a:solidFill>
                  <a:schemeClr val="dk1"/>
                </a:solidFill>
                <a:latin typeface="Arial"/>
                <a:ea typeface="Arial"/>
                <a:cs typeface="Arial"/>
                <a:sym typeface="Arial"/>
              </a:defRPr>
            </a:lvl1pPr>
            <a:lvl2pPr marL="914400" lvl="1" indent="-228600" algn="l">
              <a:lnSpc>
                <a:spcPct val="100000"/>
              </a:lnSpc>
              <a:spcBef>
                <a:spcPts val="0"/>
              </a:spcBef>
              <a:spcAft>
                <a:spcPts val="0"/>
              </a:spcAft>
              <a:buSzPts val="600"/>
              <a:buNone/>
              <a:defRPr/>
            </a:lvl2pPr>
            <a:lvl3pPr marL="1371600" lvl="2" indent="-228600" algn="l">
              <a:lnSpc>
                <a:spcPct val="100000"/>
              </a:lnSpc>
              <a:spcBef>
                <a:spcPts val="0"/>
              </a:spcBef>
              <a:spcAft>
                <a:spcPts val="0"/>
              </a:spcAft>
              <a:buSzPts val="600"/>
              <a:buNone/>
              <a:defRPr/>
            </a:lvl3pPr>
            <a:lvl4pPr marL="1828800" lvl="3" indent="-228600" algn="l">
              <a:lnSpc>
                <a:spcPct val="100000"/>
              </a:lnSpc>
              <a:spcBef>
                <a:spcPts val="0"/>
              </a:spcBef>
              <a:spcAft>
                <a:spcPts val="0"/>
              </a:spcAft>
              <a:buSzPts val="600"/>
              <a:buNone/>
              <a:defRPr/>
            </a:lvl4pPr>
            <a:lvl5pPr marL="2286000" lvl="4" indent="-228600" algn="l">
              <a:lnSpc>
                <a:spcPct val="100000"/>
              </a:lnSpc>
              <a:spcBef>
                <a:spcPts val="0"/>
              </a:spcBef>
              <a:spcAft>
                <a:spcPts val="0"/>
              </a:spcAft>
              <a:buSzPts val="600"/>
              <a:buNone/>
              <a:defRPr/>
            </a:lvl5pPr>
            <a:lvl6pPr marL="2743200" lvl="5" indent="-228600" algn="l">
              <a:lnSpc>
                <a:spcPct val="100000"/>
              </a:lnSpc>
              <a:spcBef>
                <a:spcPts val="0"/>
              </a:spcBef>
              <a:spcAft>
                <a:spcPts val="0"/>
              </a:spcAft>
              <a:buSzPts val="600"/>
              <a:buNone/>
              <a:defRPr/>
            </a:lvl6pPr>
            <a:lvl7pPr marL="3200400" lvl="6" indent="-228600" algn="l">
              <a:lnSpc>
                <a:spcPct val="100000"/>
              </a:lnSpc>
              <a:spcBef>
                <a:spcPts val="0"/>
              </a:spcBef>
              <a:spcAft>
                <a:spcPts val="0"/>
              </a:spcAft>
              <a:buSzPts val="600"/>
              <a:buNone/>
              <a:defRPr/>
            </a:lvl7pPr>
            <a:lvl8pPr marL="3657600" lvl="7" indent="-228600" algn="l">
              <a:lnSpc>
                <a:spcPct val="100000"/>
              </a:lnSpc>
              <a:spcBef>
                <a:spcPts val="0"/>
              </a:spcBef>
              <a:spcAft>
                <a:spcPts val="0"/>
              </a:spcAft>
              <a:buSzPts val="600"/>
              <a:buNone/>
              <a:defRPr/>
            </a:lvl8pPr>
            <a:lvl9pPr marL="4114800" lvl="8" indent="-228600" algn="l">
              <a:lnSpc>
                <a:spcPct val="100000"/>
              </a:lnSpc>
              <a:spcBef>
                <a:spcPts val="0"/>
              </a:spcBef>
              <a:spcAft>
                <a:spcPts val="0"/>
              </a:spcAft>
              <a:buSzPts val="600"/>
              <a:buNone/>
              <a:defRPr/>
            </a:lvl9pPr>
          </a:lstStyle>
          <a:p>
            <a:pPr lvl="0"/>
            <a:r>
              <a:rPr lang="nb-NO"/>
              <a:t>Klikk for å redigere tekststiler i malen</a:t>
            </a:r>
          </a:p>
        </p:txBody>
      </p:sp>
      <p:sp>
        <p:nvSpPr>
          <p:cNvPr id="20" name="Google Shape;20;p34"/>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600"/>
              <a:buNone/>
              <a:defRPr>
                <a:solidFill>
                  <a:srgbClr val="888888"/>
                </a:solidFil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21" name="Google Shape;21;p34"/>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600"/>
              <a:buNone/>
              <a:defRPr>
                <a:solidFill>
                  <a:srgbClr val="888888"/>
                </a:solidFil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22" name="Google Shape;22;p34"/>
          <p:cNvSpPr txBox="1">
            <a:spLocks noGrp="1"/>
          </p:cNvSpPr>
          <p:nvPr>
            <p:ph type="sldNum" idx="12"/>
          </p:nvPr>
        </p:nvSpPr>
        <p:spPr>
          <a:xfrm>
            <a:off x="6583681" y="4783455"/>
            <a:ext cx="2103000" cy="2571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657293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748800" y="997594"/>
            <a:ext cx="7646400" cy="119571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p:cNvSpPr>
            <a:spLocks noGrp="1"/>
          </p:cNvSpPr>
          <p:nvPr>
            <p:ph type="title"/>
          </p:nvPr>
        </p:nvSpPr>
        <p:spPr>
          <a:xfrm>
            <a:off x="3045992" y="2290183"/>
            <a:ext cx="3051900" cy="1754326"/>
          </a:xfrm>
        </p:spPr>
        <p:txBody>
          <a:bodyPr/>
          <a:lstStyle/>
          <a:p>
            <a:r>
              <a:rPr lang="en-US"/>
              <a:t>Click to edit Master title style</a:t>
            </a:r>
            <a:endParaRPr lang="en-GB"/>
          </a:p>
        </p:txBody>
      </p:sp>
    </p:spTree>
    <p:extLst>
      <p:ext uri="{BB962C8B-B14F-4D97-AF65-F5344CB8AC3E}">
        <p14:creationId xmlns:p14="http://schemas.microsoft.com/office/powerpoint/2010/main" val="32376195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o innholdsdel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F2336C6-8348-124B-B56C-66ECB840E842}" type="datetimeFigureOut">
              <a:rPr lang="nb-NO" smtClean="0"/>
              <a:t>02.10.2024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37D7A64-831F-5544-B8BA-747A0BECEE1A}" type="slidenum">
              <a:rPr lang="nb-NO" smtClean="0"/>
              <a:t>‹#›</a:t>
            </a:fld>
            <a:endParaRPr lang="nb-NO"/>
          </a:p>
        </p:txBody>
      </p:sp>
      <p:sp>
        <p:nvSpPr>
          <p:cNvPr id="8" name="Title 1">
            <a:extLst>
              <a:ext uri="{FF2B5EF4-FFF2-40B4-BE49-F238E27FC236}">
                <a16:creationId xmlns:a16="http://schemas.microsoft.com/office/drawing/2014/main" id="{7417E570-A144-E14A-8244-44910D9C3108}"/>
              </a:ext>
            </a:extLst>
          </p:cNvPr>
          <p:cNvSpPr>
            <a:spLocks noGrp="1"/>
          </p:cNvSpPr>
          <p:nvPr>
            <p:ph type="title"/>
          </p:nvPr>
        </p:nvSpPr>
        <p:spPr>
          <a:xfrm>
            <a:off x="628650" y="592626"/>
            <a:ext cx="7886700" cy="994172"/>
          </a:xfrm>
        </p:spPr>
        <p:txBody>
          <a:bodyPr lIns="0" tIns="0" rIns="0" bIns="0"/>
          <a:lstStyle/>
          <a:p>
            <a:r>
              <a:rPr lang="nb-NO"/>
              <a:t>Klikk for å redigere tittelstil</a:t>
            </a:r>
            <a:endParaRPr lang="en-US"/>
          </a:p>
        </p:txBody>
      </p:sp>
      <p:sp>
        <p:nvSpPr>
          <p:cNvPr id="9" name="Content Placeholder 2">
            <a:extLst>
              <a:ext uri="{FF2B5EF4-FFF2-40B4-BE49-F238E27FC236}">
                <a16:creationId xmlns:a16="http://schemas.microsoft.com/office/drawing/2014/main" id="{CA08DE28-A9DA-1341-8A4D-53E550788CE1}"/>
              </a:ext>
            </a:extLst>
          </p:cNvPr>
          <p:cNvSpPr>
            <a:spLocks noGrp="1"/>
          </p:cNvSpPr>
          <p:nvPr>
            <p:ph sz="half" idx="1"/>
          </p:nvPr>
        </p:nvSpPr>
        <p:spPr>
          <a:xfrm>
            <a:off x="628650" y="1586797"/>
            <a:ext cx="3886200" cy="3045926"/>
          </a:xfrm>
        </p:spPr>
        <p:txBody>
          <a:bodyPr>
            <a:normAutofit/>
          </a:bodyPr>
          <a:lstStyle>
            <a:lvl1pPr>
              <a:defRPr sz="1800"/>
            </a:lvl1pPr>
          </a:lstStyle>
          <a:p>
            <a:pPr lvl="0"/>
            <a:r>
              <a:rPr lang="nb-NO"/>
              <a:t>Rediger tekststiler i malen
Andre nivå
Tredje nivå
Fjerde nivå
Femte nivå</a:t>
            </a:r>
            <a:endParaRPr lang="en-US"/>
          </a:p>
        </p:txBody>
      </p:sp>
      <p:sp>
        <p:nvSpPr>
          <p:cNvPr id="10" name="Content Placeholder 3">
            <a:extLst>
              <a:ext uri="{FF2B5EF4-FFF2-40B4-BE49-F238E27FC236}">
                <a16:creationId xmlns:a16="http://schemas.microsoft.com/office/drawing/2014/main" id="{4DF0E67D-F5F2-C244-A528-8B51815D622C}"/>
              </a:ext>
            </a:extLst>
          </p:cNvPr>
          <p:cNvSpPr>
            <a:spLocks noGrp="1"/>
          </p:cNvSpPr>
          <p:nvPr>
            <p:ph sz="half" idx="2"/>
          </p:nvPr>
        </p:nvSpPr>
        <p:spPr>
          <a:xfrm>
            <a:off x="4629150" y="1586797"/>
            <a:ext cx="3886200" cy="3045926"/>
          </a:xfrm>
        </p:spPr>
        <p:txBody>
          <a:bodyPr>
            <a:normAutofit/>
          </a:bodyPr>
          <a:lstStyle>
            <a:lvl1pPr>
              <a:defRPr sz="1800"/>
            </a:lvl1pPr>
          </a:lstStyle>
          <a:p>
            <a:pPr lvl="0"/>
            <a:r>
              <a:rPr lang="nb-NO"/>
              <a:t>Rediger tekststiler i malen
Andre nivå
Tredje nivå
Fjerde nivå
Femte nivå</a:t>
            </a:r>
            <a:endParaRPr lang="en-US"/>
          </a:p>
        </p:txBody>
      </p:sp>
    </p:spTree>
    <p:extLst>
      <p:ext uri="{BB962C8B-B14F-4D97-AF65-F5344CB8AC3E}">
        <p14:creationId xmlns:p14="http://schemas.microsoft.com/office/powerpoint/2010/main" val="10714232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p:nvPr>
        </p:nvSpPr>
        <p:spPr/>
        <p:txBody>
          <a:bodyPr/>
          <a:lstStyle/>
          <a:p>
            <a:pPr lvl="0"/>
            <a:r>
              <a:rPr lang="nb-NO"/>
              <a:t>Rediger tekststiler i malen
Andre nivå
Tredje nivå
Fjerde nivå
Femte nivå</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DF2336C6-8348-124B-B56C-66ECB840E842}" type="datetimeFigureOut">
              <a:rPr kumimoji="0" lang="nb-NO"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02.10.2024</a:t>
            </a:fld>
            <a:endParaRPr kumimoji="0" lang="nb-NO"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837D7A64-831F-5544-B8BA-747A0BECEE1A}" type="slidenum">
              <a:rPr kumimoji="0" lang="nb-NO" sz="1000" b="0" i="0" u="none" strike="noStrike" kern="0" cap="none" spc="0" normalizeH="0" baseline="0" noProof="0" smtClean="0">
                <a:ln>
                  <a:noFill/>
                </a:ln>
                <a:solidFill>
                  <a:srgbClr val="5B667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nb-NO" sz="1000" b="0" i="0" u="none" strike="noStrike" kern="0" cap="none" spc="0" normalizeH="0" baseline="0" noProof="0">
              <a:ln>
                <a:noFill/>
              </a:ln>
              <a:solidFill>
                <a:srgbClr val="5B6670"/>
              </a:solidFill>
              <a:effectLst/>
              <a:uLnTx/>
              <a:uFillTx/>
              <a:latin typeface="Arial"/>
              <a:cs typeface="Arial"/>
              <a:sym typeface="Arial"/>
            </a:endParaRPr>
          </a:p>
        </p:txBody>
      </p:sp>
    </p:spTree>
    <p:extLst>
      <p:ext uri="{BB962C8B-B14F-4D97-AF65-F5344CB8AC3E}">
        <p14:creationId xmlns:p14="http://schemas.microsoft.com/office/powerpoint/2010/main" val="30232512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F2336C6-8348-124B-B56C-66ECB840E842}" type="datetimeFigureOut">
              <a:rPr lang="nb-NO" smtClean="0"/>
              <a:t>02.10.2024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37D7A64-831F-5544-B8BA-747A0BECEE1A}" type="slidenum">
              <a:rPr lang="nb-NO" smtClean="0"/>
              <a:t>‹#›</a:t>
            </a:fld>
            <a:endParaRPr lang="nb-NO"/>
          </a:p>
        </p:txBody>
      </p:sp>
      <p:sp>
        <p:nvSpPr>
          <p:cNvPr id="7" name="Title 1">
            <a:extLst>
              <a:ext uri="{FF2B5EF4-FFF2-40B4-BE49-F238E27FC236}">
                <a16:creationId xmlns:a16="http://schemas.microsoft.com/office/drawing/2014/main" id="{528E02CF-5E4B-BF4D-BEA2-0BADD2F5F99E}"/>
              </a:ext>
            </a:extLst>
          </p:cNvPr>
          <p:cNvSpPr>
            <a:spLocks noGrp="1"/>
          </p:cNvSpPr>
          <p:nvPr>
            <p:ph type="ctrTitle"/>
          </p:nvPr>
        </p:nvSpPr>
        <p:spPr>
          <a:xfrm>
            <a:off x="628650" y="957103"/>
            <a:ext cx="7886700" cy="1790700"/>
          </a:xfrm>
        </p:spPr>
        <p:txBody>
          <a:bodyPr anchor="b">
            <a:normAutofit/>
          </a:bodyPr>
          <a:lstStyle>
            <a:lvl1pPr algn="ctr">
              <a:defRPr sz="3000"/>
            </a:lvl1pPr>
          </a:lstStyle>
          <a:p>
            <a:r>
              <a:rPr lang="nb-NO"/>
              <a:t>Klikk for å redigere tittelstil</a:t>
            </a:r>
            <a:endParaRPr lang="en-US"/>
          </a:p>
        </p:txBody>
      </p:sp>
      <p:sp>
        <p:nvSpPr>
          <p:cNvPr id="8" name="Subtitle 2">
            <a:extLst>
              <a:ext uri="{FF2B5EF4-FFF2-40B4-BE49-F238E27FC236}">
                <a16:creationId xmlns:a16="http://schemas.microsoft.com/office/drawing/2014/main" id="{BEA0B75A-EEC1-464A-A02D-2DC79B432291}"/>
              </a:ext>
            </a:extLst>
          </p:cNvPr>
          <p:cNvSpPr>
            <a:spLocks noGrp="1"/>
          </p:cNvSpPr>
          <p:nvPr>
            <p:ph type="subTitle" idx="1" hasCustomPrompt="1"/>
          </p:nvPr>
        </p:nvSpPr>
        <p:spPr>
          <a:xfrm>
            <a:off x="1143000" y="2858051"/>
            <a:ext cx="6858000" cy="1241822"/>
          </a:xfrm>
        </p:spPr>
        <p:txBody>
          <a:bodyPr>
            <a:normAutofit/>
          </a:bodyPr>
          <a:lstStyle>
            <a:lvl1pPr marL="0" indent="0" algn="ctr">
              <a:buNone/>
              <a:defRPr sz="120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nb-NO"/>
              <a:t>KLIKK FOR Å REDIGERE UNDERTITTELSTIL I MALEN</a:t>
            </a:r>
            <a:endParaRPr lang="en-US"/>
          </a:p>
        </p:txBody>
      </p:sp>
    </p:spTree>
    <p:extLst>
      <p:ext uri="{BB962C8B-B14F-4D97-AF65-F5344CB8AC3E}">
        <p14:creationId xmlns:p14="http://schemas.microsoft.com/office/powerpoint/2010/main" val="38925403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p:nvPr>
        </p:nvSpPr>
        <p:spPr/>
        <p:txBody>
          <a:bodyPr/>
          <a:lstStyle/>
          <a:p>
            <a:pPr lvl="0"/>
            <a:r>
              <a:rPr lang="nb-NO"/>
              <a:t>Rediger tekststiler i malen
Andre nivå
Tredje nivå
Fjerde nivå
Femte nivå</a:t>
            </a:r>
            <a:endParaRPr lang="en-US"/>
          </a:p>
        </p:txBody>
      </p:sp>
      <p:sp>
        <p:nvSpPr>
          <p:cNvPr id="4" name="Date Placeholder 3"/>
          <p:cNvSpPr>
            <a:spLocks noGrp="1"/>
          </p:cNvSpPr>
          <p:nvPr>
            <p:ph type="dt" sz="half" idx="10"/>
          </p:nvPr>
        </p:nvSpPr>
        <p:spPr/>
        <p:txBody>
          <a:bodyPr/>
          <a:lstStyle/>
          <a:p>
            <a:fld id="{DF2336C6-8348-124B-B56C-66ECB840E842}" type="datetimeFigureOut">
              <a:rPr lang="nb-NO" smtClean="0"/>
              <a:t>02.10.2024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37D7A64-831F-5544-B8BA-747A0BECEE1A}" type="slidenum">
              <a:rPr lang="nb-NO" smtClean="0"/>
              <a:t>‹#›</a:t>
            </a:fld>
            <a:endParaRPr lang="nb-NO"/>
          </a:p>
        </p:txBody>
      </p:sp>
    </p:spTree>
    <p:extLst>
      <p:ext uri="{BB962C8B-B14F-4D97-AF65-F5344CB8AC3E}">
        <p14:creationId xmlns:p14="http://schemas.microsoft.com/office/powerpoint/2010/main" val="32535138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Sitat Hvi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269413" y="1233578"/>
            <a:ext cx="5245939" cy="3243531"/>
          </a:xfrm>
        </p:spPr>
        <p:txBody>
          <a:bodyPr anchor="ctr" anchorCtr="0"/>
          <a:lstStyle>
            <a:lvl1pPr marL="0" indent="0">
              <a:buNone/>
              <a:defRPr i="1"/>
            </a:lvl1pPr>
          </a:lstStyle>
          <a:p>
            <a:pPr lvl="0"/>
            <a:r>
              <a:rPr lang="nb-NO"/>
              <a:t>Rediger tekststiler i malen</a:t>
            </a:r>
            <a:endParaRPr lang="en-US"/>
          </a:p>
        </p:txBody>
      </p:sp>
      <p:sp>
        <p:nvSpPr>
          <p:cNvPr id="5" name="Date Placeholder 4"/>
          <p:cNvSpPr>
            <a:spLocks noGrp="1"/>
          </p:cNvSpPr>
          <p:nvPr>
            <p:ph type="dt" sz="half" idx="10"/>
          </p:nvPr>
        </p:nvSpPr>
        <p:spPr/>
        <p:txBody>
          <a:bodyPr/>
          <a:lstStyle/>
          <a:p>
            <a:fld id="{DF2336C6-8348-124B-B56C-66ECB840E842}" type="datetimeFigureOut">
              <a:rPr lang="nb-NO" smtClean="0"/>
              <a:t>02.10.2024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37D7A64-831F-5544-B8BA-747A0BECEE1A}" type="slidenum">
              <a:rPr lang="nb-NO" smtClean="0"/>
              <a:t>‹#›</a:t>
            </a:fld>
            <a:endParaRPr lang="nb-NO"/>
          </a:p>
        </p:txBody>
      </p:sp>
      <p:pic>
        <p:nvPicPr>
          <p:cNvPr id="9" name="Bilde 8">
            <a:extLst>
              <a:ext uri="{FF2B5EF4-FFF2-40B4-BE49-F238E27FC236}">
                <a16:creationId xmlns:a16="http://schemas.microsoft.com/office/drawing/2014/main" id="{D745CC92-805F-AA40-92EA-653DC4AE146B}"/>
              </a:ext>
            </a:extLst>
          </p:cNvPr>
          <p:cNvPicPr>
            <a:picLocks noChangeAspect="1"/>
          </p:cNvPicPr>
          <p:nvPr userDrawn="1"/>
        </p:nvPicPr>
        <p:blipFill>
          <a:blip r:embed="rId2"/>
          <a:stretch>
            <a:fillRect/>
          </a:stretch>
        </p:blipFill>
        <p:spPr>
          <a:xfrm>
            <a:off x="661422" y="1233580"/>
            <a:ext cx="1322785" cy="1199072"/>
          </a:xfrm>
          <a:prstGeom prst="rect">
            <a:avLst/>
          </a:prstGeom>
        </p:spPr>
      </p:pic>
      <p:cxnSp>
        <p:nvCxnSpPr>
          <p:cNvPr id="13" name="Rett linje 12">
            <a:extLst>
              <a:ext uri="{FF2B5EF4-FFF2-40B4-BE49-F238E27FC236}">
                <a16:creationId xmlns:a16="http://schemas.microsoft.com/office/drawing/2014/main" id="{DAFEFD95-231B-BE4C-8C4C-FC8DDB2D7590}"/>
              </a:ext>
            </a:extLst>
          </p:cNvPr>
          <p:cNvCxnSpPr/>
          <p:nvPr userDrawn="1"/>
        </p:nvCxnSpPr>
        <p:spPr>
          <a:xfrm>
            <a:off x="2711928" y="1155941"/>
            <a:ext cx="0" cy="3321169"/>
          </a:xfrm>
          <a:prstGeom prst="line">
            <a:avLst/>
          </a:prstGeom>
          <a:ln>
            <a:solidFill>
              <a:srgbClr val="0070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03020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F2336C6-8348-124B-B56C-66ECB840E842}" type="datetimeFigureOut">
              <a:rPr lang="nb-NO" smtClean="0"/>
              <a:t>02.10.2024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37D7A64-831F-5544-B8BA-747A0BECEE1A}" type="slidenum">
              <a:rPr lang="nb-NO" smtClean="0"/>
              <a:t>‹#›</a:t>
            </a:fld>
            <a:endParaRPr lang="nb-NO"/>
          </a:p>
        </p:txBody>
      </p:sp>
      <p:sp>
        <p:nvSpPr>
          <p:cNvPr id="8" name="Title 1">
            <a:extLst>
              <a:ext uri="{FF2B5EF4-FFF2-40B4-BE49-F238E27FC236}">
                <a16:creationId xmlns:a16="http://schemas.microsoft.com/office/drawing/2014/main" id="{7417E570-A144-E14A-8244-44910D9C3108}"/>
              </a:ext>
            </a:extLst>
          </p:cNvPr>
          <p:cNvSpPr>
            <a:spLocks noGrp="1"/>
          </p:cNvSpPr>
          <p:nvPr>
            <p:ph type="title"/>
          </p:nvPr>
        </p:nvSpPr>
        <p:spPr>
          <a:xfrm>
            <a:off x="628650" y="592627"/>
            <a:ext cx="7886700" cy="994172"/>
          </a:xfrm>
        </p:spPr>
        <p:txBody>
          <a:bodyPr lIns="0" tIns="0" rIns="0" bIns="0"/>
          <a:lstStyle/>
          <a:p>
            <a:r>
              <a:rPr lang="nb-NO"/>
              <a:t>Klikk for å redigere tittelstil</a:t>
            </a:r>
            <a:endParaRPr lang="en-US"/>
          </a:p>
        </p:txBody>
      </p:sp>
      <p:sp>
        <p:nvSpPr>
          <p:cNvPr id="9" name="Content Placeholder 2">
            <a:extLst>
              <a:ext uri="{FF2B5EF4-FFF2-40B4-BE49-F238E27FC236}">
                <a16:creationId xmlns:a16="http://schemas.microsoft.com/office/drawing/2014/main" id="{CA08DE28-A9DA-1341-8A4D-53E550788CE1}"/>
              </a:ext>
            </a:extLst>
          </p:cNvPr>
          <p:cNvSpPr>
            <a:spLocks noGrp="1"/>
          </p:cNvSpPr>
          <p:nvPr>
            <p:ph sz="half" idx="1"/>
          </p:nvPr>
        </p:nvSpPr>
        <p:spPr>
          <a:xfrm>
            <a:off x="628650" y="1586797"/>
            <a:ext cx="3886200" cy="3045926"/>
          </a:xfrm>
        </p:spPr>
        <p:txBody>
          <a:bodyPr>
            <a:normAutofit/>
          </a:bodyPr>
          <a:lstStyle>
            <a:lvl1pPr>
              <a:defRPr sz="1350"/>
            </a:lvl1pPr>
          </a:lstStyle>
          <a:p>
            <a:pPr lvl="0"/>
            <a:r>
              <a:rPr lang="nb-NO"/>
              <a:t>Rediger tekststiler i malen
Andre nivå
Tredje nivå
Fjerde nivå
Femte nivå</a:t>
            </a:r>
            <a:endParaRPr lang="en-US"/>
          </a:p>
        </p:txBody>
      </p:sp>
      <p:sp>
        <p:nvSpPr>
          <p:cNvPr id="10" name="Content Placeholder 3">
            <a:extLst>
              <a:ext uri="{FF2B5EF4-FFF2-40B4-BE49-F238E27FC236}">
                <a16:creationId xmlns:a16="http://schemas.microsoft.com/office/drawing/2014/main" id="{4DF0E67D-F5F2-C244-A528-8B51815D622C}"/>
              </a:ext>
            </a:extLst>
          </p:cNvPr>
          <p:cNvSpPr>
            <a:spLocks noGrp="1"/>
          </p:cNvSpPr>
          <p:nvPr>
            <p:ph sz="half" idx="2"/>
          </p:nvPr>
        </p:nvSpPr>
        <p:spPr>
          <a:xfrm>
            <a:off x="4629150" y="1586797"/>
            <a:ext cx="3886200" cy="3045926"/>
          </a:xfrm>
        </p:spPr>
        <p:txBody>
          <a:bodyPr>
            <a:normAutofit/>
          </a:bodyPr>
          <a:lstStyle>
            <a:lvl1pPr>
              <a:defRPr sz="1350"/>
            </a:lvl1pPr>
          </a:lstStyle>
          <a:p>
            <a:pPr lvl="0"/>
            <a:r>
              <a:rPr lang="nb-NO"/>
              <a:t>Rediger tekststiler i malen
Andre nivå
Tredje nivå
Fjerde nivå
Femte nivå</a:t>
            </a:r>
            <a:endParaRPr lang="en-US"/>
          </a:p>
        </p:txBody>
      </p:sp>
    </p:spTree>
    <p:extLst>
      <p:ext uri="{BB962C8B-B14F-4D97-AF65-F5344CB8AC3E}">
        <p14:creationId xmlns:p14="http://schemas.microsoft.com/office/powerpoint/2010/main" val="31865342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628652" y="1673523"/>
            <a:ext cx="3589667" cy="2959200"/>
          </a:xfrm>
        </p:spPr>
        <p:txBody>
          <a:bodyPr lIns="0" tIns="0" rIns="0" bIns="0" anchor="t" anchorCtr="0"/>
          <a:lstStyle/>
          <a:p>
            <a:r>
              <a:rPr lang="nb-NO"/>
              <a:t>Klikk for å redigere tittelstil</a:t>
            </a:r>
            <a:endParaRPr lang="en-US"/>
          </a:p>
        </p:txBody>
      </p:sp>
      <p:sp>
        <p:nvSpPr>
          <p:cNvPr id="4" name="Content Placeholder 3"/>
          <p:cNvSpPr>
            <a:spLocks noGrp="1"/>
          </p:cNvSpPr>
          <p:nvPr>
            <p:ph sz="half" idx="2"/>
          </p:nvPr>
        </p:nvSpPr>
        <p:spPr>
          <a:xfrm>
            <a:off x="4880395" y="1673522"/>
            <a:ext cx="3886200" cy="3010956"/>
          </a:xfrm>
        </p:spPr>
        <p:txBody>
          <a:bodyPr lIns="0" tIns="0" rIns="0" bIns="0">
            <a:normAutofit/>
          </a:bodyPr>
          <a:lstStyle>
            <a:lvl1pPr>
              <a:defRPr sz="1500"/>
            </a:lvl1pPr>
          </a:lstStyle>
          <a:p>
            <a:pPr lvl="0"/>
            <a:r>
              <a:rPr lang="nb-NO"/>
              <a:t>Rediger tekststiler i malen
Andre nivå
Tredje nivå
Fjerde nivå
Femte nivå</a:t>
            </a:r>
            <a:endParaRPr lang="en-US"/>
          </a:p>
        </p:txBody>
      </p:sp>
      <p:sp>
        <p:nvSpPr>
          <p:cNvPr id="5" name="Date Placeholder 4"/>
          <p:cNvSpPr>
            <a:spLocks noGrp="1"/>
          </p:cNvSpPr>
          <p:nvPr>
            <p:ph type="dt" sz="half" idx="10"/>
          </p:nvPr>
        </p:nvSpPr>
        <p:spPr/>
        <p:txBody>
          <a:bodyPr/>
          <a:lstStyle/>
          <a:p>
            <a:fld id="{DF2336C6-8348-124B-B56C-66ECB840E842}" type="datetimeFigureOut">
              <a:rPr lang="nb-NO" smtClean="0"/>
              <a:t>02.10.2024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37D7A64-831F-5544-B8BA-747A0BECEE1A}" type="slidenum">
              <a:rPr lang="nb-NO" smtClean="0"/>
              <a:t>‹#›</a:t>
            </a:fld>
            <a:endParaRPr lang="nb-NO"/>
          </a:p>
        </p:txBody>
      </p:sp>
      <p:sp>
        <p:nvSpPr>
          <p:cNvPr id="11" name="Title 1">
            <a:extLst>
              <a:ext uri="{FF2B5EF4-FFF2-40B4-BE49-F238E27FC236}">
                <a16:creationId xmlns:a16="http://schemas.microsoft.com/office/drawing/2014/main" id="{3228235D-A3FD-5345-B5A5-9EFEFD5DEBA7}"/>
              </a:ext>
            </a:extLst>
          </p:cNvPr>
          <p:cNvSpPr txBox="1">
            <a:spLocks/>
          </p:cNvSpPr>
          <p:nvPr userDrawn="1"/>
        </p:nvSpPr>
        <p:spPr>
          <a:xfrm>
            <a:off x="628652" y="1337097"/>
            <a:ext cx="3926097" cy="526211"/>
          </a:xfrm>
          <a:prstGeom prst="rect">
            <a:avLst/>
          </a:prstGeom>
        </p:spPr>
        <p:txBody>
          <a:bodyPr vert="horz" lIns="0" tIns="0" rIns="0" bIns="0" rtlCol="0" anchor="t" anchorCtr="0">
            <a:normAutofit/>
          </a:bodyPr>
          <a:lstStyle>
            <a:lvl1pPr algn="l" defTabSz="685800" rtl="0" eaLnBrk="1" latinLnBrk="0" hangingPunct="1">
              <a:lnSpc>
                <a:spcPct val="90000"/>
              </a:lnSpc>
              <a:spcBef>
                <a:spcPct val="0"/>
              </a:spcBef>
              <a:buNone/>
              <a:defRPr sz="3300" b="1" i="0" kern="1200">
                <a:solidFill>
                  <a:srgbClr val="D5FC79"/>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nb-NO" sz="1350" b="0">
                <a:solidFill>
                  <a:schemeClr val="tx1"/>
                </a:solidFill>
              </a:rPr>
              <a:t>KAPITTEL</a:t>
            </a:r>
            <a:endParaRPr lang="en-US" sz="1350" b="0">
              <a:solidFill>
                <a:schemeClr val="tx1"/>
              </a:solidFill>
            </a:endParaRPr>
          </a:p>
        </p:txBody>
      </p:sp>
      <p:cxnSp>
        <p:nvCxnSpPr>
          <p:cNvPr id="13" name="Rett linje 12">
            <a:extLst>
              <a:ext uri="{FF2B5EF4-FFF2-40B4-BE49-F238E27FC236}">
                <a16:creationId xmlns:a16="http://schemas.microsoft.com/office/drawing/2014/main" id="{C5CCBDBA-355C-8842-A3AA-CF79818B8F57}"/>
              </a:ext>
            </a:extLst>
          </p:cNvPr>
          <p:cNvCxnSpPr/>
          <p:nvPr userDrawn="1"/>
        </p:nvCxnSpPr>
        <p:spPr>
          <a:xfrm>
            <a:off x="4554747" y="1673522"/>
            <a:ext cx="0" cy="3010956"/>
          </a:xfrm>
          <a:prstGeom prst="line">
            <a:avLst/>
          </a:prstGeom>
          <a:ln>
            <a:solidFill>
              <a:srgbClr val="0070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21367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Kaptittel">
    <p:spTree>
      <p:nvGrpSpPr>
        <p:cNvPr id="1" name=""/>
        <p:cNvGrpSpPr/>
        <p:nvPr/>
      </p:nvGrpSpPr>
      <p:grpSpPr>
        <a:xfrm>
          <a:off x="0" y="0"/>
          <a:ext cx="0" cy="0"/>
          <a:chOff x="0" y="0"/>
          <a:chExt cx="0" cy="0"/>
        </a:xfrm>
      </p:grpSpPr>
      <p:sp>
        <p:nvSpPr>
          <p:cNvPr id="2" name="Title 1"/>
          <p:cNvSpPr>
            <a:spLocks noGrp="1"/>
          </p:cNvSpPr>
          <p:nvPr>
            <p:ph type="title"/>
          </p:nvPr>
        </p:nvSpPr>
        <p:spPr>
          <a:xfrm>
            <a:off x="628652" y="843015"/>
            <a:ext cx="4413133" cy="977398"/>
          </a:xfrm>
        </p:spPr>
        <p:txBody>
          <a:bodyPr lIns="0" tIns="0" rIns="0" bIns="0" anchor="t" anchorCtr="0"/>
          <a:lstStyle/>
          <a:p>
            <a:r>
              <a:rPr lang="nb-NO"/>
              <a:t>Klikk for å redigere tittelstil</a:t>
            </a:r>
            <a:endParaRPr lang="en-US"/>
          </a:p>
        </p:txBody>
      </p:sp>
      <p:sp>
        <p:nvSpPr>
          <p:cNvPr id="4" name="Content Placeholder 3"/>
          <p:cNvSpPr>
            <a:spLocks noGrp="1"/>
          </p:cNvSpPr>
          <p:nvPr>
            <p:ph sz="half" idx="2"/>
          </p:nvPr>
        </p:nvSpPr>
        <p:spPr>
          <a:xfrm>
            <a:off x="628651" y="2013360"/>
            <a:ext cx="4413133" cy="2671120"/>
          </a:xfrm>
        </p:spPr>
        <p:txBody>
          <a:bodyPr lIns="0" tIns="0" rIns="0" bIns="0">
            <a:normAutofit/>
          </a:bodyPr>
          <a:lstStyle>
            <a:lvl1pPr>
              <a:defRPr sz="1350"/>
            </a:lvl1pPr>
          </a:lstStyle>
          <a:p>
            <a:pPr lvl="0"/>
            <a:r>
              <a:rPr lang="nb-NO"/>
              <a:t>Rediger tekststiler i malen
Andre nivå
Tredje nivå
Fjerde nivå
Femte nivå</a:t>
            </a:r>
            <a:endParaRPr lang="en-US"/>
          </a:p>
        </p:txBody>
      </p:sp>
      <p:sp>
        <p:nvSpPr>
          <p:cNvPr id="5" name="Date Placeholder 4"/>
          <p:cNvSpPr>
            <a:spLocks noGrp="1"/>
          </p:cNvSpPr>
          <p:nvPr>
            <p:ph type="dt" sz="half" idx="10"/>
          </p:nvPr>
        </p:nvSpPr>
        <p:spPr/>
        <p:txBody>
          <a:bodyPr/>
          <a:lstStyle/>
          <a:p>
            <a:fld id="{DF2336C6-8348-124B-B56C-66ECB840E842}" type="datetimeFigureOut">
              <a:rPr lang="nb-NO" smtClean="0"/>
              <a:t>02.10.2024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37D7A64-831F-5544-B8BA-747A0BECEE1A}" type="slidenum">
              <a:rPr lang="nb-NO" smtClean="0"/>
              <a:t>‹#›</a:t>
            </a:fld>
            <a:endParaRPr lang="nb-NO"/>
          </a:p>
        </p:txBody>
      </p:sp>
      <p:sp>
        <p:nvSpPr>
          <p:cNvPr id="9" name="Rektangel 8">
            <a:extLst>
              <a:ext uri="{FF2B5EF4-FFF2-40B4-BE49-F238E27FC236}">
                <a16:creationId xmlns:a16="http://schemas.microsoft.com/office/drawing/2014/main" id="{2D992039-B16F-624D-8652-82582D053952}"/>
              </a:ext>
            </a:extLst>
          </p:cNvPr>
          <p:cNvSpPr/>
          <p:nvPr userDrawn="1"/>
        </p:nvSpPr>
        <p:spPr>
          <a:xfrm>
            <a:off x="5461234" y="843014"/>
            <a:ext cx="3054116" cy="3418593"/>
          </a:xfrm>
          <a:prstGeom prst="rect">
            <a:avLst/>
          </a:prstGeom>
          <a:solidFill>
            <a:srgbClr val="00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cxnSp>
        <p:nvCxnSpPr>
          <p:cNvPr id="12" name="Rett linje 11">
            <a:extLst>
              <a:ext uri="{FF2B5EF4-FFF2-40B4-BE49-F238E27FC236}">
                <a16:creationId xmlns:a16="http://schemas.microsoft.com/office/drawing/2014/main" id="{41698DD0-CEA5-474F-8C31-3AFF5A1E6BEE}"/>
              </a:ext>
            </a:extLst>
          </p:cNvPr>
          <p:cNvCxnSpPr/>
          <p:nvPr userDrawn="1"/>
        </p:nvCxnSpPr>
        <p:spPr>
          <a:xfrm>
            <a:off x="5780016" y="1208015"/>
            <a:ext cx="2407640" cy="0"/>
          </a:xfrm>
          <a:prstGeom prst="line">
            <a:avLst/>
          </a:prstGeom>
          <a:ln w="50800">
            <a:solidFill>
              <a:srgbClr val="007078"/>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3048CC2C-4AE9-434F-A7F0-4F9F4E3462B5}"/>
              </a:ext>
            </a:extLst>
          </p:cNvPr>
          <p:cNvCxnSpPr/>
          <p:nvPr userDrawn="1"/>
        </p:nvCxnSpPr>
        <p:spPr>
          <a:xfrm>
            <a:off x="5780016" y="3900881"/>
            <a:ext cx="2407640" cy="0"/>
          </a:xfrm>
          <a:prstGeom prst="line">
            <a:avLst/>
          </a:prstGeom>
          <a:ln w="50800">
            <a:solidFill>
              <a:srgbClr val="007078"/>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6622DC00-7121-3942-8AB9-6BA097689470}"/>
              </a:ext>
            </a:extLst>
          </p:cNvPr>
          <p:cNvSpPr>
            <a:spLocks noGrp="1"/>
          </p:cNvSpPr>
          <p:nvPr>
            <p:ph sz="half" idx="13"/>
          </p:nvPr>
        </p:nvSpPr>
        <p:spPr>
          <a:xfrm>
            <a:off x="5780017" y="1483750"/>
            <a:ext cx="2407640" cy="2182241"/>
          </a:xfrm>
        </p:spPr>
        <p:txBody>
          <a:bodyPr lIns="0" tIns="0" rIns="0" bIns="0" anchor="ctr" anchorCtr="0">
            <a:normAutofit/>
          </a:bodyPr>
          <a:lstStyle>
            <a:lvl1pPr>
              <a:defRPr sz="1500">
                <a:solidFill>
                  <a:schemeClr val="bg1"/>
                </a:solidFill>
              </a:defRPr>
            </a:lvl1pPr>
          </a:lstStyle>
          <a:p>
            <a:pPr lvl="0"/>
            <a:r>
              <a:rPr lang="nb-NO"/>
              <a:t>Rediger tekststiler i malen
Andre nivå
Tredje nivå
Fjerde nivå
Femte nivå</a:t>
            </a:r>
            <a:endParaRPr lang="en-US"/>
          </a:p>
        </p:txBody>
      </p:sp>
    </p:spTree>
    <p:extLst>
      <p:ext uri="{BB962C8B-B14F-4D97-AF65-F5344CB8AC3E}">
        <p14:creationId xmlns:p14="http://schemas.microsoft.com/office/powerpoint/2010/main" val="1057421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og bilde - venstre">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040699C2-3127-B849-9404-9BCBC3ED2315}"/>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no" smtClean="0"/>
              <a:t>‹#›</a:t>
            </a:fld>
            <a:endParaRPr lang="no"/>
          </a:p>
        </p:txBody>
      </p:sp>
      <p:sp>
        <p:nvSpPr>
          <p:cNvPr id="4" name="Google Shape;21;p5">
            <a:extLst>
              <a:ext uri="{FF2B5EF4-FFF2-40B4-BE49-F238E27FC236}">
                <a16:creationId xmlns:a16="http://schemas.microsoft.com/office/drawing/2014/main" id="{F5FF8195-BD77-DE46-B9E2-CE343FF8A09C}"/>
              </a:ext>
            </a:extLst>
          </p:cNvPr>
          <p:cNvSpPr txBox="1">
            <a:spLocks noGrp="1"/>
          </p:cNvSpPr>
          <p:nvPr>
            <p:ph type="title"/>
          </p:nvPr>
        </p:nvSpPr>
        <p:spPr>
          <a:xfrm>
            <a:off x="338850" y="597425"/>
            <a:ext cx="3930300" cy="1265100"/>
          </a:xfrm>
          <a:prstGeom prst="rect">
            <a:avLst/>
          </a:prstGeom>
        </p:spPr>
        <p:txBody>
          <a:bodyPr spcFirstLastPara="1" wrap="square" lIns="91425" tIns="91425" rIns="91425" bIns="91425" anchor="b"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nb-NO"/>
              <a:t>Klikk for å redigere tittelstil</a:t>
            </a:r>
            <a:endParaRPr/>
          </a:p>
        </p:txBody>
      </p:sp>
      <p:sp>
        <p:nvSpPr>
          <p:cNvPr id="5" name="Google Shape;22;p5">
            <a:extLst>
              <a:ext uri="{FF2B5EF4-FFF2-40B4-BE49-F238E27FC236}">
                <a16:creationId xmlns:a16="http://schemas.microsoft.com/office/drawing/2014/main" id="{0B100459-D3AF-8048-9AD8-AF0D7356C2B3}"/>
              </a:ext>
            </a:extLst>
          </p:cNvPr>
          <p:cNvSpPr txBox="1">
            <a:spLocks noGrp="1"/>
          </p:cNvSpPr>
          <p:nvPr>
            <p:ph type="body" idx="1"/>
          </p:nvPr>
        </p:nvSpPr>
        <p:spPr>
          <a:xfrm>
            <a:off x="339634" y="2126800"/>
            <a:ext cx="3968666" cy="2711100"/>
          </a:xfrm>
          <a:prstGeom prst="rect">
            <a:avLst/>
          </a:prstGeom>
        </p:spPr>
        <p:txBody>
          <a:bodyPr spcFirstLastPara="1" wrap="square" lIns="91425" tIns="91425" rIns="91425" bIns="91425" anchor="t" anchorCtr="0">
            <a:normAutofit/>
          </a:bodyPr>
          <a:lstStyle>
            <a:lvl1pPr marL="6350" lvl="0" indent="0" rtl="0">
              <a:spcBef>
                <a:spcPts val="0"/>
              </a:spcBef>
              <a:spcAft>
                <a:spcPts val="0"/>
              </a:spcAft>
              <a:buSzPts val="1000"/>
              <a:buFontTx/>
              <a:buNone/>
              <a:tabLst/>
              <a:defRPr sz="10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pPr lvl="0"/>
            <a:r>
              <a:rPr lang="nb-NO"/>
              <a:t>Klikk for å redigere tekststiler i malen</a:t>
            </a:r>
          </a:p>
        </p:txBody>
      </p:sp>
      <p:sp>
        <p:nvSpPr>
          <p:cNvPr id="6" name="Google Shape;23;p5">
            <a:extLst>
              <a:ext uri="{FF2B5EF4-FFF2-40B4-BE49-F238E27FC236}">
                <a16:creationId xmlns:a16="http://schemas.microsoft.com/office/drawing/2014/main" id="{850A79C0-FC54-7041-9A3F-030FDC392FC0}"/>
              </a:ext>
            </a:extLst>
          </p:cNvPr>
          <p:cNvSpPr/>
          <p:nvPr userDrawn="1"/>
        </p:nvSpPr>
        <p:spPr>
          <a:xfrm>
            <a:off x="465020" y="1990994"/>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chemeClr val="accent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7" name="Plassholder for bilde 2">
            <a:extLst>
              <a:ext uri="{FF2B5EF4-FFF2-40B4-BE49-F238E27FC236}">
                <a16:creationId xmlns:a16="http://schemas.microsoft.com/office/drawing/2014/main" id="{2063E7A8-C85D-E64A-8745-2218867A5151}"/>
              </a:ext>
            </a:extLst>
          </p:cNvPr>
          <p:cNvSpPr>
            <a:spLocks noGrp="1"/>
          </p:cNvSpPr>
          <p:nvPr>
            <p:ph type="pic" sz="quarter" idx="11"/>
          </p:nvPr>
        </p:nvSpPr>
        <p:spPr>
          <a:xfrm>
            <a:off x="4579684" y="0"/>
            <a:ext cx="4564316" cy="5143500"/>
          </a:xfrm>
        </p:spPr>
        <p:txBody>
          <a:bodyPr/>
          <a:lstStyle/>
          <a:p>
            <a:r>
              <a:rPr lang="nb-NO"/>
              <a:t>Klikk på ikonet for å legge til et bilde</a:t>
            </a:r>
          </a:p>
        </p:txBody>
      </p:sp>
    </p:spTree>
    <p:extLst>
      <p:ext uri="{BB962C8B-B14F-4D97-AF65-F5344CB8AC3E}">
        <p14:creationId xmlns:p14="http://schemas.microsoft.com/office/powerpoint/2010/main" val="39138103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nb-NO"/>
              <a:t>Klikk for å redigere tittelstil</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nb-NO"/>
              <a:t>Rediger tekststiler i malen
Andre nivå
Tredje nivå
Fjerde nivå
Femte nivå</a:t>
            </a:r>
            <a:endParaRPr lang="en-US"/>
          </a:p>
        </p:txBody>
      </p:sp>
      <p:sp>
        <p:nvSpPr>
          <p:cNvPr id="4" name="Content Placeholder 3"/>
          <p:cNvSpPr>
            <a:spLocks noGrp="1"/>
          </p:cNvSpPr>
          <p:nvPr>
            <p:ph sz="half" idx="2"/>
          </p:nvPr>
        </p:nvSpPr>
        <p:spPr>
          <a:xfrm>
            <a:off x="629842" y="1878806"/>
            <a:ext cx="3868340" cy="2763441"/>
          </a:xfrm>
        </p:spPr>
        <p:txBody>
          <a:bodyPr/>
          <a:lstStyle/>
          <a:p>
            <a:pPr lvl="0"/>
            <a:r>
              <a:rPr lang="nb-NO"/>
              <a:t>Rediger tekststiler i malen
Andre nivå
Tredje nivå
Fjerde nivå
Femte nivå</a:t>
            </a:r>
            <a:endParaRPr lang="en-US"/>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nb-NO"/>
              <a:t>Rediger tekststiler i malen
Andre nivå
Tredje nivå
Fjerde nivå
Femte nivå</a:t>
            </a:r>
            <a:endParaRPr lang="en-US"/>
          </a:p>
        </p:txBody>
      </p:sp>
      <p:sp>
        <p:nvSpPr>
          <p:cNvPr id="6" name="Content Placeholder 5"/>
          <p:cNvSpPr>
            <a:spLocks noGrp="1"/>
          </p:cNvSpPr>
          <p:nvPr>
            <p:ph sz="quarter" idx="4"/>
          </p:nvPr>
        </p:nvSpPr>
        <p:spPr>
          <a:xfrm>
            <a:off x="4629152" y="1878806"/>
            <a:ext cx="3887391" cy="2763441"/>
          </a:xfrm>
        </p:spPr>
        <p:txBody>
          <a:bodyPr/>
          <a:lstStyle/>
          <a:p>
            <a:pPr lvl="0"/>
            <a:r>
              <a:rPr lang="nb-NO"/>
              <a:t>Rediger tekststiler i malen
Andre nivå
Tredje nivå
Fjerde nivå
Femte nivå</a:t>
            </a:r>
            <a:endParaRPr lang="en-US"/>
          </a:p>
        </p:txBody>
      </p:sp>
      <p:sp>
        <p:nvSpPr>
          <p:cNvPr id="7" name="Date Placeholder 6"/>
          <p:cNvSpPr>
            <a:spLocks noGrp="1"/>
          </p:cNvSpPr>
          <p:nvPr>
            <p:ph type="dt" sz="half" idx="10"/>
          </p:nvPr>
        </p:nvSpPr>
        <p:spPr/>
        <p:txBody>
          <a:bodyPr/>
          <a:lstStyle/>
          <a:p>
            <a:fld id="{DF2336C6-8348-124B-B56C-66ECB840E842}" type="datetimeFigureOut">
              <a:rPr lang="nb-NO" smtClean="0"/>
              <a:t>02.10.2024</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837D7A64-831F-5544-B8BA-747A0BECEE1A}" type="slidenum">
              <a:rPr lang="nb-NO" smtClean="0"/>
              <a:t>‹#›</a:t>
            </a:fld>
            <a:endParaRPr lang="nb-NO"/>
          </a:p>
        </p:txBody>
      </p:sp>
    </p:spTree>
    <p:extLst>
      <p:ext uri="{BB962C8B-B14F-4D97-AF65-F5344CB8AC3E}">
        <p14:creationId xmlns:p14="http://schemas.microsoft.com/office/powerpoint/2010/main" val="25143823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Date Placeholder 2"/>
          <p:cNvSpPr>
            <a:spLocks noGrp="1"/>
          </p:cNvSpPr>
          <p:nvPr>
            <p:ph type="dt" sz="half" idx="10"/>
          </p:nvPr>
        </p:nvSpPr>
        <p:spPr/>
        <p:txBody>
          <a:bodyPr/>
          <a:lstStyle/>
          <a:p>
            <a:fld id="{DF2336C6-8348-124B-B56C-66ECB840E842}" type="datetimeFigureOut">
              <a:rPr lang="nb-NO" smtClean="0"/>
              <a:t>02.10.2024</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837D7A64-831F-5544-B8BA-747A0BECEE1A}" type="slidenum">
              <a:rPr lang="nb-NO" smtClean="0"/>
              <a:t>‹#›</a:t>
            </a:fld>
            <a:endParaRPr lang="nb-NO"/>
          </a:p>
        </p:txBody>
      </p:sp>
    </p:spTree>
    <p:extLst>
      <p:ext uri="{BB962C8B-B14F-4D97-AF65-F5344CB8AC3E}">
        <p14:creationId xmlns:p14="http://schemas.microsoft.com/office/powerpoint/2010/main" val="38179423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2336C6-8348-124B-B56C-66ECB840E842}" type="datetimeFigureOut">
              <a:rPr lang="nb-NO" smtClean="0"/>
              <a:t>02.10.2024</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837D7A64-831F-5544-B8BA-747A0BECEE1A}" type="slidenum">
              <a:rPr lang="nb-NO" smtClean="0"/>
              <a:t>‹#›</a:t>
            </a:fld>
            <a:endParaRPr lang="nb-NO"/>
          </a:p>
        </p:txBody>
      </p:sp>
    </p:spTree>
    <p:extLst>
      <p:ext uri="{BB962C8B-B14F-4D97-AF65-F5344CB8AC3E}">
        <p14:creationId xmlns:p14="http://schemas.microsoft.com/office/powerpoint/2010/main" val="9511352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800"/>
            </a:lvl1pPr>
          </a:lstStyle>
          <a:p>
            <a:r>
              <a:rPr lang="nb-NO"/>
              <a:t>Klikk for å redigere tittelstil</a:t>
            </a:r>
            <a:endParaRPr lang="en-US"/>
          </a:p>
        </p:txBody>
      </p:sp>
      <p:sp>
        <p:nvSpPr>
          <p:cNvPr id="3" name="Content Placeholder 2"/>
          <p:cNvSpPr>
            <a:spLocks noGrp="1"/>
          </p:cNvSpPr>
          <p:nvPr>
            <p:ph idx="1"/>
          </p:nvPr>
        </p:nvSpPr>
        <p:spPr>
          <a:xfrm>
            <a:off x="3887391" y="740571"/>
            <a:ext cx="4629150"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nb-NO"/>
              <a:t>Rediger tekststiler i malen
Andre nivå
Tredje nivå
Fjerde nivå
Femte nivå</a:t>
            </a:r>
            <a:endParaRPr lang="en-US"/>
          </a:p>
        </p:txBody>
      </p:sp>
      <p:sp>
        <p:nvSpPr>
          <p:cNvPr id="4" name="Text Placeholder 3"/>
          <p:cNvSpPr>
            <a:spLocks noGrp="1"/>
          </p:cNvSpPr>
          <p:nvPr>
            <p:ph type="body" sz="half" idx="2"/>
          </p:nvPr>
        </p:nvSpPr>
        <p:spPr>
          <a:xfrm>
            <a:off x="629841" y="1543051"/>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nb-NO"/>
              <a:t>Rediger tekststiler i malen
Andre nivå
Tredje nivå
Fjerde nivå
Femte nivå</a:t>
            </a:r>
            <a:endParaRPr lang="en-US"/>
          </a:p>
        </p:txBody>
      </p:sp>
      <p:sp>
        <p:nvSpPr>
          <p:cNvPr id="5" name="Date Placeholder 4"/>
          <p:cNvSpPr>
            <a:spLocks noGrp="1"/>
          </p:cNvSpPr>
          <p:nvPr>
            <p:ph type="dt" sz="half" idx="10"/>
          </p:nvPr>
        </p:nvSpPr>
        <p:spPr/>
        <p:txBody>
          <a:bodyPr/>
          <a:lstStyle/>
          <a:p>
            <a:fld id="{DF2336C6-8348-124B-B56C-66ECB840E842}" type="datetimeFigureOut">
              <a:rPr lang="nb-NO" smtClean="0"/>
              <a:t>02.10.2024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37D7A64-831F-5544-B8BA-747A0BECEE1A}" type="slidenum">
              <a:rPr lang="nb-NO" smtClean="0"/>
              <a:t>‹#›</a:t>
            </a:fld>
            <a:endParaRPr lang="nb-NO"/>
          </a:p>
        </p:txBody>
      </p:sp>
    </p:spTree>
    <p:extLst>
      <p:ext uri="{BB962C8B-B14F-4D97-AF65-F5344CB8AC3E}">
        <p14:creationId xmlns:p14="http://schemas.microsoft.com/office/powerpoint/2010/main" val="26997788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800"/>
            </a:lvl1pPr>
          </a:lstStyle>
          <a:p>
            <a:r>
              <a:rPr lang="nb-NO"/>
              <a:t>Klikk for å redigere tittelstil</a:t>
            </a:r>
            <a:endParaRPr lang="en-US"/>
          </a:p>
        </p:txBody>
      </p:sp>
      <p:sp>
        <p:nvSpPr>
          <p:cNvPr id="3" name="Picture Placeholder 2"/>
          <p:cNvSpPr>
            <a:spLocks noGrp="1" noChangeAspect="1"/>
          </p:cNvSpPr>
          <p:nvPr>
            <p:ph type="pic" idx="1"/>
          </p:nvPr>
        </p:nvSpPr>
        <p:spPr>
          <a:xfrm>
            <a:off x="3887391" y="740571"/>
            <a:ext cx="4629150" cy="365521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nb-NO"/>
              <a:t>Klikk på ikonet for å legge til et bilde</a:t>
            </a:r>
            <a:endParaRPr lang="en-US"/>
          </a:p>
        </p:txBody>
      </p:sp>
      <p:sp>
        <p:nvSpPr>
          <p:cNvPr id="4" name="Text Placeholder 3"/>
          <p:cNvSpPr>
            <a:spLocks noGrp="1"/>
          </p:cNvSpPr>
          <p:nvPr>
            <p:ph type="body" sz="half" idx="2"/>
          </p:nvPr>
        </p:nvSpPr>
        <p:spPr>
          <a:xfrm>
            <a:off x="629841" y="1543051"/>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nb-NO"/>
              <a:t>Rediger tekststiler i malen
Andre nivå
Tredje nivå
Fjerde nivå
Femte nivå</a:t>
            </a:r>
            <a:endParaRPr lang="en-US"/>
          </a:p>
        </p:txBody>
      </p:sp>
      <p:sp>
        <p:nvSpPr>
          <p:cNvPr id="5" name="Date Placeholder 4"/>
          <p:cNvSpPr>
            <a:spLocks noGrp="1"/>
          </p:cNvSpPr>
          <p:nvPr>
            <p:ph type="dt" sz="half" idx="10"/>
          </p:nvPr>
        </p:nvSpPr>
        <p:spPr/>
        <p:txBody>
          <a:bodyPr/>
          <a:lstStyle/>
          <a:p>
            <a:fld id="{DF2336C6-8348-124B-B56C-66ECB840E842}" type="datetimeFigureOut">
              <a:rPr lang="nb-NO" smtClean="0"/>
              <a:t>02.10.2024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37D7A64-831F-5544-B8BA-747A0BECEE1A}" type="slidenum">
              <a:rPr lang="nb-NO" smtClean="0"/>
              <a:t>‹#›</a:t>
            </a:fld>
            <a:endParaRPr lang="nb-NO"/>
          </a:p>
        </p:txBody>
      </p:sp>
    </p:spTree>
    <p:extLst>
      <p:ext uri="{BB962C8B-B14F-4D97-AF65-F5344CB8AC3E}">
        <p14:creationId xmlns:p14="http://schemas.microsoft.com/office/powerpoint/2010/main" val="22578734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Vertical Text Placeholder 2"/>
          <p:cNvSpPr>
            <a:spLocks noGrp="1"/>
          </p:cNvSpPr>
          <p:nvPr>
            <p:ph type="body" orient="vert" idx="1"/>
          </p:nvPr>
        </p:nvSpPr>
        <p:spPr/>
        <p:txBody>
          <a:bodyPr vert="eaVert"/>
          <a:lstStyle/>
          <a:p>
            <a:pPr lvl="0"/>
            <a:r>
              <a:rPr lang="nb-NO"/>
              <a:t>Rediger tekststiler i malen
Andre nivå
Tredje nivå
Fjerde nivå
Femte nivå</a:t>
            </a:r>
            <a:endParaRPr lang="en-US"/>
          </a:p>
        </p:txBody>
      </p:sp>
      <p:sp>
        <p:nvSpPr>
          <p:cNvPr id="4" name="Date Placeholder 3"/>
          <p:cNvSpPr>
            <a:spLocks noGrp="1"/>
          </p:cNvSpPr>
          <p:nvPr>
            <p:ph type="dt" sz="half" idx="10"/>
          </p:nvPr>
        </p:nvSpPr>
        <p:spPr/>
        <p:txBody>
          <a:bodyPr/>
          <a:lstStyle/>
          <a:p>
            <a:fld id="{DF2336C6-8348-124B-B56C-66ECB840E842}" type="datetimeFigureOut">
              <a:rPr lang="nb-NO" smtClean="0"/>
              <a:t>02.10.2024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37D7A64-831F-5544-B8BA-747A0BECEE1A}" type="slidenum">
              <a:rPr lang="nb-NO" smtClean="0"/>
              <a:t>‹#›</a:t>
            </a:fld>
            <a:endParaRPr lang="nb-NO"/>
          </a:p>
        </p:txBody>
      </p:sp>
    </p:spTree>
    <p:extLst>
      <p:ext uri="{BB962C8B-B14F-4D97-AF65-F5344CB8AC3E}">
        <p14:creationId xmlns:p14="http://schemas.microsoft.com/office/powerpoint/2010/main" val="4294577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6"/>
            <a:ext cx="1971675" cy="4358879"/>
          </a:xfrm>
        </p:spPr>
        <p:txBody>
          <a:bodyPr vert="eaVert"/>
          <a:lstStyle/>
          <a:p>
            <a:r>
              <a:rPr lang="nb-NO"/>
              <a:t>Klikk for å redigere tittelstil</a:t>
            </a:r>
            <a:endParaRPr lang="en-US"/>
          </a:p>
        </p:txBody>
      </p:sp>
      <p:sp>
        <p:nvSpPr>
          <p:cNvPr id="3" name="Vertical Text Placeholder 2"/>
          <p:cNvSpPr>
            <a:spLocks noGrp="1"/>
          </p:cNvSpPr>
          <p:nvPr>
            <p:ph type="body" orient="vert" idx="1"/>
          </p:nvPr>
        </p:nvSpPr>
        <p:spPr>
          <a:xfrm>
            <a:off x="628652" y="273846"/>
            <a:ext cx="5800725" cy="4358879"/>
          </a:xfrm>
        </p:spPr>
        <p:txBody>
          <a:bodyPr vert="eaVert"/>
          <a:lstStyle/>
          <a:p>
            <a:pPr lvl="0"/>
            <a:r>
              <a:rPr lang="nb-NO"/>
              <a:t>Rediger tekststiler i malen
Andre nivå
Tredje nivå
Fjerde nivå
Femte nivå</a:t>
            </a:r>
            <a:endParaRPr lang="en-US"/>
          </a:p>
        </p:txBody>
      </p:sp>
      <p:sp>
        <p:nvSpPr>
          <p:cNvPr id="4" name="Date Placeholder 3"/>
          <p:cNvSpPr>
            <a:spLocks noGrp="1"/>
          </p:cNvSpPr>
          <p:nvPr>
            <p:ph type="dt" sz="half" idx="10"/>
          </p:nvPr>
        </p:nvSpPr>
        <p:spPr/>
        <p:txBody>
          <a:bodyPr/>
          <a:lstStyle/>
          <a:p>
            <a:fld id="{DF2336C6-8348-124B-B56C-66ECB840E842}" type="datetimeFigureOut">
              <a:rPr lang="nb-NO" smtClean="0"/>
              <a:t>02.10.2024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37D7A64-831F-5544-B8BA-747A0BECEE1A}" type="slidenum">
              <a:rPr lang="nb-NO" smtClean="0"/>
              <a:t>‹#›</a:t>
            </a:fld>
            <a:endParaRPr lang="nb-NO"/>
          </a:p>
        </p:txBody>
      </p:sp>
    </p:spTree>
    <p:extLst>
      <p:ext uri="{BB962C8B-B14F-4D97-AF65-F5344CB8AC3E}">
        <p14:creationId xmlns:p14="http://schemas.microsoft.com/office/powerpoint/2010/main" val="4236128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A1EAD7-1E1E-1842-B4A3-325E4C3BE25A}"/>
              </a:ext>
            </a:extLst>
          </p:cNvPr>
          <p:cNvSpPr>
            <a:spLocks noGrp="1"/>
          </p:cNvSpPr>
          <p:nvPr>
            <p:ph type="ctrTitle" hasCustomPrompt="1"/>
          </p:nvPr>
        </p:nvSpPr>
        <p:spPr>
          <a:xfrm>
            <a:off x="0" y="841772"/>
            <a:ext cx="3458818" cy="3459956"/>
          </a:xfrm>
          <a:solidFill>
            <a:schemeClr val="accent1"/>
          </a:solidFill>
          <a:ln>
            <a:solidFill>
              <a:schemeClr val="accent1"/>
            </a:solidFill>
          </a:ln>
        </p:spPr>
        <p:txBody>
          <a:bodyPr anchor="ctr">
            <a:normAutofit/>
          </a:bodyPr>
          <a:lstStyle>
            <a:lvl1pPr algn="ctr">
              <a:defRPr sz="2250">
                <a:solidFill>
                  <a:schemeClr val="bg1"/>
                </a:solidFill>
              </a:defRPr>
            </a:lvl1pPr>
          </a:lstStyle>
          <a:p>
            <a:r>
              <a:rPr lang="nb-NO"/>
              <a:t>Tittel</a:t>
            </a:r>
          </a:p>
        </p:txBody>
      </p:sp>
      <p:sp>
        <p:nvSpPr>
          <p:cNvPr id="8" name="Plassholder for bilde 7">
            <a:extLst>
              <a:ext uri="{FF2B5EF4-FFF2-40B4-BE49-F238E27FC236}">
                <a16:creationId xmlns:a16="http://schemas.microsoft.com/office/drawing/2014/main" id="{9612141B-E2EE-AF4F-AB6E-A1220C7C8680}"/>
              </a:ext>
            </a:extLst>
          </p:cNvPr>
          <p:cNvSpPr>
            <a:spLocks noGrp="1"/>
          </p:cNvSpPr>
          <p:nvPr>
            <p:ph type="pic" sz="quarter" idx="10"/>
          </p:nvPr>
        </p:nvSpPr>
        <p:spPr>
          <a:xfrm>
            <a:off x="3466273" y="841775"/>
            <a:ext cx="5685183" cy="18343483"/>
          </a:xfrm>
        </p:spPr>
        <p:txBody>
          <a:bodyPr/>
          <a:lstStyle/>
          <a:p>
            <a:r>
              <a:rPr lang="nb-NO"/>
              <a:t>Klikk på ikonet for å legge til et bilde</a:t>
            </a:r>
          </a:p>
        </p:txBody>
      </p:sp>
    </p:spTree>
    <p:extLst>
      <p:ext uri="{BB962C8B-B14F-4D97-AF65-F5344CB8AC3E}">
        <p14:creationId xmlns:p14="http://schemas.microsoft.com/office/powerpoint/2010/main" val="38091126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423173" y="4689505"/>
            <a:ext cx="548727" cy="273844"/>
          </a:xfrm>
        </p:spPr>
        <p:txBody>
          <a:bodyPr/>
          <a:lstStyle>
            <a:lvl1pPr>
              <a:defRPr>
                <a:solidFill>
                  <a:schemeClr val="tx2"/>
                </a:solidFill>
              </a:defRPr>
            </a:lvl1pPr>
          </a:lstStyle>
          <a:p>
            <a:fld id="{0889CE6D-C36F-DB48-BB94-9FFD6C250712}" type="slidenum">
              <a:rPr lang="nb-NO" smtClean="0"/>
              <a:pPr/>
              <a:t>‹#›</a:t>
            </a:fld>
            <a:endParaRPr lang="nb-NO"/>
          </a:p>
        </p:txBody>
      </p:sp>
    </p:spTree>
    <p:extLst>
      <p:ext uri="{BB962C8B-B14F-4D97-AF65-F5344CB8AC3E}">
        <p14:creationId xmlns:p14="http://schemas.microsoft.com/office/powerpoint/2010/main" val="28691520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
        <p:cNvGrpSpPr/>
        <p:nvPr/>
      </p:nvGrpSpPr>
      <p:grpSpPr>
        <a:xfrm>
          <a:off x="0" y="0"/>
          <a:ext cx="0" cy="0"/>
          <a:chOff x="0" y="0"/>
          <a:chExt cx="0" cy="0"/>
        </a:xfrm>
      </p:grpSpPr>
      <p:sp>
        <p:nvSpPr>
          <p:cNvPr id="18" name="Google Shape;18;p34"/>
          <p:cNvSpPr txBox="1">
            <a:spLocks noGrp="1"/>
          </p:cNvSpPr>
          <p:nvPr>
            <p:ph type="title"/>
          </p:nvPr>
        </p:nvSpPr>
        <p:spPr>
          <a:xfrm>
            <a:off x="3045992" y="2290183"/>
            <a:ext cx="3051900" cy="877163"/>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600"/>
              <a:buNone/>
              <a:defRPr sz="2850" b="1" i="0">
                <a:solidFill>
                  <a:schemeClr val="lt1"/>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r>
              <a:rPr lang="nb-NO"/>
              <a:t>Klikk for å redigere tittelstil</a:t>
            </a:r>
            <a:endParaRPr/>
          </a:p>
        </p:txBody>
      </p:sp>
      <p:sp>
        <p:nvSpPr>
          <p:cNvPr id="19" name="Google Shape;19;p34"/>
          <p:cNvSpPr txBox="1">
            <a:spLocks noGrp="1"/>
          </p:cNvSpPr>
          <p:nvPr>
            <p:ph type="body" idx="1"/>
          </p:nvPr>
        </p:nvSpPr>
        <p:spPr>
          <a:xfrm>
            <a:off x="1733608" y="1747917"/>
            <a:ext cx="5673900" cy="12037911"/>
          </a:xfrm>
          <a:prstGeom prst="rect">
            <a:avLst/>
          </a:prstGeom>
          <a:noFill/>
          <a:ln>
            <a:noFill/>
          </a:ln>
        </p:spPr>
        <p:txBody>
          <a:bodyPr spcFirstLastPara="1" wrap="square" lIns="0" tIns="0" rIns="0" bIns="0" anchor="t" anchorCtr="0">
            <a:spAutoFit/>
          </a:bodyPr>
          <a:lstStyle>
            <a:lvl1pPr marL="342900" lvl="0" indent="-171450" algn="l">
              <a:lnSpc>
                <a:spcPct val="100000"/>
              </a:lnSpc>
              <a:spcBef>
                <a:spcPts val="0"/>
              </a:spcBef>
              <a:spcAft>
                <a:spcPts val="0"/>
              </a:spcAft>
              <a:buSzPts val="600"/>
              <a:buNone/>
              <a:defRPr sz="11175" b="1" i="0">
                <a:solidFill>
                  <a:schemeClr val="dk1"/>
                </a:solidFill>
                <a:latin typeface="Arial"/>
                <a:ea typeface="Arial"/>
                <a:cs typeface="Arial"/>
                <a:sym typeface="Arial"/>
              </a:defRPr>
            </a:lvl1pPr>
            <a:lvl2pPr marL="685800" lvl="1" indent="-171450" algn="l">
              <a:lnSpc>
                <a:spcPct val="100000"/>
              </a:lnSpc>
              <a:spcBef>
                <a:spcPts val="0"/>
              </a:spcBef>
              <a:spcAft>
                <a:spcPts val="0"/>
              </a:spcAft>
              <a:buSzPts val="600"/>
              <a:buNone/>
              <a:defRPr/>
            </a:lvl2pPr>
            <a:lvl3pPr marL="1028700" lvl="2" indent="-171450" algn="l">
              <a:lnSpc>
                <a:spcPct val="100000"/>
              </a:lnSpc>
              <a:spcBef>
                <a:spcPts val="0"/>
              </a:spcBef>
              <a:spcAft>
                <a:spcPts val="0"/>
              </a:spcAft>
              <a:buSzPts val="600"/>
              <a:buNone/>
              <a:defRPr/>
            </a:lvl3pPr>
            <a:lvl4pPr marL="1371600" lvl="3" indent="-171450" algn="l">
              <a:lnSpc>
                <a:spcPct val="100000"/>
              </a:lnSpc>
              <a:spcBef>
                <a:spcPts val="0"/>
              </a:spcBef>
              <a:spcAft>
                <a:spcPts val="0"/>
              </a:spcAft>
              <a:buSzPts val="600"/>
              <a:buNone/>
              <a:defRPr/>
            </a:lvl4pPr>
            <a:lvl5pPr marL="1714500" lvl="4" indent="-171450" algn="l">
              <a:lnSpc>
                <a:spcPct val="100000"/>
              </a:lnSpc>
              <a:spcBef>
                <a:spcPts val="0"/>
              </a:spcBef>
              <a:spcAft>
                <a:spcPts val="0"/>
              </a:spcAft>
              <a:buSzPts val="600"/>
              <a:buNone/>
              <a:defRPr/>
            </a:lvl5pPr>
            <a:lvl6pPr marL="2057400" lvl="5" indent="-171450" algn="l">
              <a:lnSpc>
                <a:spcPct val="100000"/>
              </a:lnSpc>
              <a:spcBef>
                <a:spcPts val="0"/>
              </a:spcBef>
              <a:spcAft>
                <a:spcPts val="0"/>
              </a:spcAft>
              <a:buSzPts val="600"/>
              <a:buNone/>
              <a:defRPr/>
            </a:lvl6pPr>
            <a:lvl7pPr marL="2400300" lvl="6" indent="-171450" algn="l">
              <a:lnSpc>
                <a:spcPct val="100000"/>
              </a:lnSpc>
              <a:spcBef>
                <a:spcPts val="0"/>
              </a:spcBef>
              <a:spcAft>
                <a:spcPts val="0"/>
              </a:spcAft>
              <a:buSzPts val="600"/>
              <a:buNone/>
              <a:defRPr/>
            </a:lvl7pPr>
            <a:lvl8pPr marL="2743200" lvl="7" indent="-171450" algn="l">
              <a:lnSpc>
                <a:spcPct val="100000"/>
              </a:lnSpc>
              <a:spcBef>
                <a:spcPts val="0"/>
              </a:spcBef>
              <a:spcAft>
                <a:spcPts val="0"/>
              </a:spcAft>
              <a:buSzPts val="600"/>
              <a:buNone/>
              <a:defRPr/>
            </a:lvl8pPr>
            <a:lvl9pPr marL="3086100" lvl="8" indent="-171450" algn="l">
              <a:lnSpc>
                <a:spcPct val="100000"/>
              </a:lnSpc>
              <a:spcBef>
                <a:spcPts val="0"/>
              </a:spcBef>
              <a:spcAft>
                <a:spcPts val="0"/>
              </a:spcAft>
              <a:buSzPts val="600"/>
              <a:buNone/>
              <a:defRPr/>
            </a:lvl9pPr>
          </a:lstStyle>
          <a:p>
            <a:pPr lvl="0"/>
            <a:r>
              <a:rPr lang="nb-NO"/>
              <a:t>Klikk for å redigere tekststiler i malen</a:t>
            </a:r>
          </a:p>
        </p:txBody>
      </p:sp>
      <p:sp>
        <p:nvSpPr>
          <p:cNvPr id="20" name="Google Shape;20;p34"/>
          <p:cNvSpPr txBox="1">
            <a:spLocks noGrp="1"/>
          </p:cNvSpPr>
          <p:nvPr>
            <p:ph type="ftr" idx="11"/>
          </p:nvPr>
        </p:nvSpPr>
        <p:spPr>
          <a:xfrm>
            <a:off x="3108960" y="4783456"/>
            <a:ext cx="2926200" cy="103874"/>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600"/>
              <a:buNone/>
              <a:defRPr>
                <a:solidFill>
                  <a:srgbClr val="888888"/>
                </a:solidFil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21" name="Google Shape;21;p34"/>
          <p:cNvSpPr txBox="1">
            <a:spLocks noGrp="1"/>
          </p:cNvSpPr>
          <p:nvPr>
            <p:ph type="dt" idx="10"/>
          </p:nvPr>
        </p:nvSpPr>
        <p:spPr>
          <a:xfrm>
            <a:off x="457200" y="4783456"/>
            <a:ext cx="2103000" cy="10387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600"/>
              <a:buNone/>
              <a:defRPr>
                <a:solidFill>
                  <a:srgbClr val="888888"/>
                </a:solidFil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22" name="Google Shape;22;p34"/>
          <p:cNvSpPr txBox="1">
            <a:spLocks noGrp="1"/>
          </p:cNvSpPr>
          <p:nvPr>
            <p:ph type="sldNum" idx="12"/>
          </p:nvPr>
        </p:nvSpPr>
        <p:spPr>
          <a:xfrm>
            <a:off x="6583681" y="4783457"/>
            <a:ext cx="2103000" cy="92333"/>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800"/>
              <a:buFont typeface="Arial"/>
              <a:buNone/>
              <a:defRPr sz="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6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16016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og bilde - høyre">
    <p:spTree>
      <p:nvGrpSpPr>
        <p:cNvPr id="1" name=""/>
        <p:cNvGrpSpPr/>
        <p:nvPr/>
      </p:nvGrpSpPr>
      <p:grpSpPr>
        <a:xfrm>
          <a:off x="0" y="0"/>
          <a:ext cx="0" cy="0"/>
          <a:chOff x="0" y="0"/>
          <a:chExt cx="0" cy="0"/>
        </a:xfrm>
      </p:grpSpPr>
      <p:sp>
        <p:nvSpPr>
          <p:cNvPr id="4" name="Google Shape;26;p6">
            <a:extLst>
              <a:ext uri="{FF2B5EF4-FFF2-40B4-BE49-F238E27FC236}">
                <a16:creationId xmlns:a16="http://schemas.microsoft.com/office/drawing/2014/main" id="{9D4A07E2-A393-234C-B554-A24CEC2C5433}"/>
              </a:ext>
            </a:extLst>
          </p:cNvPr>
          <p:cNvSpPr txBox="1">
            <a:spLocks noGrp="1"/>
          </p:cNvSpPr>
          <p:nvPr>
            <p:ph type="title"/>
          </p:nvPr>
        </p:nvSpPr>
        <p:spPr>
          <a:xfrm>
            <a:off x="4882350" y="597425"/>
            <a:ext cx="3864600" cy="1265100"/>
          </a:xfrm>
          <a:prstGeom prst="rect">
            <a:avLst/>
          </a:prstGeom>
        </p:spPr>
        <p:txBody>
          <a:bodyPr spcFirstLastPara="1" wrap="square" lIns="91425" tIns="91425" rIns="91425" bIns="91425" anchor="b"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nb-NO"/>
              <a:t>Klikk for å redigere tittelstil</a:t>
            </a:r>
            <a:endParaRPr/>
          </a:p>
        </p:txBody>
      </p:sp>
      <p:sp>
        <p:nvSpPr>
          <p:cNvPr id="5" name="Google Shape;27;p6">
            <a:extLst>
              <a:ext uri="{FF2B5EF4-FFF2-40B4-BE49-F238E27FC236}">
                <a16:creationId xmlns:a16="http://schemas.microsoft.com/office/drawing/2014/main" id="{049F640E-232C-AF45-BB31-86B66F0473D0}"/>
              </a:ext>
            </a:extLst>
          </p:cNvPr>
          <p:cNvSpPr txBox="1">
            <a:spLocks noGrp="1"/>
          </p:cNvSpPr>
          <p:nvPr>
            <p:ph type="body" idx="1"/>
          </p:nvPr>
        </p:nvSpPr>
        <p:spPr>
          <a:xfrm>
            <a:off x="4911634" y="2126800"/>
            <a:ext cx="3835016" cy="2696700"/>
          </a:xfrm>
          <a:prstGeom prst="rect">
            <a:avLst/>
          </a:prstGeom>
        </p:spPr>
        <p:txBody>
          <a:bodyPr spcFirstLastPara="1" wrap="square" lIns="91425" tIns="91425" rIns="91425" bIns="91425" anchor="t" anchorCtr="0">
            <a:normAutofit/>
          </a:bodyPr>
          <a:lstStyle>
            <a:lvl1pPr marL="6350" lvl="0" indent="-6350" rtl="0">
              <a:spcBef>
                <a:spcPts val="0"/>
              </a:spcBef>
              <a:spcAft>
                <a:spcPts val="0"/>
              </a:spcAft>
              <a:buSzPts val="1000"/>
              <a:buFontTx/>
              <a:buNone/>
              <a:tabLst/>
              <a:defRPr sz="10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pPr lvl="0"/>
            <a:r>
              <a:rPr lang="nb-NO"/>
              <a:t>Klikk for å redigere tekststiler i malen</a:t>
            </a:r>
          </a:p>
        </p:txBody>
      </p:sp>
      <p:sp>
        <p:nvSpPr>
          <p:cNvPr id="6" name="Google Shape;28;p6">
            <a:extLst>
              <a:ext uri="{FF2B5EF4-FFF2-40B4-BE49-F238E27FC236}">
                <a16:creationId xmlns:a16="http://schemas.microsoft.com/office/drawing/2014/main" id="{ABEA0347-EE01-A340-895A-3FB1803207C3}"/>
              </a:ext>
            </a:extLst>
          </p:cNvPr>
          <p:cNvSpPr/>
          <p:nvPr userDrawn="1"/>
        </p:nvSpPr>
        <p:spPr>
          <a:xfrm>
            <a:off x="5035670" y="1990994"/>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chemeClr val="accent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7" name="Plassholder for bilde 2">
            <a:extLst>
              <a:ext uri="{FF2B5EF4-FFF2-40B4-BE49-F238E27FC236}">
                <a16:creationId xmlns:a16="http://schemas.microsoft.com/office/drawing/2014/main" id="{1AA79579-6F0D-1747-96E9-D970A6BA1D61}"/>
              </a:ext>
            </a:extLst>
          </p:cNvPr>
          <p:cNvSpPr>
            <a:spLocks noGrp="1"/>
          </p:cNvSpPr>
          <p:nvPr>
            <p:ph type="pic" sz="quarter" idx="10"/>
          </p:nvPr>
        </p:nvSpPr>
        <p:spPr>
          <a:xfrm>
            <a:off x="0" y="0"/>
            <a:ext cx="4564316" cy="5143500"/>
          </a:xfrm>
        </p:spPr>
        <p:txBody>
          <a:bodyPr/>
          <a:lstStyle/>
          <a:p>
            <a:r>
              <a:rPr lang="nb-NO"/>
              <a:t>Klikk på ikonet for å legge til et bilde</a:t>
            </a:r>
          </a:p>
        </p:txBody>
      </p:sp>
    </p:spTree>
    <p:extLst>
      <p:ext uri="{BB962C8B-B14F-4D97-AF65-F5344CB8AC3E}">
        <p14:creationId xmlns:p14="http://schemas.microsoft.com/office/powerpoint/2010/main" val="37841689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ekst og bilde - høyre">
    <p:spTree>
      <p:nvGrpSpPr>
        <p:cNvPr id="1" name=""/>
        <p:cNvGrpSpPr/>
        <p:nvPr/>
      </p:nvGrpSpPr>
      <p:grpSpPr>
        <a:xfrm>
          <a:off x="0" y="0"/>
          <a:ext cx="0" cy="0"/>
          <a:chOff x="0" y="0"/>
          <a:chExt cx="0" cy="0"/>
        </a:xfrm>
      </p:grpSpPr>
      <p:sp>
        <p:nvSpPr>
          <p:cNvPr id="4" name="Google Shape;26;p6">
            <a:extLst>
              <a:ext uri="{FF2B5EF4-FFF2-40B4-BE49-F238E27FC236}">
                <a16:creationId xmlns:a16="http://schemas.microsoft.com/office/drawing/2014/main" id="{9D4A07E2-A393-234C-B554-A24CEC2C5433}"/>
              </a:ext>
            </a:extLst>
          </p:cNvPr>
          <p:cNvSpPr txBox="1">
            <a:spLocks noGrp="1"/>
          </p:cNvSpPr>
          <p:nvPr>
            <p:ph type="title"/>
          </p:nvPr>
        </p:nvSpPr>
        <p:spPr>
          <a:xfrm>
            <a:off x="4882350" y="597425"/>
            <a:ext cx="3864600" cy="1265100"/>
          </a:xfrm>
          <a:prstGeom prst="rect">
            <a:avLst/>
          </a:prstGeom>
        </p:spPr>
        <p:txBody>
          <a:bodyPr spcFirstLastPara="1" wrap="square" lIns="91425" tIns="91425" rIns="91425" bIns="91425" anchor="b"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nb-NO"/>
              <a:t>Klikk for å redigere tittelstil</a:t>
            </a:r>
            <a:endParaRPr/>
          </a:p>
        </p:txBody>
      </p:sp>
      <p:sp>
        <p:nvSpPr>
          <p:cNvPr id="5" name="Google Shape;27;p6">
            <a:extLst>
              <a:ext uri="{FF2B5EF4-FFF2-40B4-BE49-F238E27FC236}">
                <a16:creationId xmlns:a16="http://schemas.microsoft.com/office/drawing/2014/main" id="{049F640E-232C-AF45-BB31-86B66F0473D0}"/>
              </a:ext>
            </a:extLst>
          </p:cNvPr>
          <p:cNvSpPr txBox="1">
            <a:spLocks noGrp="1"/>
          </p:cNvSpPr>
          <p:nvPr>
            <p:ph type="body" idx="1"/>
          </p:nvPr>
        </p:nvSpPr>
        <p:spPr>
          <a:xfrm>
            <a:off x="4911634" y="2126800"/>
            <a:ext cx="3835016" cy="2696700"/>
          </a:xfrm>
          <a:prstGeom prst="rect">
            <a:avLst/>
          </a:prstGeom>
        </p:spPr>
        <p:txBody>
          <a:bodyPr spcFirstLastPara="1" wrap="square" lIns="91425" tIns="91425" rIns="91425" bIns="91425" anchor="t" anchorCtr="0">
            <a:normAutofit/>
          </a:bodyPr>
          <a:lstStyle>
            <a:lvl1pPr marL="4763" lvl="0" indent="-4763" rtl="0">
              <a:spcBef>
                <a:spcPts val="0"/>
              </a:spcBef>
              <a:spcAft>
                <a:spcPts val="0"/>
              </a:spcAft>
              <a:buSzPts val="1000"/>
              <a:buFontTx/>
              <a:buNone/>
              <a:tabLst/>
              <a:defRPr sz="750"/>
            </a:lvl1pPr>
            <a:lvl2pPr marL="685800" lvl="1" indent="-219075" rtl="0">
              <a:spcBef>
                <a:spcPts val="0"/>
              </a:spcBef>
              <a:spcAft>
                <a:spcPts val="0"/>
              </a:spcAft>
              <a:buSzPts val="1000"/>
              <a:buChar char="○"/>
              <a:defRPr sz="750"/>
            </a:lvl2pPr>
            <a:lvl3pPr marL="1028700" lvl="2" indent="-219075" rtl="0">
              <a:spcBef>
                <a:spcPts val="0"/>
              </a:spcBef>
              <a:spcAft>
                <a:spcPts val="0"/>
              </a:spcAft>
              <a:buSzPts val="1000"/>
              <a:buChar char="■"/>
              <a:defRPr sz="750"/>
            </a:lvl3pPr>
            <a:lvl4pPr marL="1371600" lvl="3" indent="-219075" rtl="0">
              <a:spcBef>
                <a:spcPts val="0"/>
              </a:spcBef>
              <a:spcAft>
                <a:spcPts val="0"/>
              </a:spcAft>
              <a:buSzPts val="1000"/>
              <a:buChar char="●"/>
              <a:defRPr sz="750"/>
            </a:lvl4pPr>
            <a:lvl5pPr marL="1714500" lvl="4" indent="-219075" rtl="0">
              <a:spcBef>
                <a:spcPts val="0"/>
              </a:spcBef>
              <a:spcAft>
                <a:spcPts val="0"/>
              </a:spcAft>
              <a:buSzPts val="1000"/>
              <a:buChar char="○"/>
              <a:defRPr sz="750"/>
            </a:lvl5pPr>
            <a:lvl6pPr marL="2057400" lvl="5" indent="-219075" rtl="0">
              <a:spcBef>
                <a:spcPts val="0"/>
              </a:spcBef>
              <a:spcAft>
                <a:spcPts val="0"/>
              </a:spcAft>
              <a:buSzPts val="1000"/>
              <a:buChar char="■"/>
              <a:defRPr sz="750"/>
            </a:lvl6pPr>
            <a:lvl7pPr marL="2400300" lvl="6" indent="-219075" rtl="0">
              <a:spcBef>
                <a:spcPts val="0"/>
              </a:spcBef>
              <a:spcAft>
                <a:spcPts val="0"/>
              </a:spcAft>
              <a:buSzPts val="1000"/>
              <a:buChar char="●"/>
              <a:defRPr sz="750"/>
            </a:lvl7pPr>
            <a:lvl8pPr marL="2743200" lvl="7" indent="-219075" rtl="0">
              <a:spcBef>
                <a:spcPts val="0"/>
              </a:spcBef>
              <a:spcAft>
                <a:spcPts val="0"/>
              </a:spcAft>
              <a:buSzPts val="1000"/>
              <a:buChar char="○"/>
              <a:defRPr sz="750"/>
            </a:lvl8pPr>
            <a:lvl9pPr marL="3086100" lvl="8" indent="-219075" rtl="0">
              <a:spcBef>
                <a:spcPts val="0"/>
              </a:spcBef>
              <a:spcAft>
                <a:spcPts val="0"/>
              </a:spcAft>
              <a:buSzPts val="1000"/>
              <a:buChar char="■"/>
              <a:defRPr sz="750"/>
            </a:lvl9pPr>
          </a:lstStyle>
          <a:p>
            <a:pPr lvl="0"/>
            <a:r>
              <a:rPr lang="nb-NO"/>
              <a:t>Klikk for å redigere tekststiler i malen</a:t>
            </a:r>
          </a:p>
        </p:txBody>
      </p:sp>
      <p:sp>
        <p:nvSpPr>
          <p:cNvPr id="6" name="Google Shape;28;p6">
            <a:extLst>
              <a:ext uri="{FF2B5EF4-FFF2-40B4-BE49-F238E27FC236}">
                <a16:creationId xmlns:a16="http://schemas.microsoft.com/office/drawing/2014/main" id="{ABEA0347-EE01-A340-895A-3FB1803207C3}"/>
              </a:ext>
            </a:extLst>
          </p:cNvPr>
          <p:cNvSpPr/>
          <p:nvPr userDrawn="1"/>
        </p:nvSpPr>
        <p:spPr>
          <a:xfrm>
            <a:off x="5035670" y="1990996"/>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chemeClr val="accent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600" b="0" i="0" u="none" strike="noStrike" cap="none">
              <a:solidFill>
                <a:srgbClr val="000000"/>
              </a:solidFill>
              <a:latin typeface="Arial"/>
              <a:ea typeface="Arial"/>
              <a:cs typeface="Arial"/>
              <a:sym typeface="Arial"/>
            </a:endParaRPr>
          </a:p>
        </p:txBody>
      </p:sp>
      <p:sp>
        <p:nvSpPr>
          <p:cNvPr id="7" name="Plassholder for bilde 2">
            <a:extLst>
              <a:ext uri="{FF2B5EF4-FFF2-40B4-BE49-F238E27FC236}">
                <a16:creationId xmlns:a16="http://schemas.microsoft.com/office/drawing/2014/main" id="{1AA79579-6F0D-1747-96E9-D970A6BA1D61}"/>
              </a:ext>
            </a:extLst>
          </p:cNvPr>
          <p:cNvSpPr>
            <a:spLocks noGrp="1"/>
          </p:cNvSpPr>
          <p:nvPr>
            <p:ph type="pic" sz="quarter" idx="10"/>
          </p:nvPr>
        </p:nvSpPr>
        <p:spPr>
          <a:xfrm>
            <a:off x="1" y="0"/>
            <a:ext cx="4564316" cy="5143500"/>
          </a:xfrm>
        </p:spPr>
        <p:txBody>
          <a:bodyPr/>
          <a:lstStyle/>
          <a:p>
            <a:r>
              <a:rPr lang="nb-NO"/>
              <a:t>Klikk på ikonet for å legge til et bilde</a:t>
            </a:r>
          </a:p>
        </p:txBody>
      </p:sp>
    </p:spTree>
    <p:extLst>
      <p:ext uri="{BB962C8B-B14F-4D97-AF65-F5344CB8AC3E}">
        <p14:creationId xmlns:p14="http://schemas.microsoft.com/office/powerpoint/2010/main" val="14946639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ekst og bilde - venstre">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040699C2-3127-B849-9404-9BCBC3ED2315}"/>
              </a:ext>
            </a:extLst>
          </p:cNvPr>
          <p:cNvSpPr>
            <a:spLocks noGrp="1"/>
          </p:cNvSpPr>
          <p:nvPr>
            <p:ph type="sldNum" idx="10"/>
          </p:nvPr>
        </p:nvSpPr>
        <p:spPr/>
        <p:txBody>
          <a:bodyPr/>
          <a:lstStyle/>
          <a:p>
            <a:fld id="{00000000-1234-1234-1234-123412341234}" type="slidenum">
              <a:rPr lang="no" smtClean="0"/>
              <a:pPr/>
              <a:t>‹#›</a:t>
            </a:fld>
            <a:endParaRPr lang="no"/>
          </a:p>
        </p:txBody>
      </p:sp>
      <p:sp>
        <p:nvSpPr>
          <p:cNvPr id="4" name="Google Shape;21;p5">
            <a:extLst>
              <a:ext uri="{FF2B5EF4-FFF2-40B4-BE49-F238E27FC236}">
                <a16:creationId xmlns:a16="http://schemas.microsoft.com/office/drawing/2014/main" id="{F5FF8195-BD77-DE46-B9E2-CE343FF8A09C}"/>
              </a:ext>
            </a:extLst>
          </p:cNvPr>
          <p:cNvSpPr txBox="1">
            <a:spLocks noGrp="1"/>
          </p:cNvSpPr>
          <p:nvPr>
            <p:ph type="title"/>
          </p:nvPr>
        </p:nvSpPr>
        <p:spPr>
          <a:xfrm>
            <a:off x="338850" y="597425"/>
            <a:ext cx="3930300" cy="1265100"/>
          </a:xfrm>
          <a:prstGeom prst="rect">
            <a:avLst/>
          </a:prstGeom>
        </p:spPr>
        <p:txBody>
          <a:bodyPr spcFirstLastPara="1" wrap="square" lIns="91425" tIns="91425" rIns="91425" bIns="91425" anchor="b"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nb-NO"/>
              <a:t>Klikk for å redigere tittelstil</a:t>
            </a:r>
            <a:endParaRPr/>
          </a:p>
        </p:txBody>
      </p:sp>
      <p:sp>
        <p:nvSpPr>
          <p:cNvPr id="5" name="Google Shape;22;p5">
            <a:extLst>
              <a:ext uri="{FF2B5EF4-FFF2-40B4-BE49-F238E27FC236}">
                <a16:creationId xmlns:a16="http://schemas.microsoft.com/office/drawing/2014/main" id="{0B100459-D3AF-8048-9AD8-AF0D7356C2B3}"/>
              </a:ext>
            </a:extLst>
          </p:cNvPr>
          <p:cNvSpPr txBox="1">
            <a:spLocks noGrp="1"/>
          </p:cNvSpPr>
          <p:nvPr>
            <p:ph type="body" idx="1"/>
          </p:nvPr>
        </p:nvSpPr>
        <p:spPr>
          <a:xfrm>
            <a:off x="339634" y="2126800"/>
            <a:ext cx="3968666" cy="2711100"/>
          </a:xfrm>
          <a:prstGeom prst="rect">
            <a:avLst/>
          </a:prstGeom>
        </p:spPr>
        <p:txBody>
          <a:bodyPr spcFirstLastPara="1" wrap="square" lIns="91425" tIns="91425" rIns="91425" bIns="91425" anchor="t" anchorCtr="0">
            <a:normAutofit/>
          </a:bodyPr>
          <a:lstStyle>
            <a:lvl1pPr marL="4763" lvl="0" indent="0" rtl="0">
              <a:spcBef>
                <a:spcPts val="0"/>
              </a:spcBef>
              <a:spcAft>
                <a:spcPts val="0"/>
              </a:spcAft>
              <a:buSzPts val="1000"/>
              <a:buFontTx/>
              <a:buNone/>
              <a:tabLst/>
              <a:defRPr sz="750"/>
            </a:lvl1pPr>
            <a:lvl2pPr marL="685800" lvl="1" indent="-219075" rtl="0">
              <a:spcBef>
                <a:spcPts val="0"/>
              </a:spcBef>
              <a:spcAft>
                <a:spcPts val="0"/>
              </a:spcAft>
              <a:buSzPts val="1000"/>
              <a:buChar char="○"/>
              <a:defRPr sz="750"/>
            </a:lvl2pPr>
            <a:lvl3pPr marL="1028700" lvl="2" indent="-219075" rtl="0">
              <a:spcBef>
                <a:spcPts val="0"/>
              </a:spcBef>
              <a:spcAft>
                <a:spcPts val="0"/>
              </a:spcAft>
              <a:buSzPts val="1000"/>
              <a:buChar char="■"/>
              <a:defRPr sz="750"/>
            </a:lvl3pPr>
            <a:lvl4pPr marL="1371600" lvl="3" indent="-219075" rtl="0">
              <a:spcBef>
                <a:spcPts val="0"/>
              </a:spcBef>
              <a:spcAft>
                <a:spcPts val="0"/>
              </a:spcAft>
              <a:buSzPts val="1000"/>
              <a:buChar char="●"/>
              <a:defRPr sz="750"/>
            </a:lvl4pPr>
            <a:lvl5pPr marL="1714500" lvl="4" indent="-219075" rtl="0">
              <a:spcBef>
                <a:spcPts val="0"/>
              </a:spcBef>
              <a:spcAft>
                <a:spcPts val="0"/>
              </a:spcAft>
              <a:buSzPts val="1000"/>
              <a:buChar char="○"/>
              <a:defRPr sz="750"/>
            </a:lvl5pPr>
            <a:lvl6pPr marL="2057400" lvl="5" indent="-219075" rtl="0">
              <a:spcBef>
                <a:spcPts val="0"/>
              </a:spcBef>
              <a:spcAft>
                <a:spcPts val="0"/>
              </a:spcAft>
              <a:buSzPts val="1000"/>
              <a:buChar char="■"/>
              <a:defRPr sz="750"/>
            </a:lvl6pPr>
            <a:lvl7pPr marL="2400300" lvl="6" indent="-219075" rtl="0">
              <a:spcBef>
                <a:spcPts val="0"/>
              </a:spcBef>
              <a:spcAft>
                <a:spcPts val="0"/>
              </a:spcAft>
              <a:buSzPts val="1000"/>
              <a:buChar char="●"/>
              <a:defRPr sz="750"/>
            </a:lvl7pPr>
            <a:lvl8pPr marL="2743200" lvl="7" indent="-219075" rtl="0">
              <a:spcBef>
                <a:spcPts val="0"/>
              </a:spcBef>
              <a:spcAft>
                <a:spcPts val="0"/>
              </a:spcAft>
              <a:buSzPts val="1000"/>
              <a:buChar char="○"/>
              <a:defRPr sz="750"/>
            </a:lvl8pPr>
            <a:lvl9pPr marL="3086100" lvl="8" indent="-219075" rtl="0">
              <a:spcBef>
                <a:spcPts val="0"/>
              </a:spcBef>
              <a:spcAft>
                <a:spcPts val="0"/>
              </a:spcAft>
              <a:buSzPts val="1000"/>
              <a:buChar char="■"/>
              <a:defRPr sz="750"/>
            </a:lvl9pPr>
          </a:lstStyle>
          <a:p>
            <a:pPr lvl="0"/>
            <a:r>
              <a:rPr lang="nb-NO"/>
              <a:t>Klikk for å redigere tekststiler i malen</a:t>
            </a:r>
          </a:p>
        </p:txBody>
      </p:sp>
      <p:sp>
        <p:nvSpPr>
          <p:cNvPr id="6" name="Google Shape;23;p5">
            <a:extLst>
              <a:ext uri="{FF2B5EF4-FFF2-40B4-BE49-F238E27FC236}">
                <a16:creationId xmlns:a16="http://schemas.microsoft.com/office/drawing/2014/main" id="{850A79C0-FC54-7041-9A3F-030FDC392FC0}"/>
              </a:ext>
            </a:extLst>
          </p:cNvPr>
          <p:cNvSpPr/>
          <p:nvPr userDrawn="1"/>
        </p:nvSpPr>
        <p:spPr>
          <a:xfrm>
            <a:off x="465022" y="1990996"/>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chemeClr val="accent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600" b="0" i="0" u="none" strike="noStrike" cap="none">
              <a:solidFill>
                <a:srgbClr val="000000"/>
              </a:solidFill>
              <a:latin typeface="Arial"/>
              <a:ea typeface="Arial"/>
              <a:cs typeface="Arial"/>
              <a:sym typeface="Arial"/>
            </a:endParaRPr>
          </a:p>
        </p:txBody>
      </p:sp>
      <p:sp>
        <p:nvSpPr>
          <p:cNvPr id="7" name="Plassholder for bilde 2">
            <a:extLst>
              <a:ext uri="{FF2B5EF4-FFF2-40B4-BE49-F238E27FC236}">
                <a16:creationId xmlns:a16="http://schemas.microsoft.com/office/drawing/2014/main" id="{2063E7A8-C85D-E64A-8745-2218867A5151}"/>
              </a:ext>
            </a:extLst>
          </p:cNvPr>
          <p:cNvSpPr>
            <a:spLocks noGrp="1"/>
          </p:cNvSpPr>
          <p:nvPr>
            <p:ph type="pic" sz="quarter" idx="11"/>
          </p:nvPr>
        </p:nvSpPr>
        <p:spPr>
          <a:xfrm>
            <a:off x="4579684" y="0"/>
            <a:ext cx="4564316" cy="5143500"/>
          </a:xfrm>
        </p:spPr>
        <p:txBody>
          <a:bodyPr/>
          <a:lstStyle/>
          <a:p>
            <a:r>
              <a:rPr lang="nb-NO"/>
              <a:t>Klikk på ikonet for å legge til et bilde</a:t>
            </a:r>
          </a:p>
        </p:txBody>
      </p:sp>
    </p:spTree>
    <p:extLst>
      <p:ext uri="{BB962C8B-B14F-4D97-AF65-F5344CB8AC3E}">
        <p14:creationId xmlns:p14="http://schemas.microsoft.com/office/powerpoint/2010/main" val="26963508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Sitat">
    <p:bg>
      <p:bgPr>
        <a:solidFill>
          <a:srgbClr val="2D7C81"/>
        </a:solidFill>
        <a:effectLst/>
      </p:bgPr>
    </p:bg>
    <p:spTree>
      <p:nvGrpSpPr>
        <p:cNvPr id="1" name=""/>
        <p:cNvGrpSpPr/>
        <p:nvPr/>
      </p:nvGrpSpPr>
      <p:grpSpPr>
        <a:xfrm>
          <a:off x="0" y="0"/>
          <a:ext cx="0" cy="0"/>
          <a:chOff x="0" y="0"/>
          <a:chExt cx="0" cy="0"/>
        </a:xfrm>
      </p:grpSpPr>
      <p:sp>
        <p:nvSpPr>
          <p:cNvPr id="4" name="Plassholder for bilde 2">
            <a:extLst>
              <a:ext uri="{FF2B5EF4-FFF2-40B4-BE49-F238E27FC236}">
                <a16:creationId xmlns:a16="http://schemas.microsoft.com/office/drawing/2014/main" id="{5F1F76BC-2011-984B-9AF0-465FA4BF2996}"/>
              </a:ext>
            </a:extLst>
          </p:cNvPr>
          <p:cNvSpPr>
            <a:spLocks noGrp="1"/>
          </p:cNvSpPr>
          <p:nvPr>
            <p:ph type="pic" sz="quarter" idx="10"/>
          </p:nvPr>
        </p:nvSpPr>
        <p:spPr>
          <a:xfrm>
            <a:off x="0" y="0"/>
            <a:ext cx="9144000" cy="5143500"/>
          </a:xfrm>
        </p:spPr>
        <p:txBody>
          <a:bodyPr/>
          <a:lstStyle>
            <a:lvl1pPr marL="85725" indent="0">
              <a:buNone/>
              <a:defRPr/>
            </a:lvl1pPr>
          </a:lstStyle>
          <a:p>
            <a:r>
              <a:rPr lang="nb-NO"/>
              <a:t>Klikk på ikonet for å legge til et bilde</a:t>
            </a:r>
          </a:p>
        </p:txBody>
      </p:sp>
      <p:sp>
        <p:nvSpPr>
          <p:cNvPr id="5" name="Plassholder for tekst 3">
            <a:extLst>
              <a:ext uri="{FF2B5EF4-FFF2-40B4-BE49-F238E27FC236}">
                <a16:creationId xmlns:a16="http://schemas.microsoft.com/office/drawing/2014/main" id="{16420242-8CF4-1545-B79B-5BC05412BDDB}"/>
              </a:ext>
            </a:extLst>
          </p:cNvPr>
          <p:cNvSpPr>
            <a:spLocks noGrp="1"/>
          </p:cNvSpPr>
          <p:nvPr>
            <p:ph type="body" sz="quarter" idx="11"/>
          </p:nvPr>
        </p:nvSpPr>
        <p:spPr>
          <a:xfrm>
            <a:off x="1343963" y="892971"/>
            <a:ext cx="6456076" cy="3357562"/>
          </a:xfrm>
        </p:spPr>
        <p:txBody>
          <a:bodyPr anchor="ctr">
            <a:normAutofit/>
          </a:bodyPr>
          <a:lstStyle>
            <a:lvl1pPr marL="85725" indent="0" algn="ctr" rtl="0">
              <a:lnSpc>
                <a:spcPct val="150000"/>
              </a:lnSpc>
              <a:buFontTx/>
              <a:buNone/>
              <a:defRPr lang="nb-NO" sz="1800" b="1" i="1" u="none" strike="noStrike" smtClean="0">
                <a:solidFill>
                  <a:schemeClr val="bg1"/>
                </a:solidFill>
                <a:effectLst/>
              </a:defRPr>
            </a:lvl1pPr>
          </a:lstStyle>
          <a:p>
            <a:pPr lvl="0" rtl="0"/>
            <a:r>
              <a:rPr lang="nb-NO" b="0">
                <a:effectLst/>
              </a:rPr>
              <a:t>Klikk for å redigere tekststiler i malen</a:t>
            </a:r>
          </a:p>
        </p:txBody>
      </p:sp>
      <p:grpSp>
        <p:nvGrpSpPr>
          <p:cNvPr id="6" name="Gruppe 5">
            <a:extLst>
              <a:ext uri="{FF2B5EF4-FFF2-40B4-BE49-F238E27FC236}">
                <a16:creationId xmlns:a16="http://schemas.microsoft.com/office/drawing/2014/main" id="{FDAC3FFF-A37E-E343-B50F-501FD8EC4042}"/>
              </a:ext>
            </a:extLst>
          </p:cNvPr>
          <p:cNvGrpSpPr/>
          <p:nvPr userDrawn="1"/>
        </p:nvGrpSpPr>
        <p:grpSpPr>
          <a:xfrm>
            <a:off x="863614" y="845805"/>
            <a:ext cx="7416777" cy="3451894"/>
            <a:chOff x="899591" y="841318"/>
            <a:chExt cx="7416777" cy="3451894"/>
          </a:xfrm>
        </p:grpSpPr>
        <p:pic>
          <p:nvPicPr>
            <p:cNvPr id="7" name="Bilde 6" descr="Et bilde som inneholder tekst, utklipp&#10;&#10;Automatisk generert beskrivelse">
              <a:extLst>
                <a:ext uri="{FF2B5EF4-FFF2-40B4-BE49-F238E27FC236}">
                  <a16:creationId xmlns:a16="http://schemas.microsoft.com/office/drawing/2014/main" id="{6885FF70-D243-4E44-A84D-E682CC8991ED}"/>
                </a:ext>
              </a:extLst>
            </p:cNvPr>
            <p:cNvPicPr>
              <a:picLocks noChangeAspect="1"/>
            </p:cNvPicPr>
            <p:nvPr userDrawn="1"/>
          </p:nvPicPr>
          <p:blipFill>
            <a:blip r:embed="rId2"/>
            <a:stretch>
              <a:fillRect/>
            </a:stretch>
          </p:blipFill>
          <p:spPr>
            <a:xfrm>
              <a:off x="899591" y="841318"/>
              <a:ext cx="432000" cy="281302"/>
            </a:xfrm>
            <a:prstGeom prst="rect">
              <a:avLst/>
            </a:prstGeom>
          </p:spPr>
        </p:pic>
        <p:pic>
          <p:nvPicPr>
            <p:cNvPr id="8" name="Bilde 7" descr="Et bilde som inneholder tekst, utklipp&#10;&#10;Automatisk generert beskrivelse">
              <a:extLst>
                <a:ext uri="{FF2B5EF4-FFF2-40B4-BE49-F238E27FC236}">
                  <a16:creationId xmlns:a16="http://schemas.microsoft.com/office/drawing/2014/main" id="{191FFD1B-84AA-BF4E-B540-16512B14CCBE}"/>
                </a:ext>
              </a:extLst>
            </p:cNvPr>
            <p:cNvPicPr>
              <a:picLocks noChangeAspect="1"/>
            </p:cNvPicPr>
            <p:nvPr userDrawn="1"/>
          </p:nvPicPr>
          <p:blipFill>
            <a:blip r:embed="rId2"/>
            <a:stretch>
              <a:fillRect/>
            </a:stretch>
          </p:blipFill>
          <p:spPr>
            <a:xfrm>
              <a:off x="7884368" y="4011910"/>
              <a:ext cx="432000" cy="281302"/>
            </a:xfrm>
            <a:prstGeom prst="rect">
              <a:avLst/>
            </a:prstGeom>
          </p:spPr>
        </p:pic>
      </p:grpSp>
    </p:spTree>
    <p:extLst>
      <p:ext uri="{BB962C8B-B14F-4D97-AF65-F5344CB8AC3E}">
        <p14:creationId xmlns:p14="http://schemas.microsoft.com/office/powerpoint/2010/main" val="41105055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6598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refleksjonsoppgave x 2" preserve="1" userDrawn="1">
  <p:cSld name="tekst 2 spalter">
    <p:spTree>
      <p:nvGrpSpPr>
        <p:cNvPr id="1" name="Shape 45"/>
        <p:cNvGrpSpPr/>
        <p:nvPr/>
      </p:nvGrpSpPr>
      <p:grpSpPr>
        <a:xfrm>
          <a:off x="0" y="0"/>
          <a:ext cx="0" cy="0"/>
          <a:chOff x="0" y="0"/>
          <a:chExt cx="0" cy="0"/>
        </a:xfrm>
      </p:grpSpPr>
      <p:sp>
        <p:nvSpPr>
          <p:cNvPr id="50" name="Google Shape;50;p9"/>
          <p:cNvSpPr/>
          <p:nvPr userDrawn="1"/>
        </p:nvSpPr>
        <p:spPr>
          <a:xfrm>
            <a:off x="4567237" y="804255"/>
            <a:ext cx="9534" cy="4144918"/>
          </a:xfrm>
          <a:custGeom>
            <a:avLst/>
            <a:gdLst/>
            <a:ahLst/>
            <a:cxnLst/>
            <a:rect l="l" t="t" r="r" b="b"/>
            <a:pathLst>
              <a:path w="20954" h="9109710" extrusionOk="0">
                <a:moveTo>
                  <a:pt x="20941" y="0"/>
                </a:moveTo>
                <a:lnTo>
                  <a:pt x="0" y="0"/>
                </a:lnTo>
                <a:lnTo>
                  <a:pt x="0" y="9109670"/>
                </a:lnTo>
                <a:lnTo>
                  <a:pt x="20941" y="9109670"/>
                </a:lnTo>
                <a:lnTo>
                  <a:pt x="20941" y="0"/>
                </a:lnTo>
                <a:close/>
              </a:path>
            </a:pathLst>
          </a:custGeom>
          <a:solidFill>
            <a:srgbClr val="CDD2D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53" name="Google Shape;53;p9"/>
          <p:cNvSpPr txBox="1">
            <a:spLocks noGrp="1"/>
          </p:cNvSpPr>
          <p:nvPr>
            <p:ph type="title"/>
          </p:nvPr>
        </p:nvSpPr>
        <p:spPr>
          <a:xfrm>
            <a:off x="440000" y="885361"/>
            <a:ext cx="3784704" cy="976200"/>
          </a:xfrm>
          <a:prstGeom prst="rect">
            <a:avLst/>
          </a:prstGeom>
        </p:spPr>
        <p:txBody>
          <a:bodyPr spcFirstLastPara="1" wrap="square" lIns="0" tIns="91425" rIns="91425" bIns="91425" anchor="b" anchorCtr="0">
            <a:noAutofit/>
          </a:bodyPr>
          <a:lstStyle>
            <a:lvl1pPr lvl="0">
              <a:spcBef>
                <a:spcPts val="0"/>
              </a:spcBef>
              <a:spcAft>
                <a:spcPts val="0"/>
              </a:spcAft>
              <a:buSzPts val="2400"/>
              <a:buNone/>
              <a:defRPr sz="2800"/>
            </a:lvl1pPr>
            <a:lvl2pPr lvl="1">
              <a:spcBef>
                <a:spcPts val="0"/>
              </a:spcBef>
              <a:spcAft>
                <a:spcPts val="0"/>
              </a:spcAft>
              <a:buSzPts val="2800"/>
              <a:buNone/>
              <a:defRPr>
                <a:latin typeface="Open Sans"/>
                <a:ea typeface="Open Sans"/>
                <a:cs typeface="Open Sans"/>
                <a:sym typeface="Open Sans"/>
              </a:defRPr>
            </a:lvl2pPr>
            <a:lvl3pPr lvl="2">
              <a:spcBef>
                <a:spcPts val="0"/>
              </a:spcBef>
              <a:spcAft>
                <a:spcPts val="0"/>
              </a:spcAft>
              <a:buSzPts val="2800"/>
              <a:buNone/>
              <a:defRPr>
                <a:latin typeface="Open Sans"/>
                <a:ea typeface="Open Sans"/>
                <a:cs typeface="Open Sans"/>
                <a:sym typeface="Open Sans"/>
              </a:defRPr>
            </a:lvl3pPr>
            <a:lvl4pPr lvl="3">
              <a:spcBef>
                <a:spcPts val="0"/>
              </a:spcBef>
              <a:spcAft>
                <a:spcPts val="0"/>
              </a:spcAft>
              <a:buSzPts val="2800"/>
              <a:buNone/>
              <a:defRPr>
                <a:latin typeface="Open Sans"/>
                <a:ea typeface="Open Sans"/>
                <a:cs typeface="Open Sans"/>
                <a:sym typeface="Open Sans"/>
              </a:defRPr>
            </a:lvl4pPr>
            <a:lvl5pPr lvl="4">
              <a:spcBef>
                <a:spcPts val="0"/>
              </a:spcBef>
              <a:spcAft>
                <a:spcPts val="0"/>
              </a:spcAft>
              <a:buSzPts val="2800"/>
              <a:buNone/>
              <a:defRPr>
                <a:latin typeface="Open Sans"/>
                <a:ea typeface="Open Sans"/>
                <a:cs typeface="Open Sans"/>
                <a:sym typeface="Open Sans"/>
              </a:defRPr>
            </a:lvl5pPr>
            <a:lvl6pPr lvl="5">
              <a:spcBef>
                <a:spcPts val="0"/>
              </a:spcBef>
              <a:spcAft>
                <a:spcPts val="0"/>
              </a:spcAft>
              <a:buSzPts val="2800"/>
              <a:buNone/>
              <a:defRPr>
                <a:latin typeface="Open Sans"/>
                <a:ea typeface="Open Sans"/>
                <a:cs typeface="Open Sans"/>
                <a:sym typeface="Open Sans"/>
              </a:defRPr>
            </a:lvl6pPr>
            <a:lvl7pPr lvl="6">
              <a:spcBef>
                <a:spcPts val="0"/>
              </a:spcBef>
              <a:spcAft>
                <a:spcPts val="0"/>
              </a:spcAft>
              <a:buSzPts val="2800"/>
              <a:buNone/>
              <a:defRPr>
                <a:latin typeface="Open Sans"/>
                <a:ea typeface="Open Sans"/>
                <a:cs typeface="Open Sans"/>
                <a:sym typeface="Open Sans"/>
              </a:defRPr>
            </a:lvl7pPr>
            <a:lvl8pPr lvl="7">
              <a:spcBef>
                <a:spcPts val="0"/>
              </a:spcBef>
              <a:spcAft>
                <a:spcPts val="0"/>
              </a:spcAft>
              <a:buSzPts val="2800"/>
              <a:buNone/>
              <a:defRPr>
                <a:latin typeface="Open Sans"/>
                <a:ea typeface="Open Sans"/>
                <a:cs typeface="Open Sans"/>
                <a:sym typeface="Open Sans"/>
              </a:defRPr>
            </a:lvl8pPr>
            <a:lvl9pPr lvl="8">
              <a:spcBef>
                <a:spcPts val="0"/>
              </a:spcBef>
              <a:spcAft>
                <a:spcPts val="0"/>
              </a:spcAft>
              <a:buSzPts val="2800"/>
              <a:buNone/>
              <a:defRPr>
                <a:latin typeface="Open Sans"/>
                <a:ea typeface="Open Sans"/>
                <a:cs typeface="Open Sans"/>
                <a:sym typeface="Open Sans"/>
              </a:defRPr>
            </a:lvl9pPr>
          </a:lstStyle>
          <a:p>
            <a:r>
              <a:rPr lang="nb-NO"/>
              <a:t>Klikk for å redigere tittelstil</a:t>
            </a:r>
            <a:endParaRPr/>
          </a:p>
        </p:txBody>
      </p:sp>
      <p:sp>
        <p:nvSpPr>
          <p:cNvPr id="54" name="Google Shape;54;p9"/>
          <p:cNvSpPr txBox="1">
            <a:spLocks noGrp="1"/>
          </p:cNvSpPr>
          <p:nvPr>
            <p:ph type="title" idx="4"/>
          </p:nvPr>
        </p:nvSpPr>
        <p:spPr>
          <a:xfrm>
            <a:off x="5048249" y="885361"/>
            <a:ext cx="3768775" cy="976200"/>
          </a:xfrm>
          <a:prstGeom prst="rect">
            <a:avLst/>
          </a:prstGeom>
        </p:spPr>
        <p:txBody>
          <a:bodyPr spcFirstLastPara="1" wrap="square" lIns="0" tIns="91425" rIns="91425" bIns="91425" anchor="b" anchorCtr="0">
            <a:noAutofit/>
          </a:bodyPr>
          <a:lstStyle>
            <a:lvl1pPr lvl="0" rtl="0">
              <a:spcBef>
                <a:spcPts val="0"/>
              </a:spcBef>
              <a:spcAft>
                <a:spcPts val="0"/>
              </a:spcAft>
              <a:buSzPts val="2400"/>
              <a:buNone/>
              <a:defRPr sz="28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r>
              <a:rPr lang="nb-NO"/>
              <a:t>Klikk for å redigere tittelstil</a:t>
            </a:r>
            <a:endParaRPr/>
          </a:p>
        </p:txBody>
      </p:sp>
      <p:sp>
        <p:nvSpPr>
          <p:cNvPr id="14" name="Google Shape;23;p5">
            <a:extLst>
              <a:ext uri="{FF2B5EF4-FFF2-40B4-BE49-F238E27FC236}">
                <a16:creationId xmlns:a16="http://schemas.microsoft.com/office/drawing/2014/main" id="{C011EBE8-8D4D-7C41-9A88-D5F0959CD672}"/>
              </a:ext>
            </a:extLst>
          </p:cNvPr>
          <p:cNvSpPr/>
          <p:nvPr userDrawn="1"/>
        </p:nvSpPr>
        <p:spPr>
          <a:xfrm>
            <a:off x="465020" y="1990994"/>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chemeClr val="accent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6" name="Google Shape;23;p5">
            <a:extLst>
              <a:ext uri="{FF2B5EF4-FFF2-40B4-BE49-F238E27FC236}">
                <a16:creationId xmlns:a16="http://schemas.microsoft.com/office/drawing/2014/main" id="{B3DBD3C6-068D-7940-90CF-C1D310504975}"/>
              </a:ext>
            </a:extLst>
          </p:cNvPr>
          <p:cNvSpPr/>
          <p:nvPr userDrawn="1"/>
        </p:nvSpPr>
        <p:spPr>
          <a:xfrm>
            <a:off x="5037020" y="1990994"/>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chemeClr val="accent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8" name="Google Shape;22;p5">
            <a:extLst>
              <a:ext uri="{FF2B5EF4-FFF2-40B4-BE49-F238E27FC236}">
                <a16:creationId xmlns:a16="http://schemas.microsoft.com/office/drawing/2014/main" id="{90ED88B3-A196-6744-8F68-5B6862F13842}"/>
              </a:ext>
            </a:extLst>
          </p:cNvPr>
          <p:cNvSpPr txBox="1">
            <a:spLocks noGrp="1"/>
          </p:cNvSpPr>
          <p:nvPr>
            <p:ph type="body" idx="10"/>
          </p:nvPr>
        </p:nvSpPr>
        <p:spPr>
          <a:xfrm>
            <a:off x="352822" y="2126800"/>
            <a:ext cx="3881362" cy="2711100"/>
          </a:xfrm>
          <a:prstGeom prst="rect">
            <a:avLst/>
          </a:prstGeom>
        </p:spPr>
        <p:txBody>
          <a:bodyPr spcFirstLastPara="1" wrap="square" lIns="91425" tIns="91425" rIns="91425" bIns="91425" anchor="t" anchorCtr="0">
            <a:normAutofit/>
          </a:bodyPr>
          <a:lstStyle>
            <a:lvl1pPr marL="6350" lvl="0" indent="0" rtl="0">
              <a:spcBef>
                <a:spcPts val="0"/>
              </a:spcBef>
              <a:spcAft>
                <a:spcPts val="0"/>
              </a:spcAft>
              <a:buSzPts val="1000"/>
              <a:buFontTx/>
              <a:buNone/>
              <a:tabLst/>
              <a:defRPr sz="10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pPr lvl="0"/>
            <a:r>
              <a:rPr lang="nb-NO"/>
              <a:t>Klikk for å redigere tekststiler i malen</a:t>
            </a:r>
          </a:p>
        </p:txBody>
      </p:sp>
      <p:sp>
        <p:nvSpPr>
          <p:cNvPr id="19" name="Google Shape;27;p6">
            <a:extLst>
              <a:ext uri="{FF2B5EF4-FFF2-40B4-BE49-F238E27FC236}">
                <a16:creationId xmlns:a16="http://schemas.microsoft.com/office/drawing/2014/main" id="{CFAD6399-9448-F345-88E9-855AAB40CC55}"/>
              </a:ext>
            </a:extLst>
          </p:cNvPr>
          <p:cNvSpPr txBox="1">
            <a:spLocks noGrp="1"/>
          </p:cNvSpPr>
          <p:nvPr>
            <p:ph type="body" idx="1"/>
          </p:nvPr>
        </p:nvSpPr>
        <p:spPr>
          <a:xfrm>
            <a:off x="4964386" y="2126800"/>
            <a:ext cx="3835016" cy="2696700"/>
          </a:xfrm>
          <a:prstGeom prst="rect">
            <a:avLst/>
          </a:prstGeom>
        </p:spPr>
        <p:txBody>
          <a:bodyPr spcFirstLastPara="1" wrap="square" lIns="91425" tIns="91425" rIns="91425" bIns="91425" anchor="t" anchorCtr="0">
            <a:normAutofit/>
          </a:bodyPr>
          <a:lstStyle>
            <a:lvl1pPr marL="6350" lvl="0" indent="-6350" rtl="0">
              <a:spcBef>
                <a:spcPts val="0"/>
              </a:spcBef>
              <a:spcAft>
                <a:spcPts val="0"/>
              </a:spcAft>
              <a:buSzPts val="1000"/>
              <a:buFontTx/>
              <a:buNone/>
              <a:tabLst/>
              <a:defRPr sz="10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pPr lvl="0"/>
            <a:r>
              <a:rPr lang="nb-NO"/>
              <a:t>Klikk for å redigere tekststiler i malen</a:t>
            </a:r>
          </a:p>
        </p:txBody>
      </p:sp>
    </p:spTree>
    <p:extLst>
      <p:ext uri="{BB962C8B-B14F-4D97-AF65-F5344CB8AC3E}">
        <p14:creationId xmlns:p14="http://schemas.microsoft.com/office/powerpoint/2010/main" val="219420292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kst 2 spalter" preserve="1">
  <p:cSld name="tekst 2 spalt">
    <p:spTree>
      <p:nvGrpSpPr>
        <p:cNvPr id="1" name="Shape 57"/>
        <p:cNvGrpSpPr/>
        <p:nvPr/>
      </p:nvGrpSpPr>
      <p:grpSpPr>
        <a:xfrm>
          <a:off x="0" y="0"/>
          <a:ext cx="0" cy="0"/>
          <a:chOff x="0" y="0"/>
          <a:chExt cx="0" cy="0"/>
        </a:xfrm>
      </p:grpSpPr>
      <p:sp>
        <p:nvSpPr>
          <p:cNvPr id="58" name="Google Shape;58;p10"/>
          <p:cNvSpPr txBox="1">
            <a:spLocks noGrp="1"/>
          </p:cNvSpPr>
          <p:nvPr>
            <p:ph type="title"/>
          </p:nvPr>
        </p:nvSpPr>
        <p:spPr>
          <a:xfrm>
            <a:off x="338850" y="597425"/>
            <a:ext cx="3930300" cy="1265100"/>
          </a:xfrm>
          <a:prstGeom prst="rect">
            <a:avLst/>
          </a:prstGeom>
        </p:spPr>
        <p:txBody>
          <a:bodyPr spcFirstLastPara="1" wrap="square" lIns="91425" tIns="91425" rIns="91425" bIns="91425" anchor="b"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nb-NO"/>
              <a:t>Klikk for å redigere tittelstil</a:t>
            </a:r>
            <a:endParaRPr/>
          </a:p>
        </p:txBody>
      </p:sp>
      <p:sp>
        <p:nvSpPr>
          <p:cNvPr id="59" name="Google Shape;59;p10"/>
          <p:cNvSpPr txBox="1">
            <a:spLocks noGrp="1"/>
          </p:cNvSpPr>
          <p:nvPr>
            <p:ph type="body" idx="1"/>
          </p:nvPr>
        </p:nvSpPr>
        <p:spPr>
          <a:xfrm>
            <a:off x="326570" y="2126800"/>
            <a:ext cx="3981729" cy="2711100"/>
          </a:xfrm>
          <a:prstGeom prst="rect">
            <a:avLst/>
          </a:prstGeom>
        </p:spPr>
        <p:txBody>
          <a:bodyPr spcFirstLastPara="1" wrap="square" lIns="91425" tIns="91425" rIns="91425" bIns="91425" anchor="t" anchorCtr="0">
            <a:normAutofit/>
          </a:bodyPr>
          <a:lstStyle>
            <a:lvl1pPr marL="6350" lvl="0" indent="0" rtl="0">
              <a:spcBef>
                <a:spcPts val="0"/>
              </a:spcBef>
              <a:spcAft>
                <a:spcPts val="0"/>
              </a:spcAft>
              <a:buSzPts val="1000"/>
              <a:buFontTx/>
              <a:buNone/>
              <a:tabLst/>
              <a:defRPr sz="10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pPr lvl="0"/>
            <a:r>
              <a:rPr lang="nb-NO"/>
              <a:t>Klikk for å redigere tekststiler i malen</a:t>
            </a:r>
          </a:p>
        </p:txBody>
      </p:sp>
      <p:sp>
        <p:nvSpPr>
          <p:cNvPr id="60" name="Google Shape;60;p10"/>
          <p:cNvSpPr/>
          <p:nvPr/>
        </p:nvSpPr>
        <p:spPr>
          <a:xfrm>
            <a:off x="465020" y="1990994"/>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chemeClr val="accent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61" name="Google Shape;61;p10"/>
          <p:cNvSpPr txBox="1">
            <a:spLocks noGrp="1"/>
          </p:cNvSpPr>
          <p:nvPr>
            <p:ph type="title" idx="2"/>
          </p:nvPr>
        </p:nvSpPr>
        <p:spPr>
          <a:xfrm>
            <a:off x="4882350" y="597425"/>
            <a:ext cx="3864600" cy="1265100"/>
          </a:xfrm>
          <a:prstGeom prst="rect">
            <a:avLst/>
          </a:prstGeom>
        </p:spPr>
        <p:txBody>
          <a:bodyPr spcFirstLastPara="1" wrap="square" lIns="91425" tIns="91425" rIns="91425" bIns="91425" anchor="b"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nb-NO"/>
              <a:t>Klikk for å redigere tittelstil</a:t>
            </a:r>
            <a:endParaRPr/>
          </a:p>
        </p:txBody>
      </p:sp>
      <p:sp>
        <p:nvSpPr>
          <p:cNvPr id="62" name="Google Shape;62;p10"/>
          <p:cNvSpPr txBox="1">
            <a:spLocks noGrp="1"/>
          </p:cNvSpPr>
          <p:nvPr>
            <p:ph type="body" idx="3"/>
          </p:nvPr>
        </p:nvSpPr>
        <p:spPr>
          <a:xfrm>
            <a:off x="4898570" y="2126800"/>
            <a:ext cx="3848079" cy="2696700"/>
          </a:xfrm>
          <a:prstGeom prst="rect">
            <a:avLst/>
          </a:prstGeom>
        </p:spPr>
        <p:txBody>
          <a:bodyPr spcFirstLastPara="1" wrap="square" lIns="91425" tIns="91425" rIns="91425" bIns="91425" anchor="t" anchorCtr="0">
            <a:normAutofit/>
          </a:bodyPr>
          <a:lstStyle>
            <a:lvl1pPr marL="165100" lvl="0" indent="-158750" rtl="0">
              <a:spcBef>
                <a:spcPts val="0"/>
              </a:spcBef>
              <a:spcAft>
                <a:spcPts val="0"/>
              </a:spcAft>
              <a:buSzPts val="1000"/>
              <a:buFontTx/>
              <a:buNone/>
              <a:tabLst/>
              <a:defRPr sz="10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pPr lvl="0"/>
            <a:r>
              <a:rPr lang="nb-NO"/>
              <a:t>Klikk for å redigere tekststiler i malen</a:t>
            </a:r>
          </a:p>
        </p:txBody>
      </p:sp>
      <p:sp>
        <p:nvSpPr>
          <p:cNvPr id="63" name="Google Shape;63;p10"/>
          <p:cNvSpPr/>
          <p:nvPr/>
        </p:nvSpPr>
        <p:spPr>
          <a:xfrm>
            <a:off x="5035670" y="1990994"/>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chemeClr val="accent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26912153"/>
      </p:ext>
    </p:extLst>
  </p:cSld>
  <p:clrMapOvr>
    <a:masterClrMapping/>
  </p:clrMapOvr>
  <p:extLst>
    <p:ext uri="{DCECCB84-F9BA-43D5-87BE-67443E8EF086}">
      <p15:sldGuideLst xmlns:p15="http://schemas.microsoft.com/office/powerpoint/2012/main">
        <p15:guide id="1" pos="3173">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bokser">
    <p:spTree>
      <p:nvGrpSpPr>
        <p:cNvPr id="1" name=""/>
        <p:cNvGrpSpPr/>
        <p:nvPr/>
      </p:nvGrpSpPr>
      <p:grpSpPr>
        <a:xfrm>
          <a:off x="0" y="0"/>
          <a:ext cx="0" cy="0"/>
          <a:chOff x="0" y="0"/>
          <a:chExt cx="0" cy="0"/>
        </a:xfrm>
      </p:grpSpPr>
      <p:sp>
        <p:nvSpPr>
          <p:cNvPr id="4" name="Google Shape;66;p11">
            <a:extLst>
              <a:ext uri="{FF2B5EF4-FFF2-40B4-BE49-F238E27FC236}">
                <a16:creationId xmlns:a16="http://schemas.microsoft.com/office/drawing/2014/main" id="{26786200-91D6-DE44-8D8B-59701BA34670}"/>
              </a:ext>
            </a:extLst>
          </p:cNvPr>
          <p:cNvSpPr txBox="1">
            <a:spLocks noGrp="1"/>
          </p:cNvSpPr>
          <p:nvPr>
            <p:ph type="title"/>
          </p:nvPr>
        </p:nvSpPr>
        <p:spPr>
          <a:xfrm>
            <a:off x="534375" y="412000"/>
            <a:ext cx="8075100" cy="574800"/>
          </a:xfrm>
          <a:prstGeom prst="rect">
            <a:avLst/>
          </a:prstGeom>
        </p:spPr>
        <p:txBody>
          <a:bodyPr spcFirstLastPara="1" wrap="square" lIns="91425" tIns="91425" rIns="91425" bIns="91425" anchor="t" anchorCtr="0">
            <a:normAutofit/>
          </a:bodyPr>
          <a:lstStyle>
            <a:lvl1pPr lvl="0" algn="ctr">
              <a:spcBef>
                <a:spcPts val="0"/>
              </a:spcBef>
              <a:spcAft>
                <a:spcPts val="0"/>
              </a:spcAft>
              <a:buSzPts val="2800"/>
              <a:buNone/>
              <a:defRPr/>
            </a:lvl1pPr>
            <a:lvl2pPr lvl="1" algn="ctr">
              <a:spcBef>
                <a:spcPts val="0"/>
              </a:spcBef>
              <a:spcAft>
                <a:spcPts val="0"/>
              </a:spcAft>
              <a:buSzPts val="2800"/>
              <a:buNone/>
              <a:defRPr>
                <a:latin typeface="Open Sans"/>
                <a:ea typeface="Open Sans"/>
                <a:cs typeface="Open Sans"/>
                <a:sym typeface="Open Sans"/>
              </a:defRPr>
            </a:lvl2pPr>
            <a:lvl3pPr lvl="2" algn="ctr">
              <a:spcBef>
                <a:spcPts val="0"/>
              </a:spcBef>
              <a:spcAft>
                <a:spcPts val="0"/>
              </a:spcAft>
              <a:buSzPts val="2800"/>
              <a:buNone/>
              <a:defRPr>
                <a:latin typeface="Open Sans"/>
                <a:ea typeface="Open Sans"/>
                <a:cs typeface="Open Sans"/>
                <a:sym typeface="Open Sans"/>
              </a:defRPr>
            </a:lvl3pPr>
            <a:lvl4pPr lvl="3" algn="ctr">
              <a:spcBef>
                <a:spcPts val="0"/>
              </a:spcBef>
              <a:spcAft>
                <a:spcPts val="0"/>
              </a:spcAft>
              <a:buSzPts val="2800"/>
              <a:buNone/>
              <a:defRPr>
                <a:latin typeface="Open Sans"/>
                <a:ea typeface="Open Sans"/>
                <a:cs typeface="Open Sans"/>
                <a:sym typeface="Open Sans"/>
              </a:defRPr>
            </a:lvl4pPr>
            <a:lvl5pPr lvl="4" algn="ctr">
              <a:spcBef>
                <a:spcPts val="0"/>
              </a:spcBef>
              <a:spcAft>
                <a:spcPts val="0"/>
              </a:spcAft>
              <a:buSzPts val="2800"/>
              <a:buNone/>
              <a:defRPr>
                <a:latin typeface="Open Sans"/>
                <a:ea typeface="Open Sans"/>
                <a:cs typeface="Open Sans"/>
                <a:sym typeface="Open Sans"/>
              </a:defRPr>
            </a:lvl5pPr>
            <a:lvl6pPr lvl="5" algn="ctr">
              <a:spcBef>
                <a:spcPts val="0"/>
              </a:spcBef>
              <a:spcAft>
                <a:spcPts val="0"/>
              </a:spcAft>
              <a:buSzPts val="2800"/>
              <a:buNone/>
              <a:defRPr>
                <a:latin typeface="Open Sans"/>
                <a:ea typeface="Open Sans"/>
                <a:cs typeface="Open Sans"/>
                <a:sym typeface="Open Sans"/>
              </a:defRPr>
            </a:lvl6pPr>
            <a:lvl7pPr lvl="6" algn="ctr">
              <a:spcBef>
                <a:spcPts val="0"/>
              </a:spcBef>
              <a:spcAft>
                <a:spcPts val="0"/>
              </a:spcAft>
              <a:buSzPts val="2800"/>
              <a:buNone/>
              <a:defRPr>
                <a:latin typeface="Open Sans"/>
                <a:ea typeface="Open Sans"/>
                <a:cs typeface="Open Sans"/>
                <a:sym typeface="Open Sans"/>
              </a:defRPr>
            </a:lvl7pPr>
            <a:lvl8pPr lvl="7" algn="ctr">
              <a:spcBef>
                <a:spcPts val="0"/>
              </a:spcBef>
              <a:spcAft>
                <a:spcPts val="0"/>
              </a:spcAft>
              <a:buSzPts val="2800"/>
              <a:buNone/>
              <a:defRPr>
                <a:latin typeface="Open Sans"/>
                <a:ea typeface="Open Sans"/>
                <a:cs typeface="Open Sans"/>
                <a:sym typeface="Open Sans"/>
              </a:defRPr>
            </a:lvl8pPr>
            <a:lvl9pPr lvl="8" algn="ctr">
              <a:spcBef>
                <a:spcPts val="0"/>
              </a:spcBef>
              <a:spcAft>
                <a:spcPts val="0"/>
              </a:spcAft>
              <a:buSzPts val="2800"/>
              <a:buNone/>
              <a:defRPr>
                <a:latin typeface="Open Sans"/>
                <a:ea typeface="Open Sans"/>
                <a:cs typeface="Open Sans"/>
                <a:sym typeface="Open Sans"/>
              </a:defRPr>
            </a:lvl9pPr>
          </a:lstStyle>
          <a:p>
            <a:r>
              <a:rPr lang="nb-NO"/>
              <a:t>Klikk for å redigere tittelstil</a:t>
            </a:r>
            <a:endParaRPr/>
          </a:p>
        </p:txBody>
      </p:sp>
      <p:sp>
        <p:nvSpPr>
          <p:cNvPr id="5" name="Google Shape;67;p11">
            <a:extLst>
              <a:ext uri="{FF2B5EF4-FFF2-40B4-BE49-F238E27FC236}">
                <a16:creationId xmlns:a16="http://schemas.microsoft.com/office/drawing/2014/main" id="{78A92DF6-EF73-DE43-A471-351455F5CA91}"/>
              </a:ext>
            </a:extLst>
          </p:cNvPr>
          <p:cNvSpPr/>
          <p:nvPr userDrawn="1"/>
        </p:nvSpPr>
        <p:spPr>
          <a:xfrm>
            <a:off x="4381500" y="1036676"/>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6" name="Google Shape;68;p11">
            <a:extLst>
              <a:ext uri="{FF2B5EF4-FFF2-40B4-BE49-F238E27FC236}">
                <a16:creationId xmlns:a16="http://schemas.microsoft.com/office/drawing/2014/main" id="{EF8E0C63-63FC-0744-A416-6B08B7714808}"/>
              </a:ext>
            </a:extLst>
          </p:cNvPr>
          <p:cNvSpPr txBox="1">
            <a:spLocks noGrp="1"/>
          </p:cNvSpPr>
          <p:nvPr>
            <p:ph type="subTitle" idx="1"/>
          </p:nvPr>
        </p:nvSpPr>
        <p:spPr>
          <a:xfrm>
            <a:off x="1946550" y="1116000"/>
            <a:ext cx="5250900" cy="405823"/>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5B666F"/>
              </a:buClr>
              <a:buSzPts val="1000"/>
              <a:buNone/>
              <a:defRPr sz="1000">
                <a:solidFill>
                  <a:srgbClr val="5B666F"/>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nb-NO"/>
              <a:t>Klikk for å redigere undertittelstil i malen</a:t>
            </a:r>
            <a:endParaRPr/>
          </a:p>
        </p:txBody>
      </p:sp>
      <p:pic>
        <p:nvPicPr>
          <p:cNvPr id="7" name="Google Shape;69;p11">
            <a:extLst>
              <a:ext uri="{FF2B5EF4-FFF2-40B4-BE49-F238E27FC236}">
                <a16:creationId xmlns:a16="http://schemas.microsoft.com/office/drawing/2014/main" id="{CE7BB66A-566E-F649-BB77-2F40262A1C23}"/>
              </a:ext>
            </a:extLst>
          </p:cNvPr>
          <p:cNvPicPr preferRelativeResize="0"/>
          <p:nvPr userDrawn="1"/>
        </p:nvPicPr>
        <p:blipFill rotWithShape="1">
          <a:blip r:embed="rId2">
            <a:alphaModFix/>
          </a:blip>
          <a:srcRect/>
          <a:stretch/>
        </p:blipFill>
        <p:spPr>
          <a:xfrm>
            <a:off x="1119004" y="1792900"/>
            <a:ext cx="2286000" cy="2743201"/>
          </a:xfrm>
          <a:prstGeom prst="rect">
            <a:avLst/>
          </a:prstGeom>
          <a:noFill/>
          <a:ln>
            <a:noFill/>
          </a:ln>
        </p:spPr>
      </p:pic>
      <p:pic>
        <p:nvPicPr>
          <p:cNvPr id="8" name="Google Shape;70;p11">
            <a:extLst>
              <a:ext uri="{FF2B5EF4-FFF2-40B4-BE49-F238E27FC236}">
                <a16:creationId xmlns:a16="http://schemas.microsoft.com/office/drawing/2014/main" id="{232C7360-934F-8C4A-A020-1B4A58D444D7}"/>
              </a:ext>
            </a:extLst>
          </p:cNvPr>
          <p:cNvPicPr preferRelativeResize="0"/>
          <p:nvPr userDrawn="1"/>
        </p:nvPicPr>
        <p:blipFill rotWithShape="1">
          <a:blip r:embed="rId3">
            <a:alphaModFix/>
          </a:blip>
          <a:srcRect/>
          <a:stretch/>
        </p:blipFill>
        <p:spPr>
          <a:xfrm>
            <a:off x="5733717" y="1792900"/>
            <a:ext cx="2286000" cy="2743201"/>
          </a:xfrm>
          <a:prstGeom prst="rect">
            <a:avLst/>
          </a:prstGeom>
          <a:noFill/>
          <a:ln>
            <a:noFill/>
          </a:ln>
        </p:spPr>
      </p:pic>
      <p:pic>
        <p:nvPicPr>
          <p:cNvPr id="9" name="Google Shape;71;p11">
            <a:extLst>
              <a:ext uri="{FF2B5EF4-FFF2-40B4-BE49-F238E27FC236}">
                <a16:creationId xmlns:a16="http://schemas.microsoft.com/office/drawing/2014/main" id="{6E5C47BE-F87B-4B4D-8DDC-64EE6B6255AE}"/>
              </a:ext>
            </a:extLst>
          </p:cNvPr>
          <p:cNvPicPr preferRelativeResize="0"/>
          <p:nvPr userDrawn="1"/>
        </p:nvPicPr>
        <p:blipFill rotWithShape="1">
          <a:blip r:embed="rId4">
            <a:alphaModFix/>
          </a:blip>
          <a:srcRect/>
          <a:stretch/>
        </p:blipFill>
        <p:spPr>
          <a:xfrm>
            <a:off x="3426360" y="1792900"/>
            <a:ext cx="2286000" cy="2743201"/>
          </a:xfrm>
          <a:prstGeom prst="rect">
            <a:avLst/>
          </a:prstGeom>
          <a:noFill/>
          <a:ln>
            <a:noFill/>
          </a:ln>
        </p:spPr>
      </p:pic>
      <p:sp>
        <p:nvSpPr>
          <p:cNvPr id="10" name="Google Shape;72;p11">
            <a:extLst>
              <a:ext uri="{FF2B5EF4-FFF2-40B4-BE49-F238E27FC236}">
                <a16:creationId xmlns:a16="http://schemas.microsoft.com/office/drawing/2014/main" id="{4A93ED0B-D981-AB4A-886A-F568B5845CA1}"/>
              </a:ext>
            </a:extLst>
          </p:cNvPr>
          <p:cNvSpPr txBox="1">
            <a:spLocks/>
          </p:cNvSpPr>
          <p:nvPr userDrawn="1"/>
        </p:nvSpPr>
        <p:spPr>
          <a:xfrm>
            <a:off x="1249500" y="1893175"/>
            <a:ext cx="2044500" cy="24990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429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1pPr>
            <a:lvl2pPr marL="914400" marR="0" lvl="1"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2pPr>
            <a:lvl3pPr marL="1371600" marR="0" lvl="2"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3pPr>
            <a:lvl4pPr marL="1828800" marR="0" lvl="3"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4pPr>
            <a:lvl5pPr marL="2286000" marR="0" lvl="4"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5pPr>
            <a:lvl6pPr marL="2743200" marR="0" lvl="5"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6pPr>
            <a:lvl7pPr marL="3200400" marR="0" lvl="6"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7pPr>
            <a:lvl8pPr marL="3657600" marR="0" lvl="7"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8pPr>
            <a:lvl9pPr marL="4114800" marR="0" lvl="8"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9pPr>
          </a:lstStyle>
          <a:p>
            <a:pPr marL="4763" indent="0">
              <a:tabLst/>
            </a:pPr>
            <a:r>
              <a:rPr lang="nb-NO"/>
              <a:t>Klikk for å redigere undertittelstil i malen</a:t>
            </a:r>
          </a:p>
        </p:txBody>
      </p:sp>
      <p:sp>
        <p:nvSpPr>
          <p:cNvPr id="11" name="Google Shape;73;p11">
            <a:extLst>
              <a:ext uri="{FF2B5EF4-FFF2-40B4-BE49-F238E27FC236}">
                <a16:creationId xmlns:a16="http://schemas.microsoft.com/office/drawing/2014/main" id="{5116060E-969C-9A49-9506-A58C88B09AE0}"/>
              </a:ext>
            </a:extLst>
          </p:cNvPr>
          <p:cNvSpPr txBox="1">
            <a:spLocks/>
          </p:cNvSpPr>
          <p:nvPr userDrawn="1"/>
        </p:nvSpPr>
        <p:spPr>
          <a:xfrm>
            <a:off x="3547113" y="1893175"/>
            <a:ext cx="2044500" cy="24990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429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1pPr>
            <a:lvl2pPr marL="914400" marR="0" lvl="1"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2pPr>
            <a:lvl3pPr marL="1371600" marR="0" lvl="2"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3pPr>
            <a:lvl4pPr marL="1828800" marR="0" lvl="3"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4pPr>
            <a:lvl5pPr marL="2286000" marR="0" lvl="4"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5pPr>
            <a:lvl6pPr marL="2743200" marR="0" lvl="5"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6pPr>
            <a:lvl7pPr marL="3200400" marR="0" lvl="6"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7pPr>
            <a:lvl8pPr marL="3657600" marR="0" lvl="7"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8pPr>
            <a:lvl9pPr marL="4114800" marR="0" lvl="8"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9pPr>
          </a:lstStyle>
          <a:p>
            <a:pPr marL="4763" indent="-4763">
              <a:tabLst/>
            </a:pPr>
            <a:r>
              <a:rPr lang="nb-NO"/>
              <a:t>Klikk for å redigere undertittelstil i malen</a:t>
            </a:r>
          </a:p>
        </p:txBody>
      </p:sp>
      <p:sp>
        <p:nvSpPr>
          <p:cNvPr id="12" name="Google Shape;74;p11">
            <a:extLst>
              <a:ext uri="{FF2B5EF4-FFF2-40B4-BE49-F238E27FC236}">
                <a16:creationId xmlns:a16="http://schemas.microsoft.com/office/drawing/2014/main" id="{A0864765-224B-414B-B2EE-BBA5B05A267C}"/>
              </a:ext>
            </a:extLst>
          </p:cNvPr>
          <p:cNvSpPr txBox="1">
            <a:spLocks/>
          </p:cNvSpPr>
          <p:nvPr userDrawn="1"/>
        </p:nvSpPr>
        <p:spPr>
          <a:xfrm>
            <a:off x="5855800" y="1893175"/>
            <a:ext cx="2044500" cy="24990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429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1pPr>
            <a:lvl2pPr marL="914400" marR="0" lvl="1"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2pPr>
            <a:lvl3pPr marL="1371600" marR="0" lvl="2"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3pPr>
            <a:lvl4pPr marL="1828800" marR="0" lvl="3"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4pPr>
            <a:lvl5pPr marL="2286000" marR="0" lvl="4"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5pPr>
            <a:lvl6pPr marL="2743200" marR="0" lvl="5"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6pPr>
            <a:lvl7pPr marL="3200400" marR="0" lvl="6"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7pPr>
            <a:lvl8pPr marL="3657600" marR="0" lvl="7"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8pPr>
            <a:lvl9pPr marL="4114800" marR="0" lvl="8"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9pPr>
          </a:lstStyle>
          <a:p>
            <a:pPr marL="4763" indent="-4763">
              <a:tabLst/>
            </a:pPr>
            <a:r>
              <a:rPr lang="nb-NO"/>
              <a:t>Klikk for å redigere undertittelstil i malen</a:t>
            </a:r>
          </a:p>
        </p:txBody>
      </p:sp>
    </p:spTree>
    <p:extLst>
      <p:ext uri="{BB962C8B-B14F-4D97-AF65-F5344CB8AC3E}">
        <p14:creationId xmlns:p14="http://schemas.microsoft.com/office/powerpoint/2010/main" val="3163708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theme" Target="../theme/theme3.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32000" y="445025"/>
            <a:ext cx="8280000" cy="574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Titillium Web"/>
              <a:buNone/>
              <a:defRPr sz="2800" b="1">
                <a:solidFill>
                  <a:schemeClr val="dk1"/>
                </a:solidFill>
                <a:latin typeface="Titillium Web"/>
                <a:ea typeface="Titillium Web"/>
                <a:cs typeface="Titillium Web"/>
                <a:sym typeface="Titillium Web"/>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no"/>
              <a:t>‹#›</a:t>
            </a:fld>
            <a:endParaRPr/>
          </a:p>
        </p:txBody>
      </p:sp>
    </p:spTree>
  </p:cSld>
  <p:clrMap bg1="lt1" tx1="dk1" bg2="dk2" tx2="lt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7" r:id="rId5"/>
    <p:sldLayoutId id="2147483678" r:id="rId6"/>
    <p:sldLayoutId id="2147483689" r:id="rId7"/>
    <p:sldLayoutId id="2147483690" r:id="rId8"/>
    <p:sldLayoutId id="2147483683" r:id="rId9"/>
    <p:sldLayoutId id="2147483684" r:id="rId10"/>
    <p:sldLayoutId id="2147483676" r:id="rId11"/>
    <p:sldLayoutId id="2147483672" r:id="rId12"/>
    <p:sldLayoutId id="2147483671" r:id="rId13"/>
    <p:sldLayoutId id="2147483685" r:id="rId14"/>
    <p:sldLayoutId id="2147483686" r:id="rId15"/>
    <p:sldLayoutId id="2147483688" r:id="rId16"/>
    <p:sldLayoutId id="2147483687" r:id="rId17"/>
    <p:sldLayoutId id="2147483691" r:id="rId18"/>
    <p:sldLayoutId id="2147483692" r:id="rId19"/>
    <p:sldLayoutId id="2147483695" r:id="rId20"/>
    <p:sldLayoutId id="2147483698" r:id="rId21"/>
    <p:sldLayoutId id="2147483725" r:id="rId2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A4335"/>
          </p15:clr>
        </p15:guide>
        <p15:guide id="2" pos="2880">
          <p15:clr>
            <a:srgbClr val="EA4335"/>
          </p15:clr>
        </p15:guide>
        <p15:guide id="3" pos="272">
          <p15:clr>
            <a:srgbClr val="EA4335"/>
          </p15:clr>
        </p15:guide>
        <p15:guide id="4" pos="5488">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32000" y="445025"/>
            <a:ext cx="8280000" cy="574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Titillium Web"/>
              <a:buNone/>
              <a:defRPr sz="2800" b="1">
                <a:solidFill>
                  <a:schemeClr val="dk1"/>
                </a:solidFill>
                <a:latin typeface="Titillium Web"/>
                <a:ea typeface="Titillium Web"/>
                <a:cs typeface="Titillium Web"/>
                <a:sym typeface="Titillium Web"/>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no"/>
              <a:t>‹#›</a:t>
            </a:fld>
            <a:endParaRPr/>
          </a:p>
        </p:txBody>
      </p:sp>
    </p:spTree>
    <p:extLst>
      <p:ext uri="{BB962C8B-B14F-4D97-AF65-F5344CB8AC3E}">
        <p14:creationId xmlns:p14="http://schemas.microsoft.com/office/powerpoint/2010/main" val="2682085834"/>
      </p:ext>
    </p:extLst>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3" r:id="rId20"/>
    <p:sldLayoutId id="2147483724" r:id="rId2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A4335"/>
          </p15:clr>
        </p15:guide>
        <p15:guide id="2" pos="2880">
          <p15:clr>
            <a:srgbClr val="EA4335"/>
          </p15:clr>
        </p15:guide>
        <p15:guide id="3" pos="272">
          <p15:clr>
            <a:srgbClr val="EA4335"/>
          </p15:clr>
        </p15:guide>
        <p15:guide id="4" pos="5488">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b-NO"/>
              <a:t>Rediger tekststiler i malen
Andre nivå
Tredje nivå
Fjerde nivå
Femte nivå</a:t>
            </a:r>
            <a:endParaRPr lang="en-US"/>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fld id="{DF2336C6-8348-124B-B56C-66ECB840E842}" type="datetimeFigureOut">
              <a:rPr lang="nb-NO" smtClean="0"/>
              <a:t>02.10.2024</a:t>
            </a:fld>
            <a:endParaRPr lang="nb-NO"/>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837D7A64-831F-5544-B8BA-747A0BECEE1A}" type="slidenum">
              <a:rPr lang="nb-NO" smtClean="0"/>
              <a:t>‹#›</a:t>
            </a:fld>
            <a:endParaRPr lang="nb-NO"/>
          </a:p>
        </p:txBody>
      </p:sp>
      <p:pic>
        <p:nvPicPr>
          <p:cNvPr id="10" name="Bilde 9">
            <a:extLst>
              <a:ext uri="{FF2B5EF4-FFF2-40B4-BE49-F238E27FC236}">
                <a16:creationId xmlns:a16="http://schemas.microsoft.com/office/drawing/2014/main" id="{343F7C9B-A66B-7448-BE2C-E048627B38A9}"/>
              </a:ext>
            </a:extLst>
          </p:cNvPr>
          <p:cNvPicPr>
            <a:picLocks noChangeAspect="1"/>
          </p:cNvPicPr>
          <p:nvPr userDrawn="1"/>
        </p:nvPicPr>
        <p:blipFill>
          <a:blip r:embed="rId22"/>
          <a:stretch>
            <a:fillRect/>
          </a:stretch>
        </p:blipFill>
        <p:spPr>
          <a:xfrm>
            <a:off x="7891259" y="306588"/>
            <a:ext cx="908283" cy="254131"/>
          </a:xfrm>
          <a:prstGeom prst="rect">
            <a:avLst/>
          </a:prstGeom>
        </p:spPr>
      </p:pic>
    </p:spTree>
    <p:extLst>
      <p:ext uri="{BB962C8B-B14F-4D97-AF65-F5344CB8AC3E}">
        <p14:creationId xmlns:p14="http://schemas.microsoft.com/office/powerpoint/2010/main" val="331897613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 id="2147483766" r:id="rId19"/>
    <p:sldLayoutId id="2147483767" r:id="rId20"/>
  </p:sldLayoutIdLst>
  <p:txStyles>
    <p:titleStyle>
      <a:lvl1pPr algn="l" defTabSz="514350" rtl="0" eaLnBrk="1" latinLnBrk="0" hangingPunct="1">
        <a:lnSpc>
          <a:spcPct val="90000"/>
        </a:lnSpc>
        <a:spcBef>
          <a:spcPct val="0"/>
        </a:spcBef>
        <a:buNone/>
        <a:defRPr sz="2475" b="1" i="0" kern="1200">
          <a:solidFill>
            <a:srgbClr val="007078"/>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35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1332000" y="820775"/>
            <a:ext cx="6480000" cy="1482578"/>
          </a:xfrm>
          <a:prstGeom prst="rect">
            <a:avLst/>
          </a:prstGeom>
          <a:noFill/>
          <a:ln>
            <a:noFill/>
          </a:ln>
        </p:spPr>
        <p:txBody>
          <a:bodyPr spcFirstLastPara="1" wrap="square" lIns="0" tIns="5200" rIns="0" bIns="0" anchor="t" anchorCtr="0">
            <a:spAutoFit/>
          </a:bodyPr>
          <a:lstStyle/>
          <a:p>
            <a:pPr lvl="0" algn="ctr"/>
            <a:r>
              <a:rPr lang="nb-NO" sz="4800" dirty="0">
                <a:latin typeface="+mj-lt"/>
                <a:ea typeface="Titillium Web"/>
                <a:cs typeface="Titillium Web"/>
                <a:sym typeface="Titillium Web"/>
              </a:rPr>
              <a:t>Gruppeoppgaver </a:t>
            </a:r>
            <a:br>
              <a:rPr lang="nb-NO" sz="4800" dirty="0">
                <a:latin typeface="+mj-lt"/>
                <a:ea typeface="Titillium Web"/>
                <a:cs typeface="Titillium Web"/>
                <a:sym typeface="Titillium Web"/>
              </a:rPr>
            </a:br>
            <a:r>
              <a:rPr lang="nb-NO" sz="4800" dirty="0">
                <a:latin typeface="+mj-lt"/>
                <a:ea typeface="Titillium Web"/>
                <a:cs typeface="Titillium Web"/>
                <a:sym typeface="Titillium Web"/>
              </a:rPr>
              <a:t>modul 3</a:t>
            </a:r>
          </a:p>
        </p:txBody>
      </p:sp>
      <p:sp>
        <p:nvSpPr>
          <p:cNvPr id="94" name="Google Shape;94;p1"/>
          <p:cNvSpPr txBox="1">
            <a:spLocks noGrp="1"/>
          </p:cNvSpPr>
          <p:nvPr>
            <p:ph type="subTitle" idx="1"/>
          </p:nvPr>
        </p:nvSpPr>
        <p:spPr>
          <a:xfrm>
            <a:off x="1332000" y="2834125"/>
            <a:ext cx="6480000" cy="560107"/>
          </a:xfrm>
          <a:prstGeom prst="rect">
            <a:avLst/>
          </a:prstGeom>
          <a:noFill/>
          <a:ln>
            <a:noFill/>
          </a:ln>
        </p:spPr>
        <p:txBody>
          <a:bodyPr spcFirstLastPara="1" wrap="square" lIns="0" tIns="6050" rIns="0" bIns="0" anchor="t" anchorCtr="0">
            <a:spAutoFit/>
          </a:bodyPr>
          <a:lstStyle/>
          <a:p>
            <a:pPr marL="800100" lvl="0" indent="-787400">
              <a:buSzPts val="600"/>
            </a:pPr>
            <a:r>
              <a:rPr lang="nb-NO" b="1" dirty="0">
                <a:latin typeface="+mj-lt"/>
              </a:rPr>
              <a:t>Kurset Rolleforståelse og partssamarbeid. </a:t>
            </a:r>
          </a:p>
          <a:p>
            <a:pPr marL="800100" lvl="0" indent="-787400">
              <a:buSzPts val="600"/>
            </a:pPr>
            <a:r>
              <a:rPr lang="nb-NO" b="1" dirty="0">
                <a:latin typeface="+mj-lt"/>
              </a:rPr>
              <a:t>For hjelpere og deltakere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D4701-2C93-45D6-9B09-D49CA45B9092}"/>
              </a:ext>
            </a:extLst>
          </p:cNvPr>
          <p:cNvSpPr>
            <a:spLocks noGrp="1"/>
          </p:cNvSpPr>
          <p:nvPr>
            <p:ph type="title"/>
          </p:nvPr>
        </p:nvSpPr>
        <p:spPr>
          <a:xfrm>
            <a:off x="112345" y="218667"/>
            <a:ext cx="8075100" cy="574800"/>
          </a:xfrm>
        </p:spPr>
        <p:txBody>
          <a:bodyPr>
            <a:noAutofit/>
          </a:bodyPr>
          <a:lstStyle/>
          <a:p>
            <a:r>
              <a:rPr lang="nb-NO"/>
              <a:t>Oppgave: Skjema for utfylling av rotårsaksanalyse</a:t>
            </a:r>
          </a:p>
        </p:txBody>
      </p:sp>
      <p:graphicFrame>
        <p:nvGraphicFramePr>
          <p:cNvPr id="4" name="Content Placeholder 3">
            <a:extLst>
              <a:ext uri="{FF2B5EF4-FFF2-40B4-BE49-F238E27FC236}">
                <a16:creationId xmlns:a16="http://schemas.microsoft.com/office/drawing/2014/main" id="{F0F6D75A-A1D7-468E-939A-2F33222260CA}"/>
              </a:ext>
            </a:extLst>
          </p:cNvPr>
          <p:cNvGraphicFramePr>
            <a:graphicFrameLocks noGrp="1"/>
          </p:cNvGraphicFramePr>
          <p:nvPr>
            <p:ph idx="4294967295"/>
          </p:nvPr>
        </p:nvGraphicFramePr>
        <p:xfrm>
          <a:off x="1257300" y="1370013"/>
          <a:ext cx="7886700" cy="326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6D6C8DCE-DAB2-475B-8D9E-2AA4C32C0F37}"/>
              </a:ext>
            </a:extLst>
          </p:cNvPr>
          <p:cNvSpPr txBox="1"/>
          <p:nvPr/>
        </p:nvSpPr>
        <p:spPr>
          <a:xfrm>
            <a:off x="1202592" y="1145713"/>
            <a:ext cx="5214938" cy="300082"/>
          </a:xfrm>
          <a:prstGeom prst="rect">
            <a:avLst/>
          </a:prstGeom>
          <a:noFill/>
        </p:spPr>
        <p:txBody>
          <a:bodyPr wrap="square" rtlCol="0">
            <a:spAutoFit/>
          </a:bodyPr>
          <a:lstStyle/>
          <a:p>
            <a:pPr defTabSz="685800">
              <a:buClrTx/>
              <a:defRPr/>
            </a:pPr>
            <a:r>
              <a:rPr lang="nb-NO" sz="1350" kern="1200">
                <a:solidFill>
                  <a:srgbClr val="045861"/>
                </a:solidFill>
                <a:latin typeface="Calibri" panose="020F0502020204030204"/>
                <a:ea typeface="+mn-ea"/>
                <a:cs typeface="+mn-cs"/>
              </a:rPr>
              <a:t>Hovedproblem: Fyll inn her……</a:t>
            </a:r>
          </a:p>
        </p:txBody>
      </p:sp>
      <p:grpSp>
        <p:nvGrpSpPr>
          <p:cNvPr id="8" name="Group 7">
            <a:extLst>
              <a:ext uri="{FF2B5EF4-FFF2-40B4-BE49-F238E27FC236}">
                <a16:creationId xmlns:a16="http://schemas.microsoft.com/office/drawing/2014/main" id="{C33F765D-592E-4EF0-A5A8-73AB59A7BE17}"/>
              </a:ext>
            </a:extLst>
          </p:cNvPr>
          <p:cNvGrpSpPr/>
          <p:nvPr/>
        </p:nvGrpSpPr>
        <p:grpSpPr>
          <a:xfrm>
            <a:off x="0" y="1369219"/>
            <a:ext cx="468967" cy="3263504"/>
            <a:chOff x="0" y="0"/>
            <a:chExt cx="833718" cy="6858000"/>
          </a:xfrm>
          <a:solidFill>
            <a:srgbClr val="2C7B81"/>
          </a:solidFill>
        </p:grpSpPr>
        <p:sp>
          <p:nvSpPr>
            <p:cNvPr id="12" name="Rectangle 11">
              <a:extLst>
                <a:ext uri="{FF2B5EF4-FFF2-40B4-BE49-F238E27FC236}">
                  <a16:creationId xmlns:a16="http://schemas.microsoft.com/office/drawing/2014/main" id="{1A1D3546-A1F0-4047-B71E-6C77611C4F59}"/>
                </a:ext>
              </a:extLst>
            </p:cNvPr>
            <p:cNvSpPr/>
            <p:nvPr/>
          </p:nvSpPr>
          <p:spPr>
            <a:xfrm>
              <a:off x="0" y="0"/>
              <a:ext cx="833718"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 typeface="Arial"/>
                <a:buNone/>
                <a:tabLst/>
                <a:defRPr/>
              </a:pPr>
              <a:endParaRPr kumimoji="0" lang="nb-NO" sz="1013" b="0" i="0" u="none" strike="noStrike" kern="120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13" name="TextBox 12">
              <a:extLst>
                <a:ext uri="{FF2B5EF4-FFF2-40B4-BE49-F238E27FC236}">
                  <a16:creationId xmlns:a16="http://schemas.microsoft.com/office/drawing/2014/main" id="{654496E9-599B-4C0D-928C-CAE62D279066}"/>
                </a:ext>
              </a:extLst>
            </p:cNvPr>
            <p:cNvSpPr txBox="1"/>
            <p:nvPr/>
          </p:nvSpPr>
          <p:spPr>
            <a:xfrm rot="16200000">
              <a:off x="-1621509" y="2065912"/>
              <a:ext cx="4030439" cy="718145"/>
            </a:xfrm>
            <a:prstGeom prst="rect">
              <a:avLst/>
            </a:prstGeom>
            <a:grpFill/>
            <a:ln>
              <a:noFill/>
            </a:ln>
          </p:spPr>
          <p:txBody>
            <a:bodyPr wrap="square" rtlCol="0">
              <a:spAutoFit/>
            </a:bodyPr>
            <a:lstStyle/>
            <a:p>
              <a:pPr marL="0" marR="0" lvl="0" indent="0" algn="l" defTabSz="514350" rtl="0" eaLnBrk="1" fontAlgn="auto" latinLnBrk="0" hangingPunct="1">
                <a:lnSpc>
                  <a:spcPct val="100000"/>
                </a:lnSpc>
                <a:spcBef>
                  <a:spcPts val="0"/>
                </a:spcBef>
                <a:spcAft>
                  <a:spcPts val="0"/>
                </a:spcAft>
                <a:buClrTx/>
                <a:buSzTx/>
                <a:buFont typeface="Arial"/>
                <a:buNone/>
                <a:tabLst/>
                <a:defRPr/>
              </a:pPr>
              <a:r>
                <a:rPr kumimoji="0" lang="nb-NO" sz="2025" b="0" i="0" u="none" strike="noStrike" kern="1200" cap="none" spc="0" normalizeH="0" baseline="0" noProof="0">
                  <a:ln>
                    <a:noFill/>
                  </a:ln>
                  <a:solidFill>
                    <a:srgbClr val="FFFFFF"/>
                  </a:solidFill>
                  <a:effectLst/>
                  <a:uLnTx/>
                  <a:uFillTx/>
                  <a:latin typeface="Calibri" panose="020F0502020204030204"/>
                  <a:ea typeface="+mn-ea"/>
                  <a:cs typeface="Arial"/>
                  <a:sym typeface="Arial"/>
                </a:rPr>
                <a:t>NOTAT</a:t>
              </a:r>
              <a:r>
                <a:rPr kumimoji="0" lang="nb-NO" sz="2025" b="1" i="0" u="none" strike="noStrike" kern="1200" cap="none" spc="0" normalizeH="0" baseline="0" noProof="0">
                  <a:ln>
                    <a:noFill/>
                  </a:ln>
                  <a:solidFill>
                    <a:srgbClr val="FFFFFF"/>
                  </a:solidFill>
                  <a:effectLst/>
                  <a:uLnTx/>
                  <a:uFillTx/>
                  <a:latin typeface="Calibri" panose="020F0502020204030204"/>
                  <a:ea typeface="+mn-ea"/>
                  <a:cs typeface="Arial"/>
                  <a:sym typeface="Arial"/>
                </a:rPr>
                <a:t>A</a:t>
              </a:r>
              <a:r>
                <a:rPr kumimoji="0" lang="nb-NO" sz="2025" b="0" i="0" u="none" strike="noStrike" kern="1200" cap="none" spc="0" normalizeH="0" baseline="0" noProof="0">
                  <a:ln>
                    <a:noFill/>
                  </a:ln>
                  <a:solidFill>
                    <a:srgbClr val="FFFFFF"/>
                  </a:solidFill>
                  <a:effectLst/>
                  <a:uLnTx/>
                  <a:uFillTx/>
                  <a:latin typeface="Calibri" panose="020F0502020204030204"/>
                  <a:ea typeface="+mn-ea"/>
                  <a:cs typeface="Arial"/>
                  <a:sym typeface="Arial"/>
                </a:rPr>
                <a:t>RK</a:t>
              </a:r>
            </a:p>
          </p:txBody>
        </p:sp>
      </p:grpSp>
      <p:sp>
        <p:nvSpPr>
          <p:cNvPr id="6" name="Rectangle 5">
            <a:extLst>
              <a:ext uri="{FF2B5EF4-FFF2-40B4-BE49-F238E27FC236}">
                <a16:creationId xmlns:a16="http://schemas.microsoft.com/office/drawing/2014/main" id="{A4E2BCA6-F006-47F1-B819-35B53A773D1B}"/>
              </a:ext>
            </a:extLst>
          </p:cNvPr>
          <p:cNvSpPr/>
          <p:nvPr/>
        </p:nvSpPr>
        <p:spPr>
          <a:xfrm>
            <a:off x="4376615" y="922215"/>
            <a:ext cx="625231" cy="195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946792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DE1E84F3-77D6-415B-8EAD-B58D5C93F8D8}"/>
              </a:ext>
            </a:extLst>
          </p:cNvPr>
          <p:cNvSpPr txBox="1"/>
          <p:nvPr/>
        </p:nvSpPr>
        <p:spPr>
          <a:xfrm>
            <a:off x="672262" y="1674902"/>
            <a:ext cx="4724927" cy="3454792"/>
          </a:xfrm>
          <a:prstGeom prst="rect">
            <a:avLst/>
          </a:prstGeom>
          <a:solidFill>
            <a:srgbClr val="D4E5E6"/>
          </a:solidFill>
        </p:spPr>
        <p:txBody>
          <a:bodyPr wrap="square" lIns="68580" tIns="34290" rIns="68580" bIns="34290" rtlCol="0" anchor="t">
            <a:spAutoFit/>
          </a:bodyPr>
          <a:lstStyle/>
          <a:p>
            <a:pPr>
              <a:defRPr/>
            </a:pPr>
            <a:r>
              <a:rPr lang="nb-NO" sz="1100" b="1">
                <a:solidFill>
                  <a:schemeClr val="bg2">
                    <a:lumMod val="10000"/>
                  </a:schemeClr>
                </a:solidFill>
                <a:latin typeface="Verdana" panose="020B0604030504040204" pitchFamily="34" charset="0"/>
                <a:ea typeface="Verdana" panose="020B0604030504040204" pitchFamily="34" charset="0"/>
                <a:cs typeface="Open Sans"/>
              </a:rPr>
              <a:t>1. Hvorfor sklir rapporten ut på tid?</a:t>
            </a:r>
          </a:p>
          <a:p>
            <a:pPr>
              <a:defRPr/>
            </a:pPr>
            <a:r>
              <a:rPr lang="nb-NO" sz="1100">
                <a:solidFill>
                  <a:schemeClr val="bg2">
                    <a:lumMod val="10000"/>
                  </a:schemeClr>
                </a:solidFill>
                <a:latin typeface="Verdana" panose="020B0604030504040204" pitchFamily="34" charset="0"/>
                <a:ea typeface="Verdana" panose="020B0604030504040204" pitchFamily="34" charset="0"/>
                <a:cs typeface="Open Sans"/>
              </a:rPr>
              <a:t>Årsak: Ansatte vet ikke hva som skal formidles her</a:t>
            </a:r>
          </a:p>
          <a:p>
            <a:pPr>
              <a:defRPr/>
            </a:pPr>
            <a:endParaRPr lang="nb-NO" sz="1100">
              <a:solidFill>
                <a:schemeClr val="bg2">
                  <a:lumMod val="10000"/>
                </a:schemeClr>
              </a:solidFill>
              <a:latin typeface="Verdana" panose="020B0604030504040204" pitchFamily="34" charset="0"/>
              <a:ea typeface="Verdana" panose="020B0604030504040204" pitchFamily="34" charset="0"/>
              <a:cs typeface="Open Sans"/>
            </a:endParaRPr>
          </a:p>
          <a:p>
            <a:pPr>
              <a:defRPr/>
            </a:pPr>
            <a:r>
              <a:rPr lang="nb-NO" sz="1100" b="1">
                <a:solidFill>
                  <a:schemeClr val="bg2">
                    <a:lumMod val="10000"/>
                  </a:schemeClr>
                </a:solidFill>
                <a:latin typeface="Verdana" panose="020B0604030504040204" pitchFamily="34" charset="0"/>
                <a:ea typeface="Verdana" panose="020B0604030504040204" pitchFamily="34" charset="0"/>
                <a:cs typeface="Open Sans"/>
              </a:rPr>
              <a:t>2. Hvorfor vet ikke de ansatte hva som skal formidles?</a:t>
            </a:r>
          </a:p>
          <a:p>
            <a:pPr>
              <a:defRPr/>
            </a:pPr>
            <a:r>
              <a:rPr lang="nb-NO" sz="1100">
                <a:solidFill>
                  <a:schemeClr val="bg2">
                    <a:lumMod val="10000"/>
                  </a:schemeClr>
                </a:solidFill>
                <a:latin typeface="Verdana" panose="020B0604030504040204" pitchFamily="34" charset="0"/>
                <a:ea typeface="Verdana" panose="020B0604030504040204" pitchFamily="34" charset="0"/>
                <a:cs typeface="Open Sans"/>
              </a:rPr>
              <a:t>Årsak: Det foreligger ingen oversikt eller agenda for hva som skal tas på rapporten eller ikke</a:t>
            </a:r>
          </a:p>
          <a:p>
            <a:pPr>
              <a:defRPr/>
            </a:pPr>
            <a:endParaRPr lang="nb-NO" sz="1100">
              <a:solidFill>
                <a:schemeClr val="bg2">
                  <a:lumMod val="10000"/>
                </a:schemeClr>
              </a:solidFill>
              <a:latin typeface="Verdana" panose="020B0604030504040204" pitchFamily="34" charset="0"/>
              <a:ea typeface="Verdana" panose="020B0604030504040204" pitchFamily="34" charset="0"/>
              <a:cs typeface="Open Sans"/>
            </a:endParaRPr>
          </a:p>
          <a:p>
            <a:pPr>
              <a:defRPr/>
            </a:pPr>
            <a:r>
              <a:rPr lang="nb-NO" sz="1100" b="1">
                <a:solidFill>
                  <a:schemeClr val="bg2">
                    <a:lumMod val="10000"/>
                  </a:schemeClr>
                </a:solidFill>
                <a:latin typeface="Verdana" panose="020B0604030504040204" pitchFamily="34" charset="0"/>
                <a:ea typeface="Verdana" panose="020B0604030504040204" pitchFamily="34" charset="0"/>
                <a:cs typeface="Open Sans"/>
              </a:rPr>
              <a:t>3. Hvorfor foreligger det ingen oversikt eller agenda </a:t>
            </a:r>
            <a:br>
              <a:rPr lang="nb-NO" sz="1100" b="1">
                <a:solidFill>
                  <a:schemeClr val="bg2">
                    <a:lumMod val="10000"/>
                  </a:schemeClr>
                </a:solidFill>
                <a:latin typeface="Verdana" panose="020B0604030504040204" pitchFamily="34" charset="0"/>
                <a:ea typeface="Verdana" panose="020B0604030504040204" pitchFamily="34" charset="0"/>
                <a:cs typeface="Open Sans"/>
              </a:rPr>
            </a:br>
            <a:r>
              <a:rPr lang="nb-NO" sz="1100" b="1">
                <a:solidFill>
                  <a:schemeClr val="bg2">
                    <a:lumMod val="10000"/>
                  </a:schemeClr>
                </a:solidFill>
                <a:latin typeface="Verdana" panose="020B0604030504040204" pitchFamily="34" charset="0"/>
                <a:ea typeface="Verdana" panose="020B0604030504040204" pitchFamily="34" charset="0"/>
                <a:cs typeface="Open Sans"/>
              </a:rPr>
              <a:t>for hva som skal tas opp i rapporten?</a:t>
            </a:r>
          </a:p>
          <a:p>
            <a:pPr>
              <a:defRPr/>
            </a:pPr>
            <a:r>
              <a:rPr lang="nb-NO" sz="1100">
                <a:solidFill>
                  <a:schemeClr val="bg2">
                    <a:lumMod val="10000"/>
                  </a:schemeClr>
                </a:solidFill>
                <a:latin typeface="Verdana" panose="020B0604030504040204" pitchFamily="34" charset="0"/>
                <a:ea typeface="Verdana" panose="020B0604030504040204" pitchFamily="34" charset="0"/>
                <a:cs typeface="Open Sans"/>
              </a:rPr>
              <a:t>Årsak: Vi har ikke en felles forståelse av hva som bør deles</a:t>
            </a:r>
          </a:p>
          <a:p>
            <a:pPr>
              <a:defRPr/>
            </a:pPr>
            <a:endParaRPr lang="nb-NO" sz="1100">
              <a:solidFill>
                <a:schemeClr val="bg2">
                  <a:lumMod val="10000"/>
                </a:schemeClr>
              </a:solidFill>
              <a:latin typeface="Verdana" panose="020B0604030504040204" pitchFamily="34" charset="0"/>
              <a:ea typeface="Verdana" panose="020B0604030504040204" pitchFamily="34" charset="0"/>
              <a:cs typeface="Open Sans"/>
            </a:endParaRPr>
          </a:p>
          <a:p>
            <a:pPr>
              <a:defRPr/>
            </a:pPr>
            <a:r>
              <a:rPr lang="nb-NO" sz="1100" b="1">
                <a:solidFill>
                  <a:schemeClr val="bg2">
                    <a:lumMod val="10000"/>
                  </a:schemeClr>
                </a:solidFill>
                <a:latin typeface="Verdana" panose="020B0604030504040204" pitchFamily="34" charset="0"/>
                <a:ea typeface="Verdana" panose="020B0604030504040204" pitchFamily="34" charset="0"/>
                <a:cs typeface="Open Sans"/>
              </a:rPr>
              <a:t>4. Hvorfor har vi  ikke en felles forståelse av hva som bør deles?</a:t>
            </a:r>
          </a:p>
          <a:p>
            <a:pPr>
              <a:defRPr/>
            </a:pPr>
            <a:r>
              <a:rPr lang="nb-NO" sz="1100">
                <a:solidFill>
                  <a:schemeClr val="bg2">
                    <a:lumMod val="10000"/>
                  </a:schemeClr>
                </a:solidFill>
                <a:latin typeface="Verdana" panose="020B0604030504040204" pitchFamily="34" charset="0"/>
                <a:ea typeface="Verdana" panose="020B0604030504040204" pitchFamily="34" charset="0"/>
                <a:cs typeface="Open Sans"/>
              </a:rPr>
              <a:t>Årsak: Fordi ansatte er usikre på hvilke arenaer som skal benyttes til hvilken type informasjon</a:t>
            </a:r>
          </a:p>
          <a:p>
            <a:pPr>
              <a:defRPr/>
            </a:pPr>
            <a:endParaRPr lang="nb-NO" sz="1100">
              <a:solidFill>
                <a:schemeClr val="bg2">
                  <a:lumMod val="10000"/>
                </a:schemeClr>
              </a:solidFill>
              <a:latin typeface="Verdana" panose="020B0604030504040204" pitchFamily="34" charset="0"/>
              <a:ea typeface="Verdana" panose="020B0604030504040204" pitchFamily="34" charset="0"/>
              <a:cs typeface="Open Sans"/>
            </a:endParaRPr>
          </a:p>
          <a:p>
            <a:pPr>
              <a:defRPr/>
            </a:pPr>
            <a:r>
              <a:rPr lang="nb-NO" sz="1100" b="1">
                <a:solidFill>
                  <a:schemeClr val="bg2">
                    <a:lumMod val="10000"/>
                  </a:schemeClr>
                </a:solidFill>
                <a:latin typeface="Verdana" panose="020B0604030504040204" pitchFamily="34" charset="0"/>
                <a:ea typeface="Verdana" panose="020B0604030504040204" pitchFamily="34" charset="0"/>
                <a:cs typeface="Open Sans"/>
              </a:rPr>
              <a:t>5. Hvorfor er ansatte usikre på hvilken arena / informasjon som skal benyttes? </a:t>
            </a:r>
          </a:p>
          <a:p>
            <a:pPr>
              <a:defRPr/>
            </a:pPr>
            <a:r>
              <a:rPr lang="nb-NO" sz="1100">
                <a:solidFill>
                  <a:schemeClr val="bg2">
                    <a:lumMod val="10000"/>
                  </a:schemeClr>
                </a:solidFill>
                <a:latin typeface="Verdana" panose="020B0604030504040204" pitchFamily="34" charset="0"/>
                <a:ea typeface="Verdana" panose="020B0604030504040204" pitchFamily="34" charset="0"/>
                <a:cs typeface="Open Sans"/>
              </a:rPr>
              <a:t>Årsak: Vi har ingen klare føringer på hva som skal formidles i rapporten. </a:t>
            </a:r>
          </a:p>
        </p:txBody>
      </p:sp>
      <p:sp>
        <p:nvSpPr>
          <p:cNvPr id="41" name="TextBox 40">
            <a:extLst>
              <a:ext uri="{FF2B5EF4-FFF2-40B4-BE49-F238E27FC236}">
                <a16:creationId xmlns:a16="http://schemas.microsoft.com/office/drawing/2014/main" id="{39CFFA4F-EAD9-4A11-8F7A-83B09E64A340}"/>
              </a:ext>
            </a:extLst>
          </p:cNvPr>
          <p:cNvSpPr txBox="1"/>
          <p:nvPr/>
        </p:nvSpPr>
        <p:spPr>
          <a:xfrm>
            <a:off x="672261" y="786656"/>
            <a:ext cx="4724927" cy="684803"/>
          </a:xfrm>
          <a:prstGeom prst="rect">
            <a:avLst/>
          </a:prstGeom>
          <a:solidFill>
            <a:srgbClr val="2A7479"/>
          </a:solidFill>
          <a:ln>
            <a:solidFill>
              <a:srgbClr val="2C7B81"/>
            </a:solidFill>
          </a:ln>
        </p:spPr>
        <p:txBody>
          <a:bodyPr wrap="square" lIns="68580" tIns="34290" rIns="68580" bIns="34290" rtlCol="0" anchor="t">
            <a:spAutoFit/>
          </a:bodyPr>
          <a:lstStyle/>
          <a:p>
            <a:pPr>
              <a:defRPr/>
            </a:pPr>
            <a:r>
              <a:rPr lang="nb-NO" sz="1000">
                <a:solidFill>
                  <a:schemeClr val="bg1"/>
                </a:solidFill>
                <a:latin typeface="Verdana" panose="020B0604030504040204" pitchFamily="34" charset="0"/>
                <a:ea typeface="Verdana" panose="020B0604030504040204" pitchFamily="34" charset="0"/>
                <a:cs typeface="Open Sans"/>
              </a:rPr>
              <a:t>Hjemmetjenesten hadde en utfordring med at overlapp trakk ut i tid. Det påvirket både informasjonsdeling og effektivitet  i arbeidet for kommende vakt. Her er øvelsen de gjorde for å komme til bunns i problemet</a:t>
            </a:r>
          </a:p>
        </p:txBody>
      </p:sp>
      <p:sp>
        <p:nvSpPr>
          <p:cNvPr id="42" name="TextBox 41">
            <a:extLst>
              <a:ext uri="{FF2B5EF4-FFF2-40B4-BE49-F238E27FC236}">
                <a16:creationId xmlns:a16="http://schemas.microsoft.com/office/drawing/2014/main" id="{3D33B552-FA34-4A94-8F45-30E60B9E8D36}"/>
              </a:ext>
            </a:extLst>
          </p:cNvPr>
          <p:cNvSpPr txBox="1"/>
          <p:nvPr/>
        </p:nvSpPr>
        <p:spPr>
          <a:xfrm>
            <a:off x="6205969" y="4497561"/>
            <a:ext cx="2938031" cy="623248"/>
          </a:xfrm>
          <a:prstGeom prst="rect">
            <a:avLst/>
          </a:prstGeom>
          <a:solidFill>
            <a:srgbClr val="2B7579"/>
          </a:solidFill>
        </p:spPr>
        <p:txBody>
          <a:bodyPr wrap="square" lIns="68580" tIns="34290" rIns="68580" bIns="34290" rtlCol="0" anchor="t">
            <a:spAutoFit/>
          </a:bodyPr>
          <a:lstStyle/>
          <a:p>
            <a:pPr>
              <a:defRPr/>
            </a:pPr>
            <a:endParaRPr lang="nb-NO" sz="900">
              <a:solidFill>
                <a:schemeClr val="bg1"/>
              </a:solidFill>
              <a:latin typeface="Verdana" panose="020B0604030504040204" pitchFamily="34" charset="0"/>
              <a:ea typeface="Verdana" panose="020B0604030504040204" pitchFamily="34" charset="0"/>
              <a:cs typeface="Open Sans"/>
            </a:endParaRPr>
          </a:p>
          <a:p>
            <a:pPr>
              <a:defRPr/>
            </a:pPr>
            <a:r>
              <a:rPr lang="nb-NO" sz="900" b="1" err="1">
                <a:solidFill>
                  <a:schemeClr val="bg1"/>
                </a:solidFill>
                <a:latin typeface="Verdana" panose="020B0604030504040204" pitchFamily="34" charset="0"/>
                <a:ea typeface="Verdana" panose="020B0604030504040204" pitchFamily="34" charset="0"/>
                <a:cs typeface="Open Sans"/>
              </a:rPr>
              <a:t>Rotårsaken</a:t>
            </a:r>
            <a:r>
              <a:rPr lang="nb-NO" sz="900" b="1">
                <a:solidFill>
                  <a:schemeClr val="bg1"/>
                </a:solidFill>
                <a:latin typeface="Verdana" panose="020B0604030504040204" pitchFamily="34" charset="0"/>
                <a:ea typeface="Verdana" panose="020B0604030504040204" pitchFamily="34" charset="0"/>
                <a:cs typeface="Open Sans"/>
              </a:rPr>
              <a:t> er at avdelingen ikke har fastsatt klare føringer for hva som skal formidles ved overlapp. </a:t>
            </a:r>
          </a:p>
        </p:txBody>
      </p:sp>
      <p:sp>
        <p:nvSpPr>
          <p:cNvPr id="43" name="Title 1">
            <a:extLst>
              <a:ext uri="{FF2B5EF4-FFF2-40B4-BE49-F238E27FC236}">
                <a16:creationId xmlns:a16="http://schemas.microsoft.com/office/drawing/2014/main" id="{38C55216-ED05-4F30-91F9-A2C08D3112F6}"/>
              </a:ext>
            </a:extLst>
          </p:cNvPr>
          <p:cNvSpPr txBox="1">
            <a:spLocks/>
          </p:cNvSpPr>
          <p:nvPr/>
        </p:nvSpPr>
        <p:spPr>
          <a:xfrm>
            <a:off x="628650" y="299768"/>
            <a:ext cx="7886700" cy="994172"/>
          </a:xfrm>
          <a:prstGeom prst="rect">
            <a:avLst/>
          </a:prstGeom>
        </p:spPr>
        <p:txBody>
          <a:bodyPr lIns="91440" tIns="45720" rIns="91440" bIns="45720" anchor="t"/>
          <a:lstStyle>
            <a:lvl1pPr algn="l" defTabSz="914377" rtl="0" eaLnBrk="1" latinLnBrk="0" hangingPunct="1">
              <a:lnSpc>
                <a:spcPct val="90000"/>
              </a:lnSpc>
              <a:spcBef>
                <a:spcPct val="0"/>
              </a:spcBef>
              <a:buNone/>
              <a:defRPr sz="4400" b="1" i="0" kern="1200">
                <a:solidFill>
                  <a:srgbClr val="007078"/>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nb-NO" sz="1800">
                <a:solidFill>
                  <a:schemeClr val="tx1"/>
                </a:solidFill>
                <a:latin typeface="Verdana" panose="020B0604030504040204" pitchFamily="34" charset="0"/>
                <a:ea typeface="Verdana" panose="020B0604030504040204" pitchFamily="34" charset="0"/>
              </a:rPr>
              <a:t>Eksempel</a:t>
            </a:r>
            <a:r>
              <a:rPr lang="nb-NO" sz="1800">
                <a:solidFill>
                  <a:schemeClr val="tx1"/>
                </a:solidFill>
                <a:latin typeface="Titillium Web"/>
                <a:ea typeface="Verdana" panose="020B0604030504040204" pitchFamily="34" charset="0"/>
              </a:rPr>
              <a:t>: </a:t>
            </a:r>
            <a:r>
              <a:rPr lang="nb-NO" sz="1800">
                <a:solidFill>
                  <a:schemeClr val="tx1"/>
                </a:solidFill>
                <a:latin typeface="Verdana" panose="020B0604030504040204" pitchFamily="34" charset="0"/>
                <a:ea typeface="Verdana" panose="020B0604030504040204" pitchFamily="34" charset="0"/>
              </a:rPr>
              <a:t>hjemmebaserte tjenester</a:t>
            </a:r>
          </a:p>
        </p:txBody>
      </p:sp>
      <p:sp>
        <p:nvSpPr>
          <p:cNvPr id="31" name="Oval 10">
            <a:extLst>
              <a:ext uri="{FF2B5EF4-FFF2-40B4-BE49-F238E27FC236}">
                <a16:creationId xmlns:a16="http://schemas.microsoft.com/office/drawing/2014/main" id="{7C8A9AC1-5B84-6A6E-9A6B-04A509EA44DB}"/>
              </a:ext>
            </a:extLst>
          </p:cNvPr>
          <p:cNvSpPr/>
          <p:nvPr/>
        </p:nvSpPr>
        <p:spPr>
          <a:xfrm>
            <a:off x="5977734" y="3170037"/>
            <a:ext cx="443400" cy="42517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a:latin typeface="Verdana" panose="020B0604030504040204" pitchFamily="34" charset="0"/>
            </a:endParaRPr>
          </a:p>
        </p:txBody>
      </p:sp>
      <p:sp>
        <p:nvSpPr>
          <p:cNvPr id="32" name="Oval 6">
            <a:extLst>
              <a:ext uri="{FF2B5EF4-FFF2-40B4-BE49-F238E27FC236}">
                <a16:creationId xmlns:a16="http://schemas.microsoft.com/office/drawing/2014/main" id="{86A91A68-03A9-D4DE-111A-E9FDC9959A74}"/>
              </a:ext>
            </a:extLst>
          </p:cNvPr>
          <p:cNvSpPr/>
          <p:nvPr/>
        </p:nvSpPr>
        <p:spPr>
          <a:xfrm>
            <a:off x="6926284" y="371412"/>
            <a:ext cx="503854" cy="485192"/>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b="1">
              <a:latin typeface="Verdana" panose="020B0604030504040204" pitchFamily="34" charset="0"/>
            </a:endParaRPr>
          </a:p>
        </p:txBody>
      </p:sp>
      <p:grpSp>
        <p:nvGrpSpPr>
          <p:cNvPr id="33" name="Gruppe 32">
            <a:extLst>
              <a:ext uri="{FF2B5EF4-FFF2-40B4-BE49-F238E27FC236}">
                <a16:creationId xmlns:a16="http://schemas.microsoft.com/office/drawing/2014/main" id="{169DB184-F80A-7558-DF02-DB33B6081283}"/>
              </a:ext>
            </a:extLst>
          </p:cNvPr>
          <p:cNvGrpSpPr/>
          <p:nvPr/>
        </p:nvGrpSpPr>
        <p:grpSpPr>
          <a:xfrm>
            <a:off x="5440799" y="495133"/>
            <a:ext cx="3500780" cy="3895578"/>
            <a:chOff x="4572000" y="466695"/>
            <a:chExt cx="4208107" cy="4350194"/>
          </a:xfrm>
        </p:grpSpPr>
        <p:sp>
          <p:nvSpPr>
            <p:cNvPr id="34" name="Oval 4">
              <a:extLst>
                <a:ext uri="{FF2B5EF4-FFF2-40B4-BE49-F238E27FC236}">
                  <a16:creationId xmlns:a16="http://schemas.microsoft.com/office/drawing/2014/main" id="{C0C582F2-AEF3-7159-3717-F7B1D0776818}"/>
                </a:ext>
              </a:extLst>
            </p:cNvPr>
            <p:cNvSpPr/>
            <p:nvPr/>
          </p:nvSpPr>
          <p:spPr>
            <a:xfrm>
              <a:off x="5536165" y="1127529"/>
              <a:ext cx="503854" cy="485192"/>
            </a:xfrm>
            <a:prstGeom prst="ellipse">
              <a:avLst/>
            </a:prstGeom>
            <a:noFill/>
            <a:ln w="28575">
              <a:solidFill>
                <a:srgbClr val="2A7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100">
                <a:solidFill>
                  <a:srgbClr val="2C7B81"/>
                </a:solidFill>
                <a:latin typeface="Verdana" panose="020B0604030504040204" pitchFamily="34" charset="0"/>
              </a:endParaRPr>
            </a:p>
          </p:txBody>
        </p:sp>
        <p:sp>
          <p:nvSpPr>
            <p:cNvPr id="35" name="Oval 5">
              <a:extLst>
                <a:ext uri="{FF2B5EF4-FFF2-40B4-BE49-F238E27FC236}">
                  <a16:creationId xmlns:a16="http://schemas.microsoft.com/office/drawing/2014/main" id="{84AD85DD-1373-ADC0-19A0-5B13589F0B2A}"/>
                </a:ext>
              </a:extLst>
            </p:cNvPr>
            <p:cNvSpPr/>
            <p:nvPr/>
          </p:nvSpPr>
          <p:spPr>
            <a:xfrm>
              <a:off x="7302760" y="1127529"/>
              <a:ext cx="503854" cy="48519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100">
                <a:latin typeface="Verdana" panose="020B0604030504040204" pitchFamily="34" charset="0"/>
              </a:endParaRPr>
            </a:p>
          </p:txBody>
        </p:sp>
        <p:sp>
          <p:nvSpPr>
            <p:cNvPr id="37" name="Oval 7">
              <a:extLst>
                <a:ext uri="{FF2B5EF4-FFF2-40B4-BE49-F238E27FC236}">
                  <a16:creationId xmlns:a16="http://schemas.microsoft.com/office/drawing/2014/main" id="{D8188EC7-6285-64CC-B972-394F425411FF}"/>
                </a:ext>
              </a:extLst>
            </p:cNvPr>
            <p:cNvSpPr/>
            <p:nvPr/>
          </p:nvSpPr>
          <p:spPr>
            <a:xfrm>
              <a:off x="6587414" y="1951733"/>
              <a:ext cx="503854" cy="48519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100">
                <a:latin typeface="Verdana" panose="020B0604030504040204" pitchFamily="34" charset="0"/>
              </a:endParaRPr>
            </a:p>
          </p:txBody>
        </p:sp>
        <p:sp>
          <p:nvSpPr>
            <p:cNvPr id="39" name="Oval 8">
              <a:extLst>
                <a:ext uri="{FF2B5EF4-FFF2-40B4-BE49-F238E27FC236}">
                  <a16:creationId xmlns:a16="http://schemas.microsoft.com/office/drawing/2014/main" id="{F37EDD4B-0092-AF54-40F9-8976CB1DAF3D}"/>
                </a:ext>
              </a:extLst>
            </p:cNvPr>
            <p:cNvSpPr/>
            <p:nvPr/>
          </p:nvSpPr>
          <p:spPr>
            <a:xfrm>
              <a:off x="5900057" y="2674307"/>
              <a:ext cx="503854" cy="48519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100">
                <a:latin typeface="Verdana" panose="020B0604030504040204" pitchFamily="34" charset="0"/>
              </a:endParaRPr>
            </a:p>
          </p:txBody>
        </p:sp>
        <p:sp>
          <p:nvSpPr>
            <p:cNvPr id="40" name="Oval 10">
              <a:extLst>
                <a:ext uri="{FF2B5EF4-FFF2-40B4-BE49-F238E27FC236}">
                  <a16:creationId xmlns:a16="http://schemas.microsoft.com/office/drawing/2014/main" id="{65A85361-06BA-6DD4-5A15-A728D5A3CDA6}"/>
                </a:ext>
              </a:extLst>
            </p:cNvPr>
            <p:cNvSpPr/>
            <p:nvPr/>
          </p:nvSpPr>
          <p:spPr>
            <a:xfrm>
              <a:off x="4572000" y="4228402"/>
              <a:ext cx="503854" cy="48519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100">
                <a:latin typeface="Verdana" panose="020B0604030504040204" pitchFamily="34" charset="0"/>
              </a:endParaRPr>
            </a:p>
          </p:txBody>
        </p:sp>
        <p:cxnSp>
          <p:nvCxnSpPr>
            <p:cNvPr id="44" name="Straight Arrow Connector 11">
              <a:extLst>
                <a:ext uri="{FF2B5EF4-FFF2-40B4-BE49-F238E27FC236}">
                  <a16:creationId xmlns:a16="http://schemas.microsoft.com/office/drawing/2014/main" id="{9E189AEB-49AF-3D25-DC9E-68DD80DFE286}"/>
                </a:ext>
              </a:extLst>
            </p:cNvPr>
            <p:cNvCxnSpPr/>
            <p:nvPr/>
          </p:nvCxnSpPr>
          <p:spPr>
            <a:xfrm>
              <a:off x="6923316" y="828945"/>
              <a:ext cx="311020" cy="298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12">
              <a:extLst>
                <a:ext uri="{FF2B5EF4-FFF2-40B4-BE49-F238E27FC236}">
                  <a16:creationId xmlns:a16="http://schemas.microsoft.com/office/drawing/2014/main" id="{30D1BBE0-1926-F24D-A699-2F142A66792E}"/>
                </a:ext>
              </a:extLst>
            </p:cNvPr>
            <p:cNvCxnSpPr/>
            <p:nvPr/>
          </p:nvCxnSpPr>
          <p:spPr>
            <a:xfrm>
              <a:off x="7896810" y="1653149"/>
              <a:ext cx="311020" cy="298584"/>
            </a:xfrm>
            <a:prstGeom prst="straightConnector1">
              <a:avLst/>
            </a:prstGeom>
            <a:ln>
              <a:solidFill>
                <a:srgbClr val="2C7B81"/>
              </a:solidFill>
              <a:tailEnd type="triangle"/>
            </a:ln>
          </p:spPr>
          <p:style>
            <a:lnRef idx="1">
              <a:schemeClr val="accent1"/>
            </a:lnRef>
            <a:fillRef idx="0">
              <a:schemeClr val="accent1"/>
            </a:fillRef>
            <a:effectRef idx="0">
              <a:schemeClr val="accent1"/>
            </a:effectRef>
            <a:fontRef idx="minor">
              <a:schemeClr val="tx1"/>
            </a:fontRef>
          </p:style>
        </p:cxnSp>
        <p:sp>
          <p:nvSpPr>
            <p:cNvPr id="46" name="Oval 13">
              <a:extLst>
                <a:ext uri="{FF2B5EF4-FFF2-40B4-BE49-F238E27FC236}">
                  <a16:creationId xmlns:a16="http://schemas.microsoft.com/office/drawing/2014/main" id="{63110D8B-3DC7-C15C-445E-B3A138C563CF}"/>
                </a:ext>
              </a:extLst>
            </p:cNvPr>
            <p:cNvSpPr/>
            <p:nvPr/>
          </p:nvSpPr>
          <p:spPr>
            <a:xfrm>
              <a:off x="8207830" y="1973503"/>
              <a:ext cx="503854" cy="485192"/>
            </a:xfrm>
            <a:prstGeom prst="ellipse">
              <a:avLst/>
            </a:prstGeom>
            <a:noFill/>
            <a:ln w="28575">
              <a:solidFill>
                <a:srgbClr val="2C7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100">
                <a:latin typeface="Verdana" panose="020B0604030504040204" pitchFamily="34" charset="0"/>
              </a:endParaRPr>
            </a:p>
          </p:txBody>
        </p:sp>
        <p:sp>
          <p:nvSpPr>
            <p:cNvPr id="47" name="TextBox 14">
              <a:extLst>
                <a:ext uri="{FF2B5EF4-FFF2-40B4-BE49-F238E27FC236}">
                  <a16:creationId xmlns:a16="http://schemas.microsoft.com/office/drawing/2014/main" id="{889DC9D2-3670-4301-5D7F-9A010B613585}"/>
                </a:ext>
              </a:extLst>
            </p:cNvPr>
            <p:cNvSpPr txBox="1"/>
            <p:nvPr/>
          </p:nvSpPr>
          <p:spPr>
            <a:xfrm>
              <a:off x="7131699" y="676370"/>
              <a:ext cx="905069" cy="229228"/>
            </a:xfrm>
            <a:prstGeom prst="rect">
              <a:avLst/>
            </a:prstGeom>
            <a:noFill/>
          </p:spPr>
          <p:txBody>
            <a:bodyPr wrap="square" rtlCol="0">
              <a:spAutoFit/>
            </a:bodyPr>
            <a:lstStyle/>
            <a:p>
              <a:r>
                <a:rPr lang="nb-NO" sz="800" b="1">
                  <a:solidFill>
                    <a:schemeClr val="accent1"/>
                  </a:solidFill>
                  <a:latin typeface="Verdana" panose="020B0604030504040204" pitchFamily="34" charset="0"/>
                  <a:ea typeface="Verdana" panose="020B0604030504040204" pitchFamily="34" charset="0"/>
                </a:rPr>
                <a:t>HVORFOR</a:t>
              </a:r>
            </a:p>
          </p:txBody>
        </p:sp>
        <p:cxnSp>
          <p:nvCxnSpPr>
            <p:cNvPr id="48" name="Straight Arrow Connector 15">
              <a:extLst>
                <a:ext uri="{FF2B5EF4-FFF2-40B4-BE49-F238E27FC236}">
                  <a16:creationId xmlns:a16="http://schemas.microsoft.com/office/drawing/2014/main" id="{38DB7591-B1B7-BDEA-AF5E-FCCE72CBD8D0}"/>
                </a:ext>
              </a:extLst>
            </p:cNvPr>
            <p:cNvCxnSpPr>
              <a:cxnSpLocks/>
            </p:cNvCxnSpPr>
            <p:nvPr/>
          </p:nvCxnSpPr>
          <p:spPr>
            <a:xfrm flipH="1">
              <a:off x="6158204" y="844668"/>
              <a:ext cx="245707" cy="276812"/>
            </a:xfrm>
            <a:prstGeom prst="straightConnector1">
              <a:avLst/>
            </a:prstGeom>
            <a:ln>
              <a:solidFill>
                <a:srgbClr val="2C7B8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16">
              <a:extLst>
                <a:ext uri="{FF2B5EF4-FFF2-40B4-BE49-F238E27FC236}">
                  <a16:creationId xmlns:a16="http://schemas.microsoft.com/office/drawing/2014/main" id="{F31A06BE-E8BF-77D1-AEDE-D97D99BCF14E}"/>
                </a:ext>
              </a:extLst>
            </p:cNvPr>
            <p:cNvCxnSpPr/>
            <p:nvPr/>
          </p:nvCxnSpPr>
          <p:spPr>
            <a:xfrm>
              <a:off x="7203235" y="2525015"/>
              <a:ext cx="311020" cy="298584"/>
            </a:xfrm>
            <a:prstGeom prst="straightConnector1">
              <a:avLst/>
            </a:prstGeom>
            <a:ln>
              <a:solidFill>
                <a:srgbClr val="2C7B81"/>
              </a:solidFill>
              <a:tailEnd type="triangle"/>
            </a:ln>
          </p:spPr>
          <p:style>
            <a:lnRef idx="1">
              <a:schemeClr val="accent1"/>
            </a:lnRef>
            <a:fillRef idx="0">
              <a:schemeClr val="accent1"/>
            </a:fillRef>
            <a:effectRef idx="0">
              <a:schemeClr val="accent1"/>
            </a:effectRef>
            <a:fontRef idx="minor">
              <a:schemeClr val="tx1"/>
            </a:fontRef>
          </p:style>
        </p:cxnSp>
        <p:sp>
          <p:nvSpPr>
            <p:cNvPr id="50" name="Oval 17">
              <a:extLst>
                <a:ext uri="{FF2B5EF4-FFF2-40B4-BE49-F238E27FC236}">
                  <a16:creationId xmlns:a16="http://schemas.microsoft.com/office/drawing/2014/main" id="{3FA33376-F722-C3EF-A010-47AFEF1D983E}"/>
                </a:ext>
              </a:extLst>
            </p:cNvPr>
            <p:cNvSpPr/>
            <p:nvPr/>
          </p:nvSpPr>
          <p:spPr>
            <a:xfrm>
              <a:off x="7584233" y="2878657"/>
              <a:ext cx="503854" cy="485192"/>
            </a:xfrm>
            <a:prstGeom prst="ellipse">
              <a:avLst/>
            </a:prstGeom>
            <a:noFill/>
            <a:ln w="28575">
              <a:solidFill>
                <a:srgbClr val="2C7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100">
                <a:latin typeface="Verdana" panose="020B0604030504040204" pitchFamily="34" charset="0"/>
              </a:endParaRPr>
            </a:p>
          </p:txBody>
        </p:sp>
        <p:cxnSp>
          <p:nvCxnSpPr>
            <p:cNvPr id="51" name="Straight Arrow Connector 18">
              <a:extLst>
                <a:ext uri="{FF2B5EF4-FFF2-40B4-BE49-F238E27FC236}">
                  <a16:creationId xmlns:a16="http://schemas.microsoft.com/office/drawing/2014/main" id="{A896C4A0-8A17-C34C-6721-5EB01148BFAF}"/>
                </a:ext>
              </a:extLst>
            </p:cNvPr>
            <p:cNvCxnSpPr>
              <a:cxnSpLocks/>
              <a:endCxn id="37" idx="7"/>
            </p:cNvCxnSpPr>
            <p:nvPr/>
          </p:nvCxnSpPr>
          <p:spPr>
            <a:xfrm flipH="1">
              <a:off x="7017480" y="1739710"/>
              <a:ext cx="263510" cy="283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19">
              <a:extLst>
                <a:ext uri="{FF2B5EF4-FFF2-40B4-BE49-F238E27FC236}">
                  <a16:creationId xmlns:a16="http://schemas.microsoft.com/office/drawing/2014/main" id="{ECABD145-61A7-752E-687B-04FA69D85FD3}"/>
                </a:ext>
              </a:extLst>
            </p:cNvPr>
            <p:cNvCxnSpPr>
              <a:cxnSpLocks/>
              <a:endCxn id="39" idx="7"/>
            </p:cNvCxnSpPr>
            <p:nvPr/>
          </p:nvCxnSpPr>
          <p:spPr>
            <a:xfrm flipH="1">
              <a:off x="6330123" y="2458695"/>
              <a:ext cx="223078" cy="286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20">
              <a:extLst>
                <a:ext uri="{FF2B5EF4-FFF2-40B4-BE49-F238E27FC236}">
                  <a16:creationId xmlns:a16="http://schemas.microsoft.com/office/drawing/2014/main" id="{B9F0E023-1A99-53DB-DCCA-88EBEA27A911}"/>
                </a:ext>
              </a:extLst>
            </p:cNvPr>
            <p:cNvCxnSpPr>
              <a:cxnSpLocks/>
            </p:cNvCxnSpPr>
            <p:nvPr/>
          </p:nvCxnSpPr>
          <p:spPr>
            <a:xfrm flipH="1">
              <a:off x="5714304" y="3274617"/>
              <a:ext cx="204418" cy="250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21">
              <a:extLst>
                <a:ext uri="{FF2B5EF4-FFF2-40B4-BE49-F238E27FC236}">
                  <a16:creationId xmlns:a16="http://schemas.microsoft.com/office/drawing/2014/main" id="{229CF9A3-5E67-0A05-9332-81A93F0FD1D7}"/>
                </a:ext>
              </a:extLst>
            </p:cNvPr>
            <p:cNvCxnSpPr>
              <a:cxnSpLocks/>
              <a:endCxn id="40" idx="7"/>
            </p:cNvCxnSpPr>
            <p:nvPr/>
          </p:nvCxnSpPr>
          <p:spPr>
            <a:xfrm flipH="1">
              <a:off x="5002066" y="4074511"/>
              <a:ext cx="215355" cy="2249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xtBox 22">
              <a:extLst>
                <a:ext uri="{FF2B5EF4-FFF2-40B4-BE49-F238E27FC236}">
                  <a16:creationId xmlns:a16="http://schemas.microsoft.com/office/drawing/2014/main" id="{25D1D4AD-FEC6-5F2F-DEB1-61CD676173C8}"/>
                </a:ext>
              </a:extLst>
            </p:cNvPr>
            <p:cNvSpPr txBox="1"/>
            <p:nvPr/>
          </p:nvSpPr>
          <p:spPr>
            <a:xfrm>
              <a:off x="6839340" y="1545266"/>
              <a:ext cx="905069" cy="229228"/>
            </a:xfrm>
            <a:prstGeom prst="rect">
              <a:avLst/>
            </a:prstGeom>
            <a:noFill/>
          </p:spPr>
          <p:txBody>
            <a:bodyPr wrap="square" rtlCol="0">
              <a:spAutoFit/>
            </a:bodyPr>
            <a:lstStyle/>
            <a:p>
              <a:r>
                <a:rPr lang="nb-NO" sz="800" b="1">
                  <a:solidFill>
                    <a:schemeClr val="accent1"/>
                  </a:solidFill>
                  <a:latin typeface="Verdana" panose="020B0604030504040204" pitchFamily="34" charset="0"/>
                  <a:ea typeface="Verdana" panose="020B0604030504040204" pitchFamily="34" charset="0"/>
                </a:rPr>
                <a:t>HVORFOR</a:t>
              </a:r>
            </a:p>
          </p:txBody>
        </p:sp>
        <p:sp>
          <p:nvSpPr>
            <p:cNvPr id="56" name="TextBox 23">
              <a:extLst>
                <a:ext uri="{FF2B5EF4-FFF2-40B4-BE49-F238E27FC236}">
                  <a16:creationId xmlns:a16="http://schemas.microsoft.com/office/drawing/2014/main" id="{5ADE10AB-8A57-E73C-C6FB-50DFF6E4C452}"/>
                </a:ext>
              </a:extLst>
            </p:cNvPr>
            <p:cNvSpPr txBox="1"/>
            <p:nvPr/>
          </p:nvSpPr>
          <p:spPr>
            <a:xfrm>
              <a:off x="6083719" y="2381845"/>
              <a:ext cx="905069" cy="229228"/>
            </a:xfrm>
            <a:prstGeom prst="rect">
              <a:avLst/>
            </a:prstGeom>
            <a:noFill/>
          </p:spPr>
          <p:txBody>
            <a:bodyPr wrap="square" rtlCol="0">
              <a:spAutoFit/>
            </a:bodyPr>
            <a:lstStyle/>
            <a:p>
              <a:r>
                <a:rPr lang="nb-NO" sz="800" b="1">
                  <a:solidFill>
                    <a:schemeClr val="accent1"/>
                  </a:solidFill>
                  <a:latin typeface="Verdana" panose="020B0604030504040204" pitchFamily="34" charset="0"/>
                  <a:ea typeface="Verdana" panose="020B0604030504040204" pitchFamily="34" charset="0"/>
                </a:rPr>
                <a:t>HVORFOR</a:t>
              </a:r>
            </a:p>
          </p:txBody>
        </p:sp>
        <p:sp>
          <p:nvSpPr>
            <p:cNvPr id="57" name="TextBox 24">
              <a:extLst>
                <a:ext uri="{FF2B5EF4-FFF2-40B4-BE49-F238E27FC236}">
                  <a16:creationId xmlns:a16="http://schemas.microsoft.com/office/drawing/2014/main" id="{917B16A4-7FD8-F322-CA9E-94B7E084F617}"/>
                </a:ext>
              </a:extLst>
            </p:cNvPr>
            <p:cNvSpPr txBox="1"/>
            <p:nvPr/>
          </p:nvSpPr>
          <p:spPr>
            <a:xfrm>
              <a:off x="5548605" y="3127645"/>
              <a:ext cx="905069" cy="229228"/>
            </a:xfrm>
            <a:prstGeom prst="rect">
              <a:avLst/>
            </a:prstGeom>
            <a:noFill/>
          </p:spPr>
          <p:txBody>
            <a:bodyPr wrap="square" rtlCol="0">
              <a:spAutoFit/>
            </a:bodyPr>
            <a:lstStyle/>
            <a:p>
              <a:r>
                <a:rPr lang="nb-NO" sz="800" b="1">
                  <a:solidFill>
                    <a:schemeClr val="accent1"/>
                  </a:solidFill>
                  <a:latin typeface="Verdana" panose="020B0604030504040204" pitchFamily="34" charset="0"/>
                  <a:ea typeface="Verdana" panose="020B0604030504040204" pitchFamily="34" charset="0"/>
                </a:rPr>
                <a:t>HVORFOR</a:t>
              </a:r>
            </a:p>
          </p:txBody>
        </p:sp>
        <p:sp>
          <p:nvSpPr>
            <p:cNvPr id="58" name="TextBox 25">
              <a:extLst>
                <a:ext uri="{FF2B5EF4-FFF2-40B4-BE49-F238E27FC236}">
                  <a16:creationId xmlns:a16="http://schemas.microsoft.com/office/drawing/2014/main" id="{7230BFCD-4347-6D62-7B49-6E71E595B53A}"/>
                </a:ext>
              </a:extLst>
            </p:cNvPr>
            <p:cNvSpPr txBox="1"/>
            <p:nvPr/>
          </p:nvSpPr>
          <p:spPr>
            <a:xfrm>
              <a:off x="4883023" y="3885082"/>
              <a:ext cx="905069" cy="229228"/>
            </a:xfrm>
            <a:prstGeom prst="rect">
              <a:avLst/>
            </a:prstGeom>
            <a:noFill/>
          </p:spPr>
          <p:txBody>
            <a:bodyPr wrap="square" rtlCol="0">
              <a:spAutoFit/>
            </a:bodyPr>
            <a:lstStyle/>
            <a:p>
              <a:r>
                <a:rPr lang="nb-NO" sz="800" b="1">
                  <a:solidFill>
                    <a:schemeClr val="accent1"/>
                  </a:solidFill>
                  <a:latin typeface="Verdana" panose="020B0604030504040204" pitchFamily="34" charset="0"/>
                  <a:ea typeface="Verdana" panose="020B0604030504040204" pitchFamily="34" charset="0"/>
                </a:rPr>
                <a:t>HVORFOR</a:t>
              </a:r>
            </a:p>
          </p:txBody>
        </p:sp>
        <p:sp>
          <p:nvSpPr>
            <p:cNvPr id="59" name="TextBox 26">
              <a:extLst>
                <a:ext uri="{FF2B5EF4-FFF2-40B4-BE49-F238E27FC236}">
                  <a16:creationId xmlns:a16="http://schemas.microsoft.com/office/drawing/2014/main" id="{2A758156-2F63-BFCA-AB4F-EC40E226DC74}"/>
                </a:ext>
              </a:extLst>
            </p:cNvPr>
            <p:cNvSpPr txBox="1"/>
            <p:nvPr/>
          </p:nvSpPr>
          <p:spPr>
            <a:xfrm>
              <a:off x="6937314" y="2382934"/>
              <a:ext cx="905069" cy="229228"/>
            </a:xfrm>
            <a:prstGeom prst="rect">
              <a:avLst/>
            </a:prstGeom>
            <a:noFill/>
            <a:ln>
              <a:noFill/>
            </a:ln>
          </p:spPr>
          <p:txBody>
            <a:bodyPr wrap="square" rtlCol="0">
              <a:spAutoFit/>
            </a:bodyPr>
            <a:lstStyle/>
            <a:p>
              <a:r>
                <a:rPr lang="nb-NO" sz="800" b="1">
                  <a:solidFill>
                    <a:srgbClr val="2C7B81"/>
                  </a:solidFill>
                  <a:latin typeface="Verdana" panose="020B0604030504040204" pitchFamily="34" charset="0"/>
                  <a:ea typeface="Verdana" panose="020B0604030504040204" pitchFamily="34" charset="0"/>
                </a:rPr>
                <a:t>HVORFOR</a:t>
              </a:r>
            </a:p>
          </p:txBody>
        </p:sp>
        <p:sp>
          <p:nvSpPr>
            <p:cNvPr id="60" name="TextBox 27">
              <a:extLst>
                <a:ext uri="{FF2B5EF4-FFF2-40B4-BE49-F238E27FC236}">
                  <a16:creationId xmlns:a16="http://schemas.microsoft.com/office/drawing/2014/main" id="{11F188A8-6BF6-4491-AE7C-72F655935467}"/>
                </a:ext>
              </a:extLst>
            </p:cNvPr>
            <p:cNvSpPr txBox="1"/>
            <p:nvPr/>
          </p:nvSpPr>
          <p:spPr>
            <a:xfrm>
              <a:off x="5525279" y="727383"/>
              <a:ext cx="905069" cy="229228"/>
            </a:xfrm>
            <a:prstGeom prst="rect">
              <a:avLst/>
            </a:prstGeom>
            <a:noFill/>
            <a:ln>
              <a:noFill/>
            </a:ln>
          </p:spPr>
          <p:txBody>
            <a:bodyPr wrap="square" rtlCol="0">
              <a:spAutoFit/>
            </a:bodyPr>
            <a:lstStyle/>
            <a:p>
              <a:r>
                <a:rPr lang="nb-NO" sz="800" b="1">
                  <a:solidFill>
                    <a:srgbClr val="2C7B81"/>
                  </a:solidFill>
                  <a:latin typeface="Verdana" panose="020B0604030504040204" pitchFamily="34" charset="0"/>
                  <a:ea typeface="Verdana" panose="020B0604030504040204" pitchFamily="34" charset="0"/>
                </a:rPr>
                <a:t>HVORFOR</a:t>
              </a:r>
            </a:p>
          </p:txBody>
        </p:sp>
        <p:sp>
          <p:nvSpPr>
            <p:cNvPr id="61" name="TextBox 28">
              <a:extLst>
                <a:ext uri="{FF2B5EF4-FFF2-40B4-BE49-F238E27FC236}">
                  <a16:creationId xmlns:a16="http://schemas.microsoft.com/office/drawing/2014/main" id="{EA545C46-A784-447D-4524-A1052F7B5C1F}"/>
                </a:ext>
              </a:extLst>
            </p:cNvPr>
            <p:cNvSpPr txBox="1"/>
            <p:nvPr/>
          </p:nvSpPr>
          <p:spPr>
            <a:xfrm>
              <a:off x="7875038" y="1500574"/>
              <a:ext cx="905069" cy="229228"/>
            </a:xfrm>
            <a:prstGeom prst="rect">
              <a:avLst/>
            </a:prstGeom>
            <a:noFill/>
            <a:ln>
              <a:noFill/>
            </a:ln>
          </p:spPr>
          <p:txBody>
            <a:bodyPr wrap="square" rtlCol="0">
              <a:spAutoFit/>
            </a:bodyPr>
            <a:lstStyle/>
            <a:p>
              <a:r>
                <a:rPr lang="nb-NO" sz="800" b="1">
                  <a:solidFill>
                    <a:srgbClr val="2C7B81"/>
                  </a:solidFill>
                  <a:latin typeface="Verdana" panose="020B0604030504040204" pitchFamily="34" charset="0"/>
                  <a:ea typeface="Verdana" panose="020B0604030504040204" pitchFamily="34" charset="0"/>
                </a:rPr>
                <a:t>HVORFOR</a:t>
              </a:r>
            </a:p>
          </p:txBody>
        </p:sp>
        <p:sp>
          <p:nvSpPr>
            <p:cNvPr id="62" name="TextBox 29">
              <a:extLst>
                <a:ext uri="{FF2B5EF4-FFF2-40B4-BE49-F238E27FC236}">
                  <a16:creationId xmlns:a16="http://schemas.microsoft.com/office/drawing/2014/main" id="{80B86173-F93D-1905-0562-58E8DE70C454}"/>
                </a:ext>
              </a:extLst>
            </p:cNvPr>
            <p:cNvSpPr txBox="1"/>
            <p:nvPr/>
          </p:nvSpPr>
          <p:spPr>
            <a:xfrm>
              <a:off x="5400872" y="4390300"/>
              <a:ext cx="1789922" cy="426589"/>
            </a:xfrm>
            <a:prstGeom prst="rect">
              <a:avLst/>
            </a:prstGeom>
            <a:noFill/>
          </p:spPr>
          <p:txBody>
            <a:bodyPr wrap="square" rtlCol="0">
              <a:spAutoFit/>
            </a:bodyPr>
            <a:lstStyle/>
            <a:p>
              <a:r>
                <a:rPr lang="nb-NO" sz="1000" b="1">
                  <a:solidFill>
                    <a:schemeClr val="accent1"/>
                  </a:solidFill>
                  <a:latin typeface="Verdana" panose="020B0604030504040204" pitchFamily="34" charset="0"/>
                  <a:ea typeface="Verdana" panose="020B0604030504040204" pitchFamily="34" charset="0"/>
                </a:rPr>
                <a:t>Det egentlige problemet</a:t>
              </a:r>
            </a:p>
          </p:txBody>
        </p:sp>
        <p:cxnSp>
          <p:nvCxnSpPr>
            <p:cNvPr id="63" name="Straight Arrow Connector 30">
              <a:extLst>
                <a:ext uri="{FF2B5EF4-FFF2-40B4-BE49-F238E27FC236}">
                  <a16:creationId xmlns:a16="http://schemas.microsoft.com/office/drawing/2014/main" id="{D642B469-2478-E395-D4DD-07B11F301C78}"/>
                </a:ext>
              </a:extLst>
            </p:cNvPr>
            <p:cNvCxnSpPr>
              <a:cxnSpLocks/>
              <a:stCxn id="62" idx="1"/>
            </p:cNvCxnSpPr>
            <p:nvPr/>
          </p:nvCxnSpPr>
          <p:spPr>
            <a:xfrm flipH="1" flipV="1">
              <a:off x="5245362" y="4517993"/>
              <a:ext cx="155511" cy="85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TextBox 31">
              <a:extLst>
                <a:ext uri="{FF2B5EF4-FFF2-40B4-BE49-F238E27FC236}">
                  <a16:creationId xmlns:a16="http://schemas.microsoft.com/office/drawing/2014/main" id="{B6F90DA2-09A8-60F5-4D07-FC1CA3CC3FD3}"/>
                </a:ext>
              </a:extLst>
            </p:cNvPr>
            <p:cNvSpPr txBox="1"/>
            <p:nvPr/>
          </p:nvSpPr>
          <p:spPr>
            <a:xfrm>
              <a:off x="6308892" y="466695"/>
              <a:ext cx="727786" cy="198664"/>
            </a:xfrm>
            <a:prstGeom prst="rect">
              <a:avLst/>
            </a:prstGeom>
            <a:noFill/>
          </p:spPr>
          <p:txBody>
            <a:bodyPr wrap="square" rtlCol="0">
              <a:spAutoFit/>
            </a:bodyPr>
            <a:lstStyle/>
            <a:p>
              <a:pPr algn="ctr"/>
              <a:r>
                <a:rPr lang="nb-NO" sz="600" b="1">
                  <a:solidFill>
                    <a:schemeClr val="bg1"/>
                  </a:solidFill>
                  <a:latin typeface="Verdana" panose="020B0604030504040204" pitchFamily="34" charset="0"/>
                  <a:ea typeface="Verdana" panose="020B0604030504040204" pitchFamily="34" charset="0"/>
                </a:rPr>
                <a:t>Problem</a:t>
              </a:r>
            </a:p>
          </p:txBody>
        </p:sp>
        <p:sp>
          <p:nvSpPr>
            <p:cNvPr id="65" name="TextBox 38">
              <a:extLst>
                <a:ext uri="{FF2B5EF4-FFF2-40B4-BE49-F238E27FC236}">
                  <a16:creationId xmlns:a16="http://schemas.microsoft.com/office/drawing/2014/main" id="{7B86CA3A-51FE-968E-6BD1-965EA3DBE2A4}"/>
                </a:ext>
              </a:extLst>
            </p:cNvPr>
            <p:cNvSpPr txBox="1"/>
            <p:nvPr/>
          </p:nvSpPr>
          <p:spPr>
            <a:xfrm>
              <a:off x="5416117" y="1242153"/>
              <a:ext cx="774443" cy="244510"/>
            </a:xfrm>
            <a:prstGeom prst="rect">
              <a:avLst/>
            </a:prstGeom>
            <a:noFill/>
          </p:spPr>
          <p:txBody>
            <a:bodyPr wrap="square" rtlCol="0">
              <a:spAutoFit/>
            </a:bodyPr>
            <a:lstStyle/>
            <a:p>
              <a:pPr algn="ctr"/>
              <a:r>
                <a:rPr lang="nb-NO" sz="900" b="1">
                  <a:solidFill>
                    <a:srgbClr val="2C7B81"/>
                  </a:solidFill>
                  <a:latin typeface="Verdana" panose="020B0604030504040204" pitchFamily="34" charset="0"/>
                  <a:ea typeface="Verdana" panose="020B0604030504040204" pitchFamily="34" charset="0"/>
                </a:rPr>
                <a:t>Årsak</a:t>
              </a:r>
            </a:p>
          </p:txBody>
        </p:sp>
        <p:sp>
          <p:nvSpPr>
            <p:cNvPr id="66" name="TextBox 39">
              <a:extLst>
                <a:ext uri="{FF2B5EF4-FFF2-40B4-BE49-F238E27FC236}">
                  <a16:creationId xmlns:a16="http://schemas.microsoft.com/office/drawing/2014/main" id="{96918DFE-9FB0-70A0-16CF-8C82AEE81543}"/>
                </a:ext>
              </a:extLst>
            </p:cNvPr>
            <p:cNvSpPr txBox="1"/>
            <p:nvPr/>
          </p:nvSpPr>
          <p:spPr>
            <a:xfrm>
              <a:off x="7158295" y="1235514"/>
              <a:ext cx="774443" cy="244511"/>
            </a:xfrm>
            <a:prstGeom prst="rect">
              <a:avLst/>
            </a:prstGeom>
            <a:noFill/>
          </p:spPr>
          <p:txBody>
            <a:bodyPr wrap="square" rtlCol="0">
              <a:spAutoFit/>
            </a:bodyPr>
            <a:lstStyle/>
            <a:p>
              <a:pPr algn="ctr"/>
              <a:r>
                <a:rPr lang="nb-NO" sz="900" b="1">
                  <a:solidFill>
                    <a:schemeClr val="accent1"/>
                  </a:solidFill>
                  <a:latin typeface="Verdana" panose="020B0604030504040204" pitchFamily="34" charset="0"/>
                  <a:ea typeface="Verdana" panose="020B0604030504040204" pitchFamily="34" charset="0"/>
                </a:rPr>
                <a:t>Årsak</a:t>
              </a:r>
            </a:p>
          </p:txBody>
        </p:sp>
      </p:grpSp>
    </p:spTree>
    <p:extLst>
      <p:ext uri="{BB962C8B-B14F-4D97-AF65-F5344CB8AC3E}">
        <p14:creationId xmlns:p14="http://schemas.microsoft.com/office/powerpoint/2010/main" val="3140283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B3DA71-70D9-4C7F-BADF-083647B1A720}"/>
              </a:ext>
            </a:extLst>
          </p:cNvPr>
          <p:cNvSpPr>
            <a:spLocks noGrp="1"/>
          </p:cNvSpPr>
          <p:nvPr>
            <p:ph type="title"/>
          </p:nvPr>
        </p:nvSpPr>
        <p:spPr/>
        <p:txBody>
          <a:bodyPr/>
          <a:lstStyle/>
          <a:p>
            <a:r>
              <a:rPr lang="nb-NO"/>
              <a:t>Gruppeoppgave 3</a:t>
            </a:r>
          </a:p>
        </p:txBody>
      </p:sp>
    </p:spTree>
    <p:extLst>
      <p:ext uri="{BB962C8B-B14F-4D97-AF65-F5344CB8AC3E}">
        <p14:creationId xmlns:p14="http://schemas.microsoft.com/office/powerpoint/2010/main" val="2746048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0A6091-11D5-436A-A878-7091B9F74648}"/>
              </a:ext>
            </a:extLst>
          </p:cNvPr>
          <p:cNvSpPr/>
          <p:nvPr/>
        </p:nvSpPr>
        <p:spPr>
          <a:xfrm>
            <a:off x="907483" y="1419417"/>
            <a:ext cx="2109542" cy="2918769"/>
          </a:xfrm>
          <a:prstGeom prst="rect">
            <a:avLst/>
          </a:prstGeom>
          <a:solidFill>
            <a:srgbClr val="2D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a:ln>
                <a:noFill/>
              </a:ln>
              <a:solidFill>
                <a:srgbClr val="FFFFFF"/>
              </a:solidFill>
              <a:effectLst/>
              <a:uLnTx/>
              <a:uFillTx/>
              <a:latin typeface="Verdana" panose="020B0604030504040204" pitchFamily="34" charset="0"/>
              <a:ea typeface="+mn-ea"/>
              <a:cs typeface="+mn-cs"/>
              <a:sym typeface="Arial"/>
            </a:endParaRPr>
          </a:p>
        </p:txBody>
      </p:sp>
      <p:sp>
        <p:nvSpPr>
          <p:cNvPr id="20" name="Rectangle 19">
            <a:extLst>
              <a:ext uri="{FF2B5EF4-FFF2-40B4-BE49-F238E27FC236}">
                <a16:creationId xmlns:a16="http://schemas.microsoft.com/office/drawing/2014/main" id="{21C80BF4-C803-4E14-9529-4C4F8A28720B}"/>
              </a:ext>
            </a:extLst>
          </p:cNvPr>
          <p:cNvSpPr/>
          <p:nvPr/>
        </p:nvSpPr>
        <p:spPr>
          <a:xfrm>
            <a:off x="902309" y="1193061"/>
            <a:ext cx="2114716" cy="242270"/>
          </a:xfrm>
          <a:prstGeom prst="rect">
            <a:avLst/>
          </a:prstGeom>
          <a:solidFill>
            <a:srgbClr val="2D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a:ln>
                <a:noFill/>
              </a:ln>
              <a:solidFill>
                <a:srgbClr val="FFFFFF"/>
              </a:solidFill>
              <a:effectLst/>
              <a:uLnTx/>
              <a:uFillTx/>
              <a:latin typeface="Verdana" panose="020B0604030504040204" pitchFamily="34" charset="0"/>
              <a:ea typeface="+mn-ea"/>
              <a:cs typeface="+mn-cs"/>
              <a:sym typeface="Arial"/>
            </a:endParaRPr>
          </a:p>
        </p:txBody>
      </p:sp>
      <p:sp>
        <p:nvSpPr>
          <p:cNvPr id="22" name="TekstSylinder 1">
            <a:extLst>
              <a:ext uri="{FF2B5EF4-FFF2-40B4-BE49-F238E27FC236}">
                <a16:creationId xmlns:a16="http://schemas.microsoft.com/office/drawing/2014/main" id="{62A75C73-7122-4D81-A845-51F97EBAE92D}"/>
              </a:ext>
            </a:extLst>
          </p:cNvPr>
          <p:cNvSpPr txBox="1"/>
          <p:nvPr/>
        </p:nvSpPr>
        <p:spPr>
          <a:xfrm>
            <a:off x="971156" y="1224596"/>
            <a:ext cx="1679105" cy="211755"/>
          </a:xfrm>
          <a:prstGeom prst="rect">
            <a:avLst/>
          </a:prstGeom>
          <a:noFill/>
          <a:ln>
            <a:noFill/>
          </a:ln>
        </p:spPr>
        <p:txBody>
          <a:bodyPr spcFirstLastPara="1" wrap="square" lIns="0" tIns="5775" rIns="0" bIns="0" anchor="b" anchorCtr="0">
            <a:noAutofit/>
          </a:bodyPr>
          <a:lstStyle>
            <a:defPPr marR="0" lvl="0" algn="l" rtl="0">
              <a:lnSpc>
                <a:spcPct val="100000"/>
              </a:lnSpc>
              <a:spcBef>
                <a:spcPts val="0"/>
              </a:spcBef>
              <a:spcAft>
                <a:spcPts val="0"/>
              </a:spcAft>
            </a:defPPr>
            <a:lvl1pPr marL="0" indent="0">
              <a:lnSpc>
                <a:spcPct val="115000"/>
              </a:lnSpc>
              <a:buSzPts val="600"/>
              <a:buNone/>
              <a:defRPr sz="3000" b="1">
                <a:solidFill>
                  <a:srgbClr val="042827"/>
                </a:solidFill>
                <a:latin typeface="Titillium Web"/>
                <a:ea typeface="Titillium Web"/>
                <a:cs typeface="Titillium Web"/>
              </a:defRPr>
            </a:lvl1pPr>
            <a:lvl2pPr>
              <a:buSzPts val="600"/>
              <a:buNone/>
              <a:defRPr sz="800"/>
            </a:lvl2pPr>
            <a:lvl3pPr>
              <a:buSzPts val="600"/>
              <a:buNone/>
              <a:defRPr sz="800"/>
            </a:lvl3pPr>
            <a:lvl4pPr>
              <a:buSzPts val="600"/>
              <a:buNone/>
              <a:defRPr sz="800"/>
            </a:lvl4pPr>
            <a:lvl5pPr>
              <a:buSzPts val="600"/>
              <a:buNone/>
              <a:defRPr sz="800"/>
            </a:lvl5pPr>
            <a:lvl6pPr>
              <a:buSzPts val="600"/>
              <a:buNone/>
              <a:defRPr sz="800"/>
            </a:lvl6pPr>
            <a:lvl7pPr>
              <a:buSzPts val="600"/>
              <a:buNone/>
              <a:defRPr sz="800"/>
            </a:lvl7pPr>
            <a:lvl8pPr>
              <a:buSzPts val="600"/>
              <a:buNone/>
              <a:defRPr sz="800"/>
            </a:lvl8pPr>
            <a:lvl9pPr>
              <a:buSzPts val="600"/>
              <a:buNone/>
              <a:defRPr sz="800"/>
            </a:lvl9pPr>
          </a:lstStyle>
          <a:p>
            <a:pPr marL="0" marR="0" lvl="0" indent="0" algn="l" defTabSz="914400" rtl="0" eaLnBrk="1" fontAlgn="auto" latinLnBrk="0" hangingPunct="1">
              <a:lnSpc>
                <a:spcPct val="115000"/>
              </a:lnSpc>
              <a:spcBef>
                <a:spcPts val="0"/>
              </a:spcBef>
              <a:spcAft>
                <a:spcPts val="0"/>
              </a:spcAft>
              <a:buClr>
                <a:srgbClr val="000000"/>
              </a:buClr>
              <a:buSzPts val="600"/>
              <a:buFont typeface="Arial"/>
              <a:buNone/>
              <a:tabLst/>
              <a:defRPr/>
            </a:pPr>
            <a:br>
              <a:rPr kumimoji="0" lang="nb-NO" sz="140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sym typeface="Arial"/>
              </a:rPr>
            </a:br>
            <a:r>
              <a:rPr kumimoji="0" lang="nb-NO" sz="120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sym typeface="Arial"/>
              </a:rPr>
              <a:t>Hensikt</a:t>
            </a:r>
          </a:p>
        </p:txBody>
      </p:sp>
      <p:grpSp>
        <p:nvGrpSpPr>
          <p:cNvPr id="2" name="Group 1">
            <a:extLst>
              <a:ext uri="{FF2B5EF4-FFF2-40B4-BE49-F238E27FC236}">
                <a16:creationId xmlns:a16="http://schemas.microsoft.com/office/drawing/2014/main" id="{A8072B5E-ED49-4D34-9637-EB9C8ADE0BD8}"/>
              </a:ext>
            </a:extLst>
          </p:cNvPr>
          <p:cNvGrpSpPr/>
          <p:nvPr/>
        </p:nvGrpSpPr>
        <p:grpSpPr>
          <a:xfrm>
            <a:off x="907483" y="2205613"/>
            <a:ext cx="2114716" cy="259204"/>
            <a:chOff x="3485826" y="1644088"/>
            <a:chExt cx="2656628" cy="555878"/>
          </a:xfrm>
        </p:grpSpPr>
        <p:sp>
          <p:nvSpPr>
            <p:cNvPr id="19" name="Rectangle 18">
              <a:extLst>
                <a:ext uri="{FF2B5EF4-FFF2-40B4-BE49-F238E27FC236}">
                  <a16:creationId xmlns:a16="http://schemas.microsoft.com/office/drawing/2014/main" id="{E61BBAF0-5B03-48A4-8CD7-49FA24782CD0}"/>
                </a:ext>
              </a:extLst>
            </p:cNvPr>
            <p:cNvSpPr/>
            <p:nvPr/>
          </p:nvSpPr>
          <p:spPr>
            <a:xfrm>
              <a:off x="3485826" y="1683982"/>
              <a:ext cx="2656628" cy="515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sym typeface="Arial"/>
              </a:endParaRPr>
            </a:p>
          </p:txBody>
        </p:sp>
        <p:sp>
          <p:nvSpPr>
            <p:cNvPr id="23" name="TekstSylinder 1">
              <a:extLst>
                <a:ext uri="{FF2B5EF4-FFF2-40B4-BE49-F238E27FC236}">
                  <a16:creationId xmlns:a16="http://schemas.microsoft.com/office/drawing/2014/main" id="{FFE68B00-CD39-4F05-8DC2-09C4BAA1ED9A}"/>
                </a:ext>
              </a:extLst>
            </p:cNvPr>
            <p:cNvSpPr txBox="1"/>
            <p:nvPr/>
          </p:nvSpPr>
          <p:spPr>
            <a:xfrm>
              <a:off x="3547754" y="1644088"/>
              <a:ext cx="1767905" cy="531106"/>
            </a:xfrm>
            <a:prstGeom prst="rect">
              <a:avLst/>
            </a:prstGeom>
            <a:noFill/>
            <a:ln>
              <a:noFill/>
            </a:ln>
          </p:spPr>
          <p:txBody>
            <a:bodyPr spcFirstLastPara="1" wrap="square" lIns="0" tIns="5775" rIns="0" bIns="0" anchor="b" anchorCtr="0">
              <a:noAutofit/>
            </a:bodyPr>
            <a:lstStyle>
              <a:defPPr marR="0" lvl="0" algn="l" rtl="0">
                <a:lnSpc>
                  <a:spcPct val="100000"/>
                </a:lnSpc>
                <a:spcBef>
                  <a:spcPts val="0"/>
                </a:spcBef>
                <a:spcAft>
                  <a:spcPts val="0"/>
                </a:spcAft>
              </a:defPPr>
              <a:lvl1pPr marL="0" indent="0">
                <a:lnSpc>
                  <a:spcPct val="115000"/>
                </a:lnSpc>
                <a:buSzPts val="600"/>
                <a:buNone/>
                <a:defRPr sz="3000" b="1">
                  <a:solidFill>
                    <a:srgbClr val="042827"/>
                  </a:solidFill>
                  <a:latin typeface="Titillium Web"/>
                  <a:ea typeface="Titillium Web"/>
                  <a:cs typeface="Titillium Web"/>
                </a:defRPr>
              </a:lvl1pPr>
              <a:lvl2pPr>
                <a:buSzPts val="600"/>
                <a:buNone/>
                <a:defRPr sz="800"/>
              </a:lvl2pPr>
              <a:lvl3pPr>
                <a:buSzPts val="600"/>
                <a:buNone/>
                <a:defRPr sz="800"/>
              </a:lvl3pPr>
              <a:lvl4pPr>
                <a:buSzPts val="600"/>
                <a:buNone/>
                <a:defRPr sz="800"/>
              </a:lvl4pPr>
              <a:lvl5pPr>
                <a:buSzPts val="600"/>
                <a:buNone/>
                <a:defRPr sz="800"/>
              </a:lvl5pPr>
              <a:lvl6pPr>
                <a:buSzPts val="600"/>
                <a:buNone/>
                <a:defRPr sz="800"/>
              </a:lvl6pPr>
              <a:lvl7pPr>
                <a:buSzPts val="600"/>
                <a:buNone/>
                <a:defRPr sz="800"/>
              </a:lvl7pPr>
              <a:lvl8pPr>
                <a:buSzPts val="600"/>
                <a:buNone/>
                <a:defRPr sz="800"/>
              </a:lvl8pPr>
              <a:lvl9pPr>
                <a:buSzPts val="600"/>
                <a:buNone/>
                <a:defRPr sz="800"/>
              </a:lvl9pPr>
            </a:lstStyle>
            <a:p>
              <a:pPr marL="0" marR="0" lvl="0" indent="0" algn="l" defTabSz="914400" rtl="0" eaLnBrk="1" fontAlgn="auto" latinLnBrk="0" hangingPunct="1">
                <a:lnSpc>
                  <a:spcPct val="115000"/>
                </a:lnSpc>
                <a:spcBef>
                  <a:spcPts val="0"/>
                </a:spcBef>
                <a:spcAft>
                  <a:spcPts val="0"/>
                </a:spcAft>
                <a:buClr>
                  <a:srgbClr val="000000"/>
                </a:buClr>
                <a:buSzPts val="600"/>
                <a:buFont typeface="Arial"/>
                <a:buNone/>
                <a:tabLst/>
                <a:defRPr/>
              </a:pPr>
              <a:br>
                <a:rPr kumimoji="0" lang="nb-NO" sz="1400" b="1" i="0"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sym typeface="Arial"/>
                </a:rPr>
              </a:br>
              <a:r>
                <a:rPr kumimoji="0" lang="nb-NO" sz="120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sym typeface="Arial"/>
                </a:rPr>
                <a:t>Ønsket Resultat</a:t>
              </a:r>
              <a:endParaRPr kumimoji="0" lang="nb-NO" sz="140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sym typeface="Arial"/>
              </a:endParaRPr>
            </a:p>
          </p:txBody>
        </p:sp>
      </p:grpSp>
      <p:grpSp>
        <p:nvGrpSpPr>
          <p:cNvPr id="28" name="Group 27">
            <a:extLst>
              <a:ext uri="{FF2B5EF4-FFF2-40B4-BE49-F238E27FC236}">
                <a16:creationId xmlns:a16="http://schemas.microsoft.com/office/drawing/2014/main" id="{562572EF-8BE0-4F1A-8F41-B225AC7D1548}"/>
              </a:ext>
            </a:extLst>
          </p:cNvPr>
          <p:cNvGrpSpPr/>
          <p:nvPr/>
        </p:nvGrpSpPr>
        <p:grpSpPr>
          <a:xfrm>
            <a:off x="907483" y="3144313"/>
            <a:ext cx="2114716" cy="259204"/>
            <a:chOff x="3485826" y="1644088"/>
            <a:chExt cx="2656628" cy="555878"/>
          </a:xfrm>
          <a:solidFill>
            <a:srgbClr val="2D7C81"/>
          </a:solidFill>
        </p:grpSpPr>
        <p:sp>
          <p:nvSpPr>
            <p:cNvPr id="30" name="Rectangle 29">
              <a:extLst>
                <a:ext uri="{FF2B5EF4-FFF2-40B4-BE49-F238E27FC236}">
                  <a16:creationId xmlns:a16="http://schemas.microsoft.com/office/drawing/2014/main" id="{CE686319-76C9-4FB0-87ED-A65F3F91B24E}"/>
                </a:ext>
              </a:extLst>
            </p:cNvPr>
            <p:cNvSpPr/>
            <p:nvPr/>
          </p:nvSpPr>
          <p:spPr>
            <a:xfrm>
              <a:off x="3485826" y="1683982"/>
              <a:ext cx="2656628" cy="515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sym typeface="Arial"/>
              </a:endParaRPr>
            </a:p>
          </p:txBody>
        </p:sp>
        <p:sp>
          <p:nvSpPr>
            <p:cNvPr id="31" name="TekstSylinder 1">
              <a:extLst>
                <a:ext uri="{FF2B5EF4-FFF2-40B4-BE49-F238E27FC236}">
                  <a16:creationId xmlns:a16="http://schemas.microsoft.com/office/drawing/2014/main" id="{46AC2281-9713-41C3-BD67-54530A079A09}"/>
                </a:ext>
              </a:extLst>
            </p:cNvPr>
            <p:cNvSpPr txBox="1"/>
            <p:nvPr/>
          </p:nvSpPr>
          <p:spPr>
            <a:xfrm>
              <a:off x="3547756" y="1644088"/>
              <a:ext cx="2015010" cy="532013"/>
            </a:xfrm>
            <a:prstGeom prst="rect">
              <a:avLst/>
            </a:prstGeom>
            <a:noFill/>
            <a:ln>
              <a:noFill/>
            </a:ln>
          </p:spPr>
          <p:txBody>
            <a:bodyPr spcFirstLastPara="1" wrap="square" lIns="0" tIns="5775" rIns="0" bIns="0" anchor="b" anchorCtr="0">
              <a:noAutofit/>
            </a:bodyPr>
            <a:lstStyle>
              <a:defPPr marR="0" lvl="0" algn="l" rtl="0">
                <a:lnSpc>
                  <a:spcPct val="100000"/>
                </a:lnSpc>
                <a:spcBef>
                  <a:spcPts val="0"/>
                </a:spcBef>
                <a:spcAft>
                  <a:spcPts val="0"/>
                </a:spcAft>
              </a:defPPr>
              <a:lvl1pPr marL="0" indent="0">
                <a:lnSpc>
                  <a:spcPct val="115000"/>
                </a:lnSpc>
                <a:buSzPts val="600"/>
                <a:buNone/>
                <a:defRPr sz="3000" b="1">
                  <a:solidFill>
                    <a:srgbClr val="042827"/>
                  </a:solidFill>
                  <a:latin typeface="Titillium Web"/>
                  <a:ea typeface="Titillium Web"/>
                  <a:cs typeface="Titillium Web"/>
                </a:defRPr>
              </a:lvl1pPr>
              <a:lvl2pPr>
                <a:buSzPts val="600"/>
                <a:buNone/>
                <a:defRPr sz="800"/>
              </a:lvl2pPr>
              <a:lvl3pPr>
                <a:buSzPts val="600"/>
                <a:buNone/>
                <a:defRPr sz="800"/>
              </a:lvl3pPr>
              <a:lvl4pPr>
                <a:buSzPts val="600"/>
                <a:buNone/>
                <a:defRPr sz="800"/>
              </a:lvl4pPr>
              <a:lvl5pPr>
                <a:buSzPts val="600"/>
                <a:buNone/>
                <a:defRPr sz="800"/>
              </a:lvl5pPr>
              <a:lvl6pPr>
                <a:buSzPts val="600"/>
                <a:buNone/>
                <a:defRPr sz="800"/>
              </a:lvl6pPr>
              <a:lvl7pPr>
                <a:buSzPts val="600"/>
                <a:buNone/>
                <a:defRPr sz="800"/>
              </a:lvl7pPr>
              <a:lvl8pPr>
                <a:buSzPts val="600"/>
                <a:buNone/>
                <a:defRPr sz="800"/>
              </a:lvl8pPr>
              <a:lvl9pPr>
                <a:buSzPts val="600"/>
                <a:buNone/>
                <a:defRPr sz="800"/>
              </a:lvl9pPr>
            </a:lstStyle>
            <a:p>
              <a:pPr marL="0" marR="0" lvl="0" indent="0" algn="l" defTabSz="914400" rtl="0" eaLnBrk="1" fontAlgn="auto" latinLnBrk="0" hangingPunct="1">
                <a:lnSpc>
                  <a:spcPct val="115000"/>
                </a:lnSpc>
                <a:spcBef>
                  <a:spcPts val="0"/>
                </a:spcBef>
                <a:spcAft>
                  <a:spcPts val="0"/>
                </a:spcAft>
                <a:buClr>
                  <a:srgbClr val="000000"/>
                </a:buClr>
                <a:buSzPts val="600"/>
                <a:buFont typeface="Arial"/>
                <a:buNone/>
                <a:tabLst/>
                <a:defRPr/>
              </a:pPr>
              <a:br>
                <a:rPr kumimoji="0" lang="nb-NO" sz="1400" b="1" i="0"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sym typeface="Arial"/>
                </a:rPr>
              </a:br>
              <a:r>
                <a:rPr kumimoji="0" lang="nb-NO" sz="120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sym typeface="Arial"/>
                </a:rPr>
                <a:t>Agenda</a:t>
              </a:r>
              <a:endParaRPr kumimoji="0" lang="nb-NO" sz="140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sym typeface="Arial"/>
              </a:endParaRPr>
            </a:p>
          </p:txBody>
        </p:sp>
      </p:grpSp>
      <p:sp>
        <p:nvSpPr>
          <p:cNvPr id="33" name="TextBox 32">
            <a:extLst>
              <a:ext uri="{FF2B5EF4-FFF2-40B4-BE49-F238E27FC236}">
                <a16:creationId xmlns:a16="http://schemas.microsoft.com/office/drawing/2014/main" id="{2F208EF8-F3CA-44F2-9B20-0A10B9A09956}"/>
              </a:ext>
            </a:extLst>
          </p:cNvPr>
          <p:cNvSpPr txBox="1"/>
          <p:nvPr/>
        </p:nvSpPr>
        <p:spPr>
          <a:xfrm>
            <a:off x="847689" y="3449544"/>
            <a:ext cx="2095243" cy="938719"/>
          </a:xfrm>
          <a:prstGeom prst="rect">
            <a:avLst/>
          </a:prstGeom>
          <a:noFill/>
        </p:spPr>
        <p:txBody>
          <a:bodyPr wrap="square" rtlCol="0">
            <a:spAutoFit/>
          </a:bodyPr>
          <a:lstStyle/>
          <a:p>
            <a:pPr>
              <a:spcBef>
                <a:spcPts val="300"/>
              </a:spcBef>
              <a:spcAft>
                <a:spcPts val="300"/>
              </a:spcAft>
            </a:pPr>
            <a:r>
              <a:rPr lang="nb-NO" sz="900" b="1" dirty="0">
                <a:solidFill>
                  <a:schemeClr val="bg1"/>
                </a:solidFill>
                <a:latin typeface="Verdana" panose="020B0604030504040204" pitchFamily="34" charset="0"/>
                <a:ea typeface="Verdana" panose="020B0604030504040204" pitchFamily="34" charset="0"/>
                <a:cs typeface="Open Sans" panose="020B0604020202020204" charset="0"/>
              </a:rPr>
              <a:t>TID</a:t>
            </a:r>
            <a:r>
              <a:rPr lang="nb-NO" sz="900" dirty="0">
                <a:solidFill>
                  <a:schemeClr val="bg1"/>
                </a:solidFill>
                <a:latin typeface="Verdana" panose="020B0604030504040204" pitchFamily="34" charset="0"/>
                <a:ea typeface="Verdana" panose="020B0604030504040204" pitchFamily="34" charset="0"/>
                <a:cs typeface="Open Sans" panose="020B0604020202020204" charset="0"/>
              </a:rPr>
              <a:t>: 40 minutter</a:t>
            </a:r>
          </a:p>
          <a:p>
            <a:pPr>
              <a:spcBef>
                <a:spcPts val="300"/>
              </a:spcBef>
              <a:spcAft>
                <a:spcPts val="300"/>
              </a:spcAft>
            </a:pPr>
            <a:r>
              <a:rPr lang="nb-NO" sz="900" b="1" dirty="0">
                <a:solidFill>
                  <a:schemeClr val="bg1"/>
                </a:solidFill>
                <a:latin typeface="Verdana" panose="020B0604030504040204" pitchFamily="34" charset="0"/>
                <a:ea typeface="Verdana" panose="020B0604030504040204" pitchFamily="34" charset="0"/>
                <a:cs typeface="Open Sans" panose="020B0604020202020204" charset="0"/>
              </a:rPr>
              <a:t>Fasilitator</a:t>
            </a:r>
            <a:r>
              <a:rPr lang="nb-NO" sz="900" dirty="0">
                <a:solidFill>
                  <a:schemeClr val="bg1"/>
                </a:solidFill>
                <a:latin typeface="Verdana" panose="020B0604030504040204" pitchFamily="34" charset="0"/>
                <a:ea typeface="Verdana" panose="020B0604030504040204" pitchFamily="34" charset="0"/>
                <a:cs typeface="Open Sans" panose="020B0604020202020204" charset="0"/>
              </a:rPr>
              <a:t>: IA-rådgiver </a:t>
            </a:r>
          </a:p>
          <a:p>
            <a:pPr>
              <a:spcBef>
                <a:spcPts val="300"/>
              </a:spcBef>
              <a:spcAft>
                <a:spcPts val="300"/>
              </a:spcAft>
            </a:pPr>
            <a:r>
              <a:rPr lang="nb-NO" sz="900" b="1" dirty="0">
                <a:solidFill>
                  <a:schemeClr val="bg1"/>
                </a:solidFill>
                <a:latin typeface="Verdana" panose="020B0604030504040204" pitchFamily="34" charset="0"/>
                <a:ea typeface="Verdana" panose="020B0604030504040204" pitchFamily="34" charset="0"/>
                <a:cs typeface="Open Sans" panose="020B0604020202020204" charset="0"/>
              </a:rPr>
              <a:t>Referent</a:t>
            </a:r>
            <a:r>
              <a:rPr lang="nb-NO" sz="900" dirty="0">
                <a:solidFill>
                  <a:schemeClr val="bg1"/>
                </a:solidFill>
                <a:latin typeface="Verdana" panose="020B0604030504040204" pitchFamily="34" charset="0"/>
                <a:ea typeface="Verdana" panose="020B0604030504040204" pitchFamily="34" charset="0"/>
                <a:cs typeface="Open Sans" panose="020B0604020202020204" charset="0"/>
              </a:rPr>
              <a:t>: Velg en i gruppen som tar notater og presenterer i plenum</a:t>
            </a:r>
          </a:p>
        </p:txBody>
      </p:sp>
      <p:sp>
        <p:nvSpPr>
          <p:cNvPr id="34" name="TextBox 33">
            <a:extLst>
              <a:ext uri="{FF2B5EF4-FFF2-40B4-BE49-F238E27FC236}">
                <a16:creationId xmlns:a16="http://schemas.microsoft.com/office/drawing/2014/main" id="{D912A386-96B0-42E6-BF60-060FDD1DB9ED}"/>
              </a:ext>
            </a:extLst>
          </p:cNvPr>
          <p:cNvSpPr txBox="1"/>
          <p:nvPr/>
        </p:nvSpPr>
        <p:spPr>
          <a:xfrm>
            <a:off x="872152" y="1545307"/>
            <a:ext cx="2095243"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00"/>
              </a:spcBef>
              <a:spcAft>
                <a:spcPts val="300"/>
              </a:spcAft>
              <a:buClr>
                <a:srgbClr val="000000"/>
              </a:buClr>
              <a:buSzPts val="1000"/>
              <a:buFont typeface="Arial"/>
              <a:buNone/>
              <a:tabLst/>
              <a:defRPr/>
            </a:pPr>
            <a:r>
              <a:rPr lang="nb-NO" sz="900" dirty="0">
                <a:solidFill>
                  <a:schemeClr val="bg1"/>
                </a:solidFill>
                <a:latin typeface="Verdana" panose="020B0604030504040204" pitchFamily="34" charset="0"/>
                <a:ea typeface="Verdana" panose="020B0604030504040204" pitchFamily="34" charset="0"/>
                <a:cs typeface="Open Sans" panose="020B0604020202020204" charset="0"/>
                <a:sym typeface="Open Sans"/>
              </a:rPr>
              <a:t>L</a:t>
            </a:r>
            <a:r>
              <a:rPr kumimoji="0" lang="nb-NO" sz="9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Open Sans" panose="020B0604020202020204" charset="0"/>
                <a:sym typeface="Open Sans"/>
              </a:rPr>
              <a:t>ære å  sette seg et mål for en ønsket framtidig tilstand  og en plan for gjennomføring</a:t>
            </a:r>
          </a:p>
        </p:txBody>
      </p:sp>
      <p:sp>
        <p:nvSpPr>
          <p:cNvPr id="35" name="TextBox 34">
            <a:extLst>
              <a:ext uri="{FF2B5EF4-FFF2-40B4-BE49-F238E27FC236}">
                <a16:creationId xmlns:a16="http://schemas.microsoft.com/office/drawing/2014/main" id="{B88D36AC-3290-4A7B-BAEC-A68E2D2FA330}"/>
              </a:ext>
            </a:extLst>
          </p:cNvPr>
          <p:cNvSpPr txBox="1"/>
          <p:nvPr/>
        </p:nvSpPr>
        <p:spPr>
          <a:xfrm>
            <a:off x="872152" y="2419802"/>
            <a:ext cx="2095243" cy="784830"/>
          </a:xfrm>
          <a:prstGeom prst="rect">
            <a:avLst/>
          </a:prstGeom>
          <a:noFill/>
        </p:spPr>
        <p:txBody>
          <a:bodyPr wrap="square" rtlCol="0">
            <a:spAutoFit/>
          </a:bodyPr>
          <a:lstStyle/>
          <a:p>
            <a:pPr lvl="0">
              <a:spcBef>
                <a:spcPts val="300"/>
              </a:spcBef>
              <a:spcAft>
                <a:spcPts val="300"/>
              </a:spcAft>
              <a:buSzPts val="1000"/>
            </a:pPr>
            <a:r>
              <a:rPr lang="nb-NO" sz="900" dirty="0">
                <a:solidFill>
                  <a:schemeClr val="bg1"/>
                </a:solidFill>
                <a:latin typeface="Verdana" panose="020B0604030504040204" pitchFamily="34" charset="0"/>
                <a:ea typeface="Verdana" panose="020B0604030504040204" pitchFamily="34" charset="0"/>
                <a:cs typeface="Open Sans" panose="020B0604020202020204" charset="0"/>
                <a:sym typeface="Open Sans"/>
              </a:rPr>
              <a:t>Gruppen har definert et mål dere vil oppnå på arbeidsplassen - og stegene som dere skal gjennomføre ved å bruke vedlagte maler for dette. </a:t>
            </a:r>
          </a:p>
        </p:txBody>
      </p:sp>
      <p:sp>
        <p:nvSpPr>
          <p:cNvPr id="38" name="Rectangle 37">
            <a:extLst>
              <a:ext uri="{FF2B5EF4-FFF2-40B4-BE49-F238E27FC236}">
                <a16:creationId xmlns:a16="http://schemas.microsoft.com/office/drawing/2014/main" id="{7EC034E7-FF6F-43DF-8F0F-0E6018ED68A0}"/>
              </a:ext>
            </a:extLst>
          </p:cNvPr>
          <p:cNvSpPr/>
          <p:nvPr/>
        </p:nvSpPr>
        <p:spPr>
          <a:xfrm>
            <a:off x="3285857" y="1202547"/>
            <a:ext cx="5426143" cy="3135639"/>
          </a:xfrm>
          <a:prstGeom prst="rect">
            <a:avLst/>
          </a:prstGeom>
          <a:noFill/>
          <a:ln>
            <a:solidFill>
              <a:srgbClr val="2D7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800" b="0" i="0" u="none" strike="noStrike" kern="0" cap="none" spc="0" normalizeH="0" baseline="0" noProof="0">
              <a:ln>
                <a:noFill/>
              </a:ln>
              <a:solidFill>
                <a:srgbClr val="FFFFFF"/>
              </a:solidFill>
              <a:effectLst/>
              <a:uLnTx/>
              <a:uFillTx/>
              <a:latin typeface="Verdana" panose="020B0604030504040204" pitchFamily="34" charset="0"/>
              <a:ea typeface="+mn-ea"/>
              <a:cs typeface="+mn-cs"/>
              <a:sym typeface="Arial"/>
            </a:endParaRPr>
          </a:p>
        </p:txBody>
      </p:sp>
      <p:sp>
        <p:nvSpPr>
          <p:cNvPr id="39" name="Text Placeholder 4">
            <a:extLst>
              <a:ext uri="{FF2B5EF4-FFF2-40B4-BE49-F238E27FC236}">
                <a16:creationId xmlns:a16="http://schemas.microsoft.com/office/drawing/2014/main" id="{0AFD589B-BC85-4DC0-BFB7-F96AC26040F9}"/>
              </a:ext>
            </a:extLst>
          </p:cNvPr>
          <p:cNvSpPr txBox="1">
            <a:spLocks/>
          </p:cNvSpPr>
          <p:nvPr/>
        </p:nvSpPr>
        <p:spPr>
          <a:xfrm>
            <a:off x="3259288" y="1180987"/>
            <a:ext cx="5426142" cy="27159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350" marR="0" lvl="0" indent="0" algn="l" rtl="0" eaLnBrk="1" hangingPunct="1">
              <a:lnSpc>
                <a:spcPct val="115000"/>
              </a:lnSpc>
              <a:spcBef>
                <a:spcPts val="0"/>
              </a:spcBef>
              <a:spcAft>
                <a:spcPts val="0"/>
              </a:spcAft>
              <a:buClr>
                <a:schemeClr val="dk2"/>
              </a:buClr>
              <a:buSzPts val="1000"/>
              <a:buFontTx/>
              <a:buNone/>
              <a:tabLst/>
              <a:defRPr sz="1000" b="0" i="0" u="none" strike="noStrike" cap="none">
                <a:solidFill>
                  <a:schemeClr val="dk2"/>
                </a:solidFill>
                <a:latin typeface="Open Sans"/>
                <a:ea typeface="Open Sans"/>
                <a:cs typeface="Open Sans"/>
                <a:sym typeface="Open Sans"/>
              </a:defRPr>
            </a:lvl1pPr>
            <a:lvl2pPr marL="914400" marR="0" lvl="1"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2pPr>
            <a:lvl3pPr marL="1371600" marR="0" lvl="2"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3pPr>
            <a:lvl4pPr marL="1828800" marR="0" lvl="3"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4pPr>
            <a:lvl5pPr marL="2286000" marR="0" lvl="4"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L="2743200" marR="0" lvl="5"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6pPr>
            <a:lvl7pPr marL="3200400" marR="0" lvl="6"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7pPr>
            <a:lvl8pPr marL="3657600" marR="0" lvl="7"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8pPr>
            <a:lvl9pPr marL="4114800" marR="0" lvl="8"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9pPr>
          </a:lstStyle>
          <a:p>
            <a:pPr marL="0" lvl="0">
              <a:lnSpc>
                <a:spcPct val="150000"/>
              </a:lnSpc>
              <a:buSzPts val="1000"/>
            </a:pPr>
            <a:endParaRPr lang="nb-NO" sz="1100" dirty="0">
              <a:solidFill>
                <a:schemeClr val="tx1"/>
              </a:solidFill>
              <a:latin typeface="Verdana" panose="020B0604030504040204" pitchFamily="34" charset="0"/>
              <a:ea typeface="Verdana" panose="020B0604030504040204" pitchFamily="34" charset="0"/>
              <a:sym typeface="Open Sans"/>
            </a:endParaRPr>
          </a:p>
          <a:p>
            <a:pPr marL="228600" indent="-228600">
              <a:lnSpc>
                <a:spcPct val="150000"/>
              </a:lnSpc>
              <a:buFont typeface="+mj-lt"/>
              <a:buAutoNum type="arabicPeriod"/>
            </a:pPr>
            <a:r>
              <a:rPr lang="nb-NO" sz="1200" dirty="0">
                <a:solidFill>
                  <a:schemeClr val="tx1"/>
                </a:solidFill>
                <a:latin typeface="Verdana" panose="020B0604030504040204" pitchFamily="34" charset="0"/>
                <a:ea typeface="Verdana" panose="020B0604030504040204" pitchFamily="34" charset="0"/>
                <a:sym typeface="Open Sans"/>
              </a:rPr>
              <a:t>Rotårsakanalysen ga dere et svar på hvorfor dere har, eller opplever, et konkret problem i hverdagen. I denne oppgaven skal dere løse problemet ved å sette et mål om hvordan dere vil ha det i framtiden.</a:t>
            </a:r>
            <a:r>
              <a:rPr lang="nb-NO" sz="1200" dirty="0">
                <a:solidFill>
                  <a:schemeClr val="tx1"/>
                </a:solidFill>
                <a:latin typeface="Verdana" panose="020B0604030504040204" pitchFamily="34" charset="0"/>
                <a:ea typeface="Verdana" panose="020B0604030504040204" pitchFamily="34" charset="0"/>
              </a:rPr>
              <a:t> </a:t>
            </a:r>
          </a:p>
          <a:p>
            <a:pPr marL="228600" indent="-228600">
              <a:lnSpc>
                <a:spcPct val="150000"/>
              </a:lnSpc>
              <a:buAutoNum type="arabicPeriod"/>
            </a:pPr>
            <a:endParaRPr lang="nb-NO" sz="1200" dirty="0">
              <a:solidFill>
                <a:schemeClr val="tx1"/>
              </a:solidFill>
              <a:latin typeface="Verdana" panose="020B0604030504040204" pitchFamily="34" charset="0"/>
              <a:ea typeface="Verdana" panose="020B0604030504040204" pitchFamily="34" charset="0"/>
            </a:endParaRPr>
          </a:p>
          <a:p>
            <a:pPr marL="228600" indent="-228600">
              <a:lnSpc>
                <a:spcPct val="150000"/>
              </a:lnSpc>
              <a:buFont typeface="+mj-lt"/>
              <a:buAutoNum type="arabicPeriod"/>
            </a:pPr>
            <a:r>
              <a:rPr lang="nb-NO" sz="1200" dirty="0">
                <a:solidFill>
                  <a:schemeClr val="tx1"/>
                </a:solidFill>
                <a:latin typeface="Verdana" panose="020B0604030504040204" pitchFamily="34" charset="0"/>
                <a:ea typeface="Verdana" panose="020B0604030504040204" pitchFamily="34" charset="0"/>
                <a:sym typeface="Open Sans"/>
              </a:rPr>
              <a:t>Fasilitator bistår gruppen med å definere mål og å gjennomføre de ulike stegene i målarbeidet.</a:t>
            </a:r>
            <a:r>
              <a:rPr lang="nb-NO" sz="1200" dirty="0">
                <a:solidFill>
                  <a:schemeClr val="tx1"/>
                </a:solidFill>
                <a:latin typeface="Verdana" panose="020B0604030504040204" pitchFamily="34" charset="0"/>
                <a:ea typeface="Verdana" panose="020B0604030504040204" pitchFamily="34" charset="0"/>
              </a:rPr>
              <a:t> </a:t>
            </a:r>
          </a:p>
          <a:p>
            <a:pPr marL="0" lvl="0">
              <a:lnSpc>
                <a:spcPct val="150000"/>
              </a:lnSpc>
              <a:buSzPts val="1000"/>
            </a:pPr>
            <a:endParaRPr kumimoji="0" lang="nb-NO" sz="1000" b="0" i="0" u="none" strike="noStrike" kern="0" cap="none" spc="0" normalizeH="0" baseline="0" noProof="0" dirty="0">
              <a:ln>
                <a:noFill/>
              </a:ln>
              <a:solidFill>
                <a:srgbClr val="042827"/>
              </a:solidFill>
              <a:effectLst/>
              <a:uLnTx/>
              <a:uFillTx/>
              <a:latin typeface="Verdana" panose="020B0604030504040204" pitchFamily="34" charset="0"/>
              <a:ea typeface="Verdana" panose="020B0604030504040204" pitchFamily="34" charset="0"/>
              <a:cs typeface="Open Sans" panose="020B0604020202020204" charset="0"/>
              <a:sym typeface="Open Sans"/>
            </a:endParaRPr>
          </a:p>
        </p:txBody>
      </p:sp>
      <p:sp>
        <p:nvSpPr>
          <p:cNvPr id="3" name="TextBox 2">
            <a:extLst>
              <a:ext uri="{FF2B5EF4-FFF2-40B4-BE49-F238E27FC236}">
                <a16:creationId xmlns:a16="http://schemas.microsoft.com/office/drawing/2014/main" id="{6B333A84-0959-4BA4-B2D6-56F287E17059}"/>
              </a:ext>
            </a:extLst>
          </p:cNvPr>
          <p:cNvSpPr txBox="1"/>
          <p:nvPr/>
        </p:nvSpPr>
        <p:spPr>
          <a:xfrm>
            <a:off x="5092965" y="3878472"/>
            <a:ext cx="13888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b-NO" sz="2000">
                <a:solidFill>
                  <a:schemeClr val="tx1"/>
                </a:solidFill>
                <a:latin typeface="Verdana" panose="020B0604030504040204" pitchFamily="34" charset="0"/>
                <a:ea typeface="Verdana" panose="020B0604030504040204" pitchFamily="34" charset="0"/>
              </a:rPr>
              <a:t>4</a:t>
            </a:r>
            <a:r>
              <a:rPr kumimoji="0" lang="nb-NO" sz="2000" b="0" i="0" u="none" strike="noStrike" kern="0" cap="none" spc="0" normalizeH="0" baseline="0" noProof="0">
                <a:ln>
                  <a:noFill/>
                </a:ln>
                <a:solidFill>
                  <a:schemeClr val="tx1"/>
                </a:solidFill>
                <a:effectLst/>
                <a:uLnTx/>
                <a:uFillTx/>
                <a:latin typeface="Verdana" panose="020B0604030504040204" pitchFamily="34" charset="0"/>
                <a:ea typeface="Verdana" panose="020B0604030504040204" pitchFamily="34" charset="0"/>
                <a:sym typeface="Arial"/>
              </a:rPr>
              <a:t>0 min</a:t>
            </a:r>
          </a:p>
        </p:txBody>
      </p:sp>
      <p:cxnSp>
        <p:nvCxnSpPr>
          <p:cNvPr id="6" name="Straight Connector 5">
            <a:extLst>
              <a:ext uri="{FF2B5EF4-FFF2-40B4-BE49-F238E27FC236}">
                <a16:creationId xmlns:a16="http://schemas.microsoft.com/office/drawing/2014/main" id="{BC6D19C6-465A-4D14-82B4-EDAB9AF88783}"/>
              </a:ext>
            </a:extLst>
          </p:cNvPr>
          <p:cNvCxnSpPr>
            <a:cxnSpLocks/>
          </p:cNvCxnSpPr>
          <p:nvPr/>
        </p:nvCxnSpPr>
        <p:spPr>
          <a:xfrm>
            <a:off x="902310" y="2176688"/>
            <a:ext cx="2114715"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E85DD5E-ACA6-4DAB-9F9A-168B472FAA77}"/>
              </a:ext>
            </a:extLst>
          </p:cNvPr>
          <p:cNvCxnSpPr>
            <a:cxnSpLocks/>
          </p:cNvCxnSpPr>
          <p:nvPr/>
        </p:nvCxnSpPr>
        <p:spPr>
          <a:xfrm>
            <a:off x="902310" y="3172405"/>
            <a:ext cx="2114715"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9EEBE49-54BE-453E-A391-0784A3002F93}"/>
              </a:ext>
            </a:extLst>
          </p:cNvPr>
          <p:cNvGrpSpPr/>
          <p:nvPr/>
        </p:nvGrpSpPr>
        <p:grpSpPr>
          <a:xfrm>
            <a:off x="1" y="1250950"/>
            <a:ext cx="468967" cy="3087236"/>
            <a:chOff x="0" y="0"/>
            <a:chExt cx="833718" cy="6858000"/>
          </a:xfrm>
          <a:solidFill>
            <a:schemeClr val="accent2"/>
          </a:solidFill>
        </p:grpSpPr>
        <p:sp>
          <p:nvSpPr>
            <p:cNvPr id="37" name="Rectangle 36">
              <a:extLst>
                <a:ext uri="{FF2B5EF4-FFF2-40B4-BE49-F238E27FC236}">
                  <a16:creationId xmlns:a16="http://schemas.microsoft.com/office/drawing/2014/main" id="{908BB57B-986F-41BC-BF4E-C19EB5301AFB}"/>
                </a:ext>
              </a:extLst>
            </p:cNvPr>
            <p:cNvSpPr/>
            <p:nvPr/>
          </p:nvSpPr>
          <p:spPr>
            <a:xfrm>
              <a:off x="0" y="0"/>
              <a:ext cx="833718" cy="6858000"/>
            </a:xfrm>
            <a:prstGeom prst="rect">
              <a:avLst/>
            </a:prstGeom>
            <a:solidFill>
              <a:srgbClr val="2A7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 typeface="Arial"/>
                <a:buNone/>
                <a:tabLst/>
                <a:defRPr/>
              </a:pPr>
              <a:endParaRPr kumimoji="0" lang="nb-NO" sz="1013"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sym typeface="Arial"/>
              </a:endParaRPr>
            </a:p>
          </p:txBody>
        </p:sp>
        <p:sp>
          <p:nvSpPr>
            <p:cNvPr id="42" name="TextBox 41">
              <a:extLst>
                <a:ext uri="{FF2B5EF4-FFF2-40B4-BE49-F238E27FC236}">
                  <a16:creationId xmlns:a16="http://schemas.microsoft.com/office/drawing/2014/main" id="{3F689CC4-269C-48D7-84EC-6DB8F668F7AC}"/>
                </a:ext>
              </a:extLst>
            </p:cNvPr>
            <p:cNvSpPr txBox="1"/>
            <p:nvPr/>
          </p:nvSpPr>
          <p:spPr>
            <a:xfrm rot="16200000">
              <a:off x="-1621509" y="2065912"/>
              <a:ext cx="4030439" cy="718145"/>
            </a:xfrm>
            <a:prstGeom prst="rect">
              <a:avLst/>
            </a:prstGeom>
            <a:solidFill>
              <a:srgbClr val="2A7479"/>
            </a:solidFill>
            <a:ln>
              <a:noFill/>
            </a:ln>
          </p:spPr>
          <p:txBody>
            <a:bodyPr wrap="square" rtlCol="0">
              <a:spAutoFit/>
            </a:bodyPr>
            <a:lstStyle/>
            <a:p>
              <a:pPr marL="0" marR="0" lvl="0" indent="0" algn="l" defTabSz="514350" rtl="0" eaLnBrk="1" fontAlgn="auto" latinLnBrk="0" hangingPunct="1">
                <a:lnSpc>
                  <a:spcPct val="100000"/>
                </a:lnSpc>
                <a:spcBef>
                  <a:spcPts val="0"/>
                </a:spcBef>
                <a:spcAft>
                  <a:spcPts val="0"/>
                </a:spcAft>
                <a:buClrTx/>
                <a:buSzTx/>
                <a:buFont typeface="Arial"/>
                <a:buNone/>
                <a:tabLst/>
                <a:defRPr/>
              </a:pPr>
              <a:r>
                <a:rPr kumimoji="0" lang="nb-NO" sz="2025" i="0" u="none" strike="noStrike" kern="1200" cap="none" spc="0" normalizeH="0" baseline="0" noProof="0">
                  <a:ln>
                    <a:noFill/>
                  </a:ln>
                  <a:solidFill>
                    <a:schemeClr val="tx2"/>
                  </a:solidFill>
                  <a:effectLst/>
                  <a:uLnTx/>
                  <a:uFillTx/>
                  <a:latin typeface="Verdana" panose="020B0604030504040204" pitchFamily="34" charset="0"/>
                  <a:ea typeface="Verdana" panose="020B0604030504040204" pitchFamily="34" charset="0"/>
                  <a:sym typeface="Arial"/>
                </a:rPr>
                <a:t>Oppgave </a:t>
              </a:r>
            </a:p>
          </p:txBody>
        </p:sp>
      </p:grpSp>
      <p:sp>
        <p:nvSpPr>
          <p:cNvPr id="5" name="Title 4">
            <a:extLst>
              <a:ext uri="{FF2B5EF4-FFF2-40B4-BE49-F238E27FC236}">
                <a16:creationId xmlns:a16="http://schemas.microsoft.com/office/drawing/2014/main" id="{6DF98A7F-ECCE-4084-9398-61B7065F7986}"/>
              </a:ext>
            </a:extLst>
          </p:cNvPr>
          <p:cNvSpPr>
            <a:spLocks noGrp="1"/>
          </p:cNvSpPr>
          <p:nvPr>
            <p:ph type="title"/>
          </p:nvPr>
        </p:nvSpPr>
        <p:spPr/>
        <p:txBody>
          <a:bodyPr>
            <a:normAutofit/>
          </a:bodyPr>
          <a:lstStyle/>
          <a:p>
            <a:r>
              <a:rPr lang="nb-NO" sz="2400">
                <a:latin typeface="Verdana" panose="020B0604030504040204" pitchFamily="34" charset="0"/>
                <a:ea typeface="Verdana" panose="020B0604030504040204" pitchFamily="34" charset="0"/>
              </a:rPr>
              <a:t>Oppgave: Sette et mål og oppnå det</a:t>
            </a:r>
          </a:p>
        </p:txBody>
      </p:sp>
      <p:sp>
        <p:nvSpPr>
          <p:cNvPr id="7" name="Google Shape;116;gbb9474cba7_0_224">
            <a:extLst>
              <a:ext uri="{FF2B5EF4-FFF2-40B4-BE49-F238E27FC236}">
                <a16:creationId xmlns:a16="http://schemas.microsoft.com/office/drawing/2014/main" id="{CE4572BA-9EAC-CFA5-B804-70A39EF05099}"/>
              </a:ext>
            </a:extLst>
          </p:cNvPr>
          <p:cNvSpPr/>
          <p:nvPr/>
        </p:nvSpPr>
        <p:spPr>
          <a:xfrm>
            <a:off x="575399" y="1007334"/>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Verdana" panose="020B0604030504040204" pitchFamily="34" charset="0"/>
              <a:ea typeface="Verdana" panose="020B0604030504040204" pitchFamily="34" charset="0"/>
              <a:sym typeface="Arial"/>
            </a:endParaRPr>
          </a:p>
        </p:txBody>
      </p:sp>
    </p:spTree>
    <p:extLst>
      <p:ext uri="{BB962C8B-B14F-4D97-AF65-F5344CB8AC3E}">
        <p14:creationId xmlns:p14="http://schemas.microsoft.com/office/powerpoint/2010/main" val="765040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795D4B95-0208-4643-BA2F-A795D82A4B78}"/>
              </a:ext>
            </a:extLst>
          </p:cNvPr>
          <p:cNvSpPr txBox="1">
            <a:spLocks/>
          </p:cNvSpPr>
          <p:nvPr/>
        </p:nvSpPr>
        <p:spPr>
          <a:xfrm>
            <a:off x="976875" y="293432"/>
            <a:ext cx="5915025" cy="449180"/>
          </a:xfrm>
          <a:prstGeom prst="rect">
            <a:avLst/>
          </a:prstGeom>
        </p:spPr>
        <p:txBody>
          <a:bodyPr/>
          <a:lstStyle>
            <a:lvl1pPr algn="l" defTabSz="685783" rtl="0" eaLnBrk="1" latinLnBrk="0" hangingPunct="1">
              <a:lnSpc>
                <a:spcPct val="90000"/>
              </a:lnSpc>
              <a:spcBef>
                <a:spcPct val="0"/>
              </a:spcBef>
              <a:buNone/>
              <a:defRPr sz="3300" b="1" i="0" kern="1200">
                <a:solidFill>
                  <a:srgbClr val="D5FC79"/>
                </a:solidFill>
                <a:latin typeface="Helvetica Neue" panose="02000503000000020004" pitchFamily="2" charset="0"/>
                <a:ea typeface="Helvetica Neue" panose="02000503000000020004" pitchFamily="2" charset="0"/>
                <a:cs typeface="Helvetica Neue" panose="02000503000000020004" pitchFamily="2" charset="0"/>
              </a:defRPr>
            </a:lvl1pPr>
          </a:lstStyle>
          <a:p>
            <a:pPr defTabSz="514337">
              <a:buClrTx/>
              <a:defRPr/>
            </a:pPr>
            <a:r>
              <a:rPr lang="nb-NO" sz="2475" dirty="0">
                <a:solidFill>
                  <a:prstClr val="white"/>
                </a:solidFill>
                <a:latin typeface="+mj-lt"/>
              </a:rPr>
              <a:t>Oppgave: Beskriv målet</a:t>
            </a:r>
          </a:p>
        </p:txBody>
      </p:sp>
      <p:sp>
        <p:nvSpPr>
          <p:cNvPr id="2" name="Rectangle: Rounded Corners 1">
            <a:extLst>
              <a:ext uri="{FF2B5EF4-FFF2-40B4-BE49-F238E27FC236}">
                <a16:creationId xmlns:a16="http://schemas.microsoft.com/office/drawing/2014/main" id="{162E7DFD-1658-4297-B1D1-FC94E8DB9409}"/>
              </a:ext>
            </a:extLst>
          </p:cNvPr>
          <p:cNvSpPr/>
          <p:nvPr/>
        </p:nvSpPr>
        <p:spPr>
          <a:xfrm>
            <a:off x="4634877" y="1429480"/>
            <a:ext cx="3579011" cy="2583335"/>
          </a:xfrm>
          <a:prstGeom prst="roundRect">
            <a:avLst/>
          </a:prstGeom>
          <a:solidFill>
            <a:srgbClr val="EBFFFF"/>
          </a:solidFill>
          <a:ln>
            <a:solidFill>
              <a:srgbClr val="EB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dirty="0">
                <a:solidFill>
                  <a:schemeClr val="tx1"/>
                </a:solidFill>
                <a:latin typeface="+mj-lt"/>
              </a:rPr>
              <a:t>Målet vårt er.... ............................................................................................................................................................................................................................................................</a:t>
            </a:r>
          </a:p>
        </p:txBody>
      </p:sp>
      <p:sp>
        <p:nvSpPr>
          <p:cNvPr id="10" name="Rectangle: Rounded Corners 9">
            <a:extLst>
              <a:ext uri="{FF2B5EF4-FFF2-40B4-BE49-F238E27FC236}">
                <a16:creationId xmlns:a16="http://schemas.microsoft.com/office/drawing/2014/main" id="{BCE5D82B-6D19-4DF1-92BA-376C06455526}"/>
              </a:ext>
            </a:extLst>
          </p:cNvPr>
          <p:cNvSpPr/>
          <p:nvPr/>
        </p:nvSpPr>
        <p:spPr>
          <a:xfrm>
            <a:off x="852203" y="1367469"/>
            <a:ext cx="3579011" cy="2583335"/>
          </a:xfrm>
          <a:prstGeom prst="roundRect">
            <a:avLst/>
          </a:prstGeom>
          <a:solidFill>
            <a:srgbClr val="EBFFFF"/>
          </a:solidFill>
          <a:ln>
            <a:solidFill>
              <a:srgbClr val="EB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sz="3600" dirty="0">
              <a:solidFill>
                <a:schemeClr val="tx1"/>
              </a:solidFill>
            </a:endParaRPr>
          </a:p>
        </p:txBody>
      </p:sp>
      <p:sp>
        <p:nvSpPr>
          <p:cNvPr id="15" name="TextBox 14">
            <a:extLst>
              <a:ext uri="{FF2B5EF4-FFF2-40B4-BE49-F238E27FC236}">
                <a16:creationId xmlns:a16="http://schemas.microsoft.com/office/drawing/2014/main" id="{A93A2EE2-86BC-4A92-B1B8-77952909EF8D}"/>
              </a:ext>
            </a:extLst>
          </p:cNvPr>
          <p:cNvSpPr txBox="1"/>
          <p:nvPr/>
        </p:nvSpPr>
        <p:spPr>
          <a:xfrm>
            <a:off x="852203" y="1528673"/>
            <a:ext cx="3579011" cy="2123658"/>
          </a:xfrm>
          <a:prstGeom prst="rect">
            <a:avLst/>
          </a:prstGeom>
          <a:noFill/>
        </p:spPr>
        <p:txBody>
          <a:bodyPr wrap="square">
            <a:spAutoFit/>
          </a:bodyPr>
          <a:lstStyle/>
          <a:p>
            <a:pPr marL="171450" indent="-171450" defTabSz="514325">
              <a:buClr>
                <a:schemeClr val="bg1"/>
              </a:buClr>
              <a:buFontTx/>
              <a:buAutoNum type="arabicPeriod"/>
              <a:defRPr/>
            </a:pPr>
            <a:r>
              <a:rPr lang="nb-NO" sz="1100" dirty="0">
                <a:solidFill>
                  <a:schemeClr val="tx1"/>
                </a:solidFill>
                <a:latin typeface="+mj-lt"/>
                <a:cs typeface="Open Sans" panose="020B0604020202020204" charset="0"/>
              </a:rPr>
              <a:t>1. Start med å sette av tre minutter hvor dere reflekterer hver for dere om målet. Skriv ned tanker, stikkord på gule lapper. </a:t>
            </a:r>
            <a:br>
              <a:rPr lang="nb-NO" sz="1100" dirty="0">
                <a:solidFill>
                  <a:schemeClr val="tx1"/>
                </a:solidFill>
                <a:latin typeface="+mj-lt"/>
                <a:cs typeface="Open Sans" panose="020B0604020202020204" charset="0"/>
              </a:rPr>
            </a:br>
            <a:endParaRPr lang="nb-NO" sz="1100" dirty="0">
              <a:solidFill>
                <a:schemeClr val="tx1"/>
              </a:solidFill>
              <a:latin typeface="+mj-lt"/>
              <a:cs typeface="Open Sans" panose="020B0604020202020204" charset="0"/>
            </a:endParaRPr>
          </a:p>
          <a:p>
            <a:pPr marL="171450" indent="-171450" defTabSz="514325">
              <a:buClr>
                <a:schemeClr val="bg1"/>
              </a:buClr>
              <a:buFontTx/>
              <a:buAutoNum type="arabicPeriod"/>
              <a:defRPr/>
            </a:pPr>
            <a:r>
              <a:rPr lang="nb-NO" sz="1100" dirty="0">
                <a:solidFill>
                  <a:schemeClr val="tx1"/>
                </a:solidFill>
                <a:latin typeface="+mj-lt"/>
                <a:cs typeface="Open Sans" panose="020B0604020202020204" charset="0"/>
              </a:rPr>
              <a:t>Hver og én presenterer hva de kom frem til og legger sine lapper på bordet. Gruppér lapper som omtaler det samme målet eller temaet. </a:t>
            </a:r>
            <a:br>
              <a:rPr lang="nb-NO" sz="1100" dirty="0">
                <a:solidFill>
                  <a:schemeClr val="tx1"/>
                </a:solidFill>
                <a:latin typeface="+mj-lt"/>
                <a:cs typeface="Open Sans" panose="020B0604020202020204" charset="0"/>
              </a:rPr>
            </a:br>
            <a:endParaRPr lang="nb-NO" sz="1100" dirty="0">
              <a:solidFill>
                <a:schemeClr val="tx1"/>
              </a:solidFill>
              <a:latin typeface="+mj-lt"/>
              <a:cs typeface="Open Sans" panose="020B0604020202020204" charset="0"/>
            </a:endParaRPr>
          </a:p>
          <a:p>
            <a:pPr marL="171450" indent="-171450" defTabSz="514325">
              <a:buClr>
                <a:schemeClr val="bg1"/>
              </a:buClr>
              <a:buFontTx/>
              <a:buAutoNum type="arabicPeriod"/>
              <a:defRPr/>
            </a:pPr>
            <a:r>
              <a:rPr lang="nb-NO" sz="1100" dirty="0">
                <a:solidFill>
                  <a:schemeClr val="tx1"/>
                </a:solidFill>
                <a:latin typeface="+mj-lt"/>
                <a:cs typeface="Open Sans" panose="020B0604020202020204" charset="0"/>
              </a:rPr>
              <a:t>Den målformuleringen som har størst oppslutning er et naturlig valg. Ta dere tid til å reflekterte sammen om målet. </a:t>
            </a:r>
            <a:endParaRPr lang="nb-NO" sz="1100" dirty="0">
              <a:solidFill>
                <a:schemeClr val="tx1"/>
              </a:solidFill>
              <a:latin typeface="+mj-lt"/>
              <a:ea typeface="+mn-ea"/>
              <a:cs typeface="Open Sans" panose="020B0604020202020204" charset="0"/>
            </a:endParaRPr>
          </a:p>
        </p:txBody>
      </p:sp>
    </p:spTree>
    <p:custDataLst>
      <p:tags r:id="rId1"/>
    </p:custDataLst>
    <p:extLst>
      <p:ext uri="{BB962C8B-B14F-4D97-AF65-F5344CB8AC3E}">
        <p14:creationId xmlns:p14="http://schemas.microsoft.com/office/powerpoint/2010/main" val="36524884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795D4B95-0208-4643-BA2F-A795D82A4B78}"/>
              </a:ext>
            </a:extLst>
          </p:cNvPr>
          <p:cNvSpPr txBox="1">
            <a:spLocks/>
          </p:cNvSpPr>
          <p:nvPr/>
        </p:nvSpPr>
        <p:spPr>
          <a:xfrm>
            <a:off x="976875" y="293432"/>
            <a:ext cx="5915025" cy="449180"/>
          </a:xfrm>
          <a:prstGeom prst="rect">
            <a:avLst/>
          </a:prstGeom>
        </p:spPr>
        <p:txBody>
          <a:bodyPr/>
          <a:lstStyle>
            <a:lvl1pPr algn="l" defTabSz="685783" rtl="0" eaLnBrk="1" latinLnBrk="0" hangingPunct="1">
              <a:lnSpc>
                <a:spcPct val="90000"/>
              </a:lnSpc>
              <a:spcBef>
                <a:spcPct val="0"/>
              </a:spcBef>
              <a:buNone/>
              <a:defRPr sz="3300" b="1" i="0" kern="1200">
                <a:solidFill>
                  <a:srgbClr val="D5FC79"/>
                </a:solidFill>
                <a:latin typeface="Helvetica Neue" panose="02000503000000020004" pitchFamily="2" charset="0"/>
                <a:ea typeface="Helvetica Neue" panose="02000503000000020004" pitchFamily="2" charset="0"/>
                <a:cs typeface="Helvetica Neue" panose="02000503000000020004" pitchFamily="2" charset="0"/>
              </a:defRPr>
            </a:lvl1pPr>
          </a:lstStyle>
          <a:p>
            <a:pPr defTabSz="514337">
              <a:buClrTx/>
              <a:defRPr/>
            </a:pPr>
            <a:r>
              <a:rPr lang="nb-NO" sz="2475" dirty="0">
                <a:solidFill>
                  <a:prstClr val="white"/>
                </a:solidFill>
                <a:latin typeface="+mj-lt"/>
              </a:rPr>
              <a:t>Oppgave: Tidsramme</a:t>
            </a:r>
          </a:p>
        </p:txBody>
      </p:sp>
      <p:sp>
        <p:nvSpPr>
          <p:cNvPr id="2" name="Rectangle: Rounded Corners 1">
            <a:extLst>
              <a:ext uri="{FF2B5EF4-FFF2-40B4-BE49-F238E27FC236}">
                <a16:creationId xmlns:a16="http://schemas.microsoft.com/office/drawing/2014/main" id="{162E7DFD-1658-4297-B1D1-FC94E8DB9409}"/>
              </a:ext>
            </a:extLst>
          </p:cNvPr>
          <p:cNvSpPr/>
          <p:nvPr/>
        </p:nvSpPr>
        <p:spPr>
          <a:xfrm>
            <a:off x="4634877" y="1429480"/>
            <a:ext cx="3579011" cy="2583335"/>
          </a:xfrm>
          <a:prstGeom prst="roundRect">
            <a:avLst/>
          </a:prstGeom>
          <a:solidFill>
            <a:srgbClr val="EBFFFF"/>
          </a:solidFill>
          <a:ln>
            <a:solidFill>
              <a:srgbClr val="EB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a:t>
            </a:r>
          </a:p>
        </p:txBody>
      </p:sp>
      <p:sp>
        <p:nvSpPr>
          <p:cNvPr id="10" name="Rectangle: Rounded Corners 9">
            <a:extLst>
              <a:ext uri="{FF2B5EF4-FFF2-40B4-BE49-F238E27FC236}">
                <a16:creationId xmlns:a16="http://schemas.microsoft.com/office/drawing/2014/main" id="{BCE5D82B-6D19-4DF1-92BA-376C06455526}"/>
              </a:ext>
            </a:extLst>
          </p:cNvPr>
          <p:cNvSpPr/>
          <p:nvPr/>
        </p:nvSpPr>
        <p:spPr>
          <a:xfrm>
            <a:off x="852203" y="1367469"/>
            <a:ext cx="3579011" cy="2583335"/>
          </a:xfrm>
          <a:prstGeom prst="roundRect">
            <a:avLst/>
          </a:prstGeom>
          <a:solidFill>
            <a:srgbClr val="EBFFFF"/>
          </a:solidFill>
          <a:ln>
            <a:solidFill>
              <a:srgbClr val="EB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600" dirty="0">
                <a:solidFill>
                  <a:schemeClr val="tx1"/>
                </a:solidFill>
                <a:latin typeface="+mj-lt"/>
                <a:ea typeface="+mn-ea"/>
                <a:cs typeface="Open Sans" panose="020B0604020202020204" charset="0"/>
              </a:rPr>
              <a:t>Det tar tid å innarbeide nye måter å gjøre ting på. Hva er tidsrammen vi vil sette for å oppnå målet?</a:t>
            </a:r>
          </a:p>
          <a:p>
            <a:r>
              <a:rPr lang="nb-NO" sz="1600" dirty="0">
                <a:solidFill>
                  <a:schemeClr val="tx1"/>
                </a:solidFill>
                <a:latin typeface="+mj-lt"/>
                <a:ea typeface="+mn-ea"/>
                <a:cs typeface="Open Sans" panose="020B0604020202020204" charset="0"/>
              </a:rPr>
              <a:t>En, to, tre eller kanskje seks måneder?</a:t>
            </a:r>
          </a:p>
        </p:txBody>
      </p:sp>
    </p:spTree>
    <p:custDataLst>
      <p:tags r:id="rId1"/>
    </p:custDataLst>
    <p:extLst>
      <p:ext uri="{BB962C8B-B14F-4D97-AF65-F5344CB8AC3E}">
        <p14:creationId xmlns:p14="http://schemas.microsoft.com/office/powerpoint/2010/main" val="3543715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795D4B95-0208-4643-BA2F-A795D82A4B78}"/>
              </a:ext>
            </a:extLst>
          </p:cNvPr>
          <p:cNvSpPr txBox="1">
            <a:spLocks/>
          </p:cNvSpPr>
          <p:nvPr/>
        </p:nvSpPr>
        <p:spPr>
          <a:xfrm>
            <a:off x="976875" y="293432"/>
            <a:ext cx="5915025" cy="449180"/>
          </a:xfrm>
          <a:prstGeom prst="rect">
            <a:avLst/>
          </a:prstGeom>
        </p:spPr>
        <p:txBody>
          <a:bodyPr/>
          <a:lstStyle>
            <a:lvl1pPr algn="l" defTabSz="685783" rtl="0" eaLnBrk="1" latinLnBrk="0" hangingPunct="1">
              <a:lnSpc>
                <a:spcPct val="90000"/>
              </a:lnSpc>
              <a:spcBef>
                <a:spcPct val="0"/>
              </a:spcBef>
              <a:buNone/>
              <a:defRPr sz="3300" b="1" i="0" kern="1200">
                <a:solidFill>
                  <a:srgbClr val="D5FC79"/>
                </a:solidFill>
                <a:latin typeface="Helvetica Neue" panose="02000503000000020004" pitchFamily="2" charset="0"/>
                <a:ea typeface="Helvetica Neue" panose="02000503000000020004" pitchFamily="2" charset="0"/>
                <a:cs typeface="Helvetica Neue" panose="02000503000000020004" pitchFamily="2" charset="0"/>
              </a:defRPr>
            </a:lvl1pPr>
          </a:lstStyle>
          <a:p>
            <a:pPr defTabSz="514337">
              <a:buClrTx/>
              <a:defRPr/>
            </a:pPr>
            <a:r>
              <a:rPr lang="nb-NO" sz="2475" dirty="0">
                <a:solidFill>
                  <a:prstClr val="white"/>
                </a:solidFill>
                <a:latin typeface="+mj-lt"/>
              </a:rPr>
              <a:t>Oppgave: Resultatet</a:t>
            </a:r>
          </a:p>
        </p:txBody>
      </p:sp>
      <p:sp>
        <p:nvSpPr>
          <p:cNvPr id="2" name="Rectangle: Rounded Corners 1">
            <a:extLst>
              <a:ext uri="{FF2B5EF4-FFF2-40B4-BE49-F238E27FC236}">
                <a16:creationId xmlns:a16="http://schemas.microsoft.com/office/drawing/2014/main" id="{162E7DFD-1658-4297-B1D1-FC94E8DB9409}"/>
              </a:ext>
            </a:extLst>
          </p:cNvPr>
          <p:cNvSpPr/>
          <p:nvPr/>
        </p:nvSpPr>
        <p:spPr>
          <a:xfrm>
            <a:off x="4634877" y="1429480"/>
            <a:ext cx="3579011" cy="2583335"/>
          </a:xfrm>
          <a:prstGeom prst="roundRect">
            <a:avLst/>
          </a:prstGeom>
          <a:solidFill>
            <a:srgbClr val="EBFFFF"/>
          </a:solidFill>
          <a:ln>
            <a:solidFill>
              <a:srgbClr val="EB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a:t>
            </a:r>
          </a:p>
        </p:txBody>
      </p:sp>
      <p:sp>
        <p:nvSpPr>
          <p:cNvPr id="10" name="Rectangle: Rounded Corners 9">
            <a:extLst>
              <a:ext uri="{FF2B5EF4-FFF2-40B4-BE49-F238E27FC236}">
                <a16:creationId xmlns:a16="http://schemas.microsoft.com/office/drawing/2014/main" id="{BCE5D82B-6D19-4DF1-92BA-376C06455526}"/>
              </a:ext>
            </a:extLst>
          </p:cNvPr>
          <p:cNvSpPr/>
          <p:nvPr/>
        </p:nvSpPr>
        <p:spPr>
          <a:xfrm>
            <a:off x="852203" y="1367469"/>
            <a:ext cx="3579011" cy="2583335"/>
          </a:xfrm>
          <a:prstGeom prst="roundRect">
            <a:avLst/>
          </a:prstGeom>
          <a:solidFill>
            <a:srgbClr val="EBFFFF"/>
          </a:solidFill>
          <a:ln>
            <a:solidFill>
              <a:srgbClr val="EB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600" dirty="0">
                <a:solidFill>
                  <a:schemeClr val="tx1"/>
                </a:solidFill>
                <a:latin typeface="+mj-lt"/>
                <a:cs typeface="Open Sans" panose="020B0604020202020204" charset="0"/>
              </a:rPr>
              <a:t>Hva vil være det </a:t>
            </a:r>
            <a:r>
              <a:rPr lang="nb-NO" sz="1600" dirty="0">
                <a:solidFill>
                  <a:schemeClr val="tx1"/>
                </a:solidFill>
                <a:latin typeface="+mj-lt"/>
                <a:ea typeface="+mn-ea"/>
                <a:cs typeface="Open Sans" panose="020B0604020202020204" charset="0"/>
              </a:rPr>
              <a:t>beste reultatet  for dere? Vær så konkret som mulig og beskriv hva dere gjør og sier i den nye situasjonen.  </a:t>
            </a:r>
          </a:p>
        </p:txBody>
      </p:sp>
    </p:spTree>
    <p:custDataLst>
      <p:tags r:id="rId1"/>
    </p:custDataLst>
    <p:extLst>
      <p:ext uri="{BB962C8B-B14F-4D97-AF65-F5344CB8AC3E}">
        <p14:creationId xmlns:p14="http://schemas.microsoft.com/office/powerpoint/2010/main" val="15772812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795D4B95-0208-4643-BA2F-A795D82A4B78}"/>
              </a:ext>
            </a:extLst>
          </p:cNvPr>
          <p:cNvSpPr txBox="1">
            <a:spLocks/>
          </p:cNvSpPr>
          <p:nvPr/>
        </p:nvSpPr>
        <p:spPr>
          <a:xfrm>
            <a:off x="976875" y="293432"/>
            <a:ext cx="5915025" cy="449180"/>
          </a:xfrm>
          <a:prstGeom prst="rect">
            <a:avLst/>
          </a:prstGeom>
        </p:spPr>
        <p:txBody>
          <a:bodyPr/>
          <a:lstStyle>
            <a:lvl1pPr algn="l" defTabSz="685783" rtl="0" eaLnBrk="1" latinLnBrk="0" hangingPunct="1">
              <a:lnSpc>
                <a:spcPct val="90000"/>
              </a:lnSpc>
              <a:spcBef>
                <a:spcPct val="0"/>
              </a:spcBef>
              <a:buNone/>
              <a:defRPr sz="3300" b="1" i="0" kern="1200">
                <a:solidFill>
                  <a:srgbClr val="D5FC79"/>
                </a:solidFill>
                <a:latin typeface="Helvetica Neue" panose="02000503000000020004" pitchFamily="2" charset="0"/>
                <a:ea typeface="Helvetica Neue" panose="02000503000000020004" pitchFamily="2" charset="0"/>
                <a:cs typeface="Helvetica Neue" panose="02000503000000020004" pitchFamily="2" charset="0"/>
              </a:defRPr>
            </a:lvl1pPr>
          </a:lstStyle>
          <a:p>
            <a:pPr defTabSz="514337">
              <a:buClrTx/>
              <a:defRPr/>
            </a:pPr>
            <a:r>
              <a:rPr lang="nb-NO" sz="2475" dirty="0">
                <a:solidFill>
                  <a:prstClr val="white"/>
                </a:solidFill>
                <a:latin typeface="+mj-lt"/>
              </a:rPr>
              <a:t>Oppgave: Hinder</a:t>
            </a:r>
          </a:p>
        </p:txBody>
      </p:sp>
      <p:sp>
        <p:nvSpPr>
          <p:cNvPr id="2" name="Rectangle: Rounded Corners 1">
            <a:extLst>
              <a:ext uri="{FF2B5EF4-FFF2-40B4-BE49-F238E27FC236}">
                <a16:creationId xmlns:a16="http://schemas.microsoft.com/office/drawing/2014/main" id="{162E7DFD-1658-4297-B1D1-FC94E8DB9409}"/>
              </a:ext>
            </a:extLst>
          </p:cNvPr>
          <p:cNvSpPr/>
          <p:nvPr/>
        </p:nvSpPr>
        <p:spPr>
          <a:xfrm>
            <a:off x="4634877" y="1429480"/>
            <a:ext cx="3579011" cy="2583335"/>
          </a:xfrm>
          <a:prstGeom prst="roundRect">
            <a:avLst/>
          </a:prstGeom>
          <a:solidFill>
            <a:srgbClr val="EBFFFF"/>
          </a:solidFill>
          <a:ln>
            <a:solidFill>
              <a:srgbClr val="EB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dirty="0">
                <a:solidFill>
                  <a:schemeClr val="tx1"/>
                </a:solidFill>
                <a:latin typeface="+mj-lt"/>
              </a:rPr>
              <a:t>Hinderet vårt er ..... .........................................................................................................................................................................................................................................................</a:t>
            </a:r>
          </a:p>
        </p:txBody>
      </p:sp>
      <p:sp>
        <p:nvSpPr>
          <p:cNvPr id="10" name="Rectangle: Rounded Corners 9">
            <a:extLst>
              <a:ext uri="{FF2B5EF4-FFF2-40B4-BE49-F238E27FC236}">
                <a16:creationId xmlns:a16="http://schemas.microsoft.com/office/drawing/2014/main" id="{BCE5D82B-6D19-4DF1-92BA-376C06455526}"/>
              </a:ext>
            </a:extLst>
          </p:cNvPr>
          <p:cNvSpPr/>
          <p:nvPr/>
        </p:nvSpPr>
        <p:spPr>
          <a:xfrm>
            <a:off x="852203" y="1367469"/>
            <a:ext cx="3579011" cy="2583335"/>
          </a:xfrm>
          <a:prstGeom prst="roundRect">
            <a:avLst/>
          </a:prstGeom>
          <a:solidFill>
            <a:srgbClr val="EBFFFF"/>
          </a:solidFill>
          <a:ln>
            <a:solidFill>
              <a:srgbClr val="EB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600" kern="1200" dirty="0">
                <a:solidFill>
                  <a:schemeClr val="tx1"/>
                </a:solidFill>
                <a:latin typeface="+mj-lt"/>
                <a:ea typeface="+mn-ea"/>
                <a:cs typeface="Open Sans"/>
              </a:rPr>
              <a:t>Hva er det største hinderet dere vil møte på veien mot  målet?</a:t>
            </a:r>
            <a:r>
              <a:rPr lang="nb-NO" sz="1600" dirty="0">
                <a:solidFill>
                  <a:schemeClr val="tx1"/>
                </a:solidFill>
                <a:latin typeface="+mj-lt"/>
                <a:cs typeface="Open Sans"/>
              </a:rPr>
              <a:t> </a:t>
            </a:r>
            <a:endParaRPr lang="nb-NO" sz="1600" dirty="0">
              <a:solidFill>
                <a:schemeClr val="tx1"/>
              </a:solidFill>
              <a:latin typeface="+mj-lt"/>
              <a:ea typeface="+mn-ea"/>
              <a:cs typeface="Open Sans" panose="020B0604020202020204" charset="0"/>
            </a:endParaRPr>
          </a:p>
        </p:txBody>
      </p:sp>
    </p:spTree>
    <p:custDataLst>
      <p:tags r:id="rId1"/>
    </p:custDataLst>
    <p:extLst>
      <p:ext uri="{BB962C8B-B14F-4D97-AF65-F5344CB8AC3E}">
        <p14:creationId xmlns:p14="http://schemas.microsoft.com/office/powerpoint/2010/main" val="1559796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795D4B95-0208-4643-BA2F-A795D82A4B78}"/>
              </a:ext>
            </a:extLst>
          </p:cNvPr>
          <p:cNvSpPr txBox="1">
            <a:spLocks/>
          </p:cNvSpPr>
          <p:nvPr/>
        </p:nvSpPr>
        <p:spPr>
          <a:xfrm>
            <a:off x="976875" y="293432"/>
            <a:ext cx="5915025" cy="449180"/>
          </a:xfrm>
          <a:prstGeom prst="rect">
            <a:avLst/>
          </a:prstGeom>
        </p:spPr>
        <p:txBody>
          <a:bodyPr/>
          <a:lstStyle>
            <a:lvl1pPr algn="l" defTabSz="685783" rtl="0" eaLnBrk="1" latinLnBrk="0" hangingPunct="1">
              <a:lnSpc>
                <a:spcPct val="90000"/>
              </a:lnSpc>
              <a:spcBef>
                <a:spcPct val="0"/>
              </a:spcBef>
              <a:buNone/>
              <a:defRPr sz="3300" b="1" i="0" kern="1200">
                <a:solidFill>
                  <a:srgbClr val="D5FC79"/>
                </a:solidFill>
                <a:latin typeface="Helvetica Neue" panose="02000503000000020004" pitchFamily="2" charset="0"/>
                <a:ea typeface="Helvetica Neue" panose="02000503000000020004" pitchFamily="2" charset="0"/>
                <a:cs typeface="Helvetica Neue" panose="02000503000000020004" pitchFamily="2" charset="0"/>
              </a:defRPr>
            </a:lvl1pPr>
          </a:lstStyle>
          <a:p>
            <a:pPr defTabSz="514337">
              <a:buClrTx/>
              <a:defRPr/>
            </a:pPr>
            <a:r>
              <a:rPr lang="nb-NO" sz="2475" dirty="0">
                <a:solidFill>
                  <a:prstClr val="white"/>
                </a:solidFill>
                <a:latin typeface="+mj-lt"/>
              </a:rPr>
              <a:t>Oppgave: Hvis... Så...</a:t>
            </a:r>
          </a:p>
        </p:txBody>
      </p:sp>
      <p:sp>
        <p:nvSpPr>
          <p:cNvPr id="2" name="Rectangle: Rounded Corners 1">
            <a:extLst>
              <a:ext uri="{FF2B5EF4-FFF2-40B4-BE49-F238E27FC236}">
                <a16:creationId xmlns:a16="http://schemas.microsoft.com/office/drawing/2014/main" id="{162E7DFD-1658-4297-B1D1-FC94E8DB9409}"/>
              </a:ext>
            </a:extLst>
          </p:cNvPr>
          <p:cNvSpPr/>
          <p:nvPr/>
        </p:nvSpPr>
        <p:spPr>
          <a:xfrm>
            <a:off x="4634877" y="1429480"/>
            <a:ext cx="3579011" cy="2583335"/>
          </a:xfrm>
          <a:prstGeom prst="roundRect">
            <a:avLst/>
          </a:prstGeom>
          <a:solidFill>
            <a:srgbClr val="EBFFFF"/>
          </a:solidFill>
          <a:ln>
            <a:solidFill>
              <a:srgbClr val="EB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100" dirty="0">
                <a:solidFill>
                  <a:schemeClr val="tx1"/>
                </a:solidFill>
                <a:latin typeface="+mj-lt"/>
              </a:rPr>
              <a:t>Hvis vi.................................................... ...............................................................</a:t>
            </a:r>
            <a:r>
              <a:rPr lang="nb-NO" sz="1100" i="1" dirty="0">
                <a:solidFill>
                  <a:schemeClr val="tx1"/>
                </a:solidFill>
                <a:latin typeface="+mj-lt"/>
              </a:rPr>
              <a:t>(om hva vi skal gjøre i hverdagen for å overvinne hinderet)  </a:t>
            </a:r>
          </a:p>
          <a:p>
            <a:endParaRPr lang="nb-NO" sz="1100" dirty="0">
              <a:solidFill>
                <a:schemeClr val="tx1"/>
              </a:solidFill>
              <a:latin typeface="+mj-lt"/>
            </a:endParaRPr>
          </a:p>
          <a:p>
            <a:r>
              <a:rPr lang="nb-NO" sz="1100" dirty="0">
                <a:solidFill>
                  <a:schemeClr val="tx1"/>
                </a:solidFill>
                <a:latin typeface="+mj-lt"/>
              </a:rPr>
              <a:t>Så vil vi klare å .......................................................................... ...............................................</a:t>
            </a:r>
            <a:br>
              <a:rPr lang="nb-NO" sz="1100" dirty="0">
                <a:solidFill>
                  <a:schemeClr val="tx1"/>
                </a:solidFill>
                <a:latin typeface="+mj-lt"/>
              </a:rPr>
            </a:br>
            <a:r>
              <a:rPr lang="nb-NO" sz="1100" i="1" dirty="0">
                <a:solidFill>
                  <a:schemeClr val="tx1"/>
                </a:solidFill>
                <a:latin typeface="+mj-lt"/>
              </a:rPr>
              <a:t>(om målet vi oppnår). </a:t>
            </a:r>
          </a:p>
        </p:txBody>
      </p:sp>
      <p:sp>
        <p:nvSpPr>
          <p:cNvPr id="10" name="Rectangle: Rounded Corners 9">
            <a:extLst>
              <a:ext uri="{FF2B5EF4-FFF2-40B4-BE49-F238E27FC236}">
                <a16:creationId xmlns:a16="http://schemas.microsoft.com/office/drawing/2014/main" id="{BCE5D82B-6D19-4DF1-92BA-376C06455526}"/>
              </a:ext>
            </a:extLst>
          </p:cNvPr>
          <p:cNvSpPr/>
          <p:nvPr/>
        </p:nvSpPr>
        <p:spPr>
          <a:xfrm>
            <a:off x="852203" y="1367469"/>
            <a:ext cx="3579011" cy="2583335"/>
          </a:xfrm>
          <a:prstGeom prst="roundRect">
            <a:avLst/>
          </a:prstGeom>
          <a:solidFill>
            <a:srgbClr val="EBFFFF"/>
          </a:solidFill>
          <a:ln>
            <a:solidFill>
              <a:srgbClr val="EB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600" dirty="0">
                <a:solidFill>
                  <a:schemeClr val="tx1"/>
                </a:solidFill>
                <a:latin typeface="+mj-lt"/>
                <a:cs typeface="Open Sans" panose="020B0604020202020204" charset="0"/>
              </a:rPr>
              <a:t>«hvis-så» planen trenger å inneholde ett eller flere steg som sikrer struktur, fordeler oppgaver og evalueres underveis. Det sikrer gjennomføring og progresjon.</a:t>
            </a:r>
          </a:p>
        </p:txBody>
      </p:sp>
    </p:spTree>
    <p:custDataLst>
      <p:tags r:id="rId1"/>
    </p:custDataLst>
    <p:extLst>
      <p:ext uri="{BB962C8B-B14F-4D97-AF65-F5344CB8AC3E}">
        <p14:creationId xmlns:p14="http://schemas.microsoft.com/office/powerpoint/2010/main" val="654936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E2597-331E-4200-A442-2B3AB5644B06}"/>
              </a:ext>
            </a:extLst>
          </p:cNvPr>
          <p:cNvSpPr>
            <a:spLocks noGrp="1"/>
          </p:cNvSpPr>
          <p:nvPr>
            <p:ph type="title" idx="4294967295"/>
          </p:nvPr>
        </p:nvSpPr>
        <p:spPr>
          <a:xfrm>
            <a:off x="769375" y="326649"/>
            <a:ext cx="8280400" cy="574675"/>
          </a:xfrm>
        </p:spPr>
        <p:txBody>
          <a:bodyPr>
            <a:normAutofit fontScale="90000"/>
          </a:bodyPr>
          <a:lstStyle/>
          <a:p>
            <a:r>
              <a:rPr lang="nb-NO" dirty="0">
                <a:solidFill>
                  <a:schemeClr val="bg1"/>
                </a:solidFill>
              </a:rPr>
              <a:t>Oppsummering</a:t>
            </a:r>
          </a:p>
        </p:txBody>
      </p:sp>
      <p:sp>
        <p:nvSpPr>
          <p:cNvPr id="7" name="Rectangle: Rounded Corners 6">
            <a:extLst>
              <a:ext uri="{FF2B5EF4-FFF2-40B4-BE49-F238E27FC236}">
                <a16:creationId xmlns:a16="http://schemas.microsoft.com/office/drawing/2014/main" id="{59CBF872-0BA4-48E1-81FB-CA3C2A8AF7D5}"/>
              </a:ext>
            </a:extLst>
          </p:cNvPr>
          <p:cNvSpPr/>
          <p:nvPr/>
        </p:nvSpPr>
        <p:spPr>
          <a:xfrm>
            <a:off x="644407" y="1419621"/>
            <a:ext cx="3579011" cy="2583335"/>
          </a:xfrm>
          <a:prstGeom prst="roundRect">
            <a:avLst/>
          </a:prstGeom>
          <a:solidFill>
            <a:srgbClr val="EBFFFF"/>
          </a:solidFill>
          <a:ln>
            <a:solidFill>
              <a:srgbClr val="EB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rgbClr val="2C7B81"/>
                </a:solidFill>
                <a:latin typeface="+mj-lt"/>
              </a:rPr>
              <a:t>Siste sjekk</a:t>
            </a:r>
            <a:br>
              <a:rPr lang="nb-NO" sz="1200" b="1" dirty="0">
                <a:solidFill>
                  <a:srgbClr val="2C7B81"/>
                </a:solidFill>
                <a:latin typeface="+mj-lt"/>
              </a:rPr>
            </a:br>
            <a:endParaRPr lang="nb-NO" sz="1200" dirty="0">
              <a:solidFill>
                <a:srgbClr val="2C7B81"/>
              </a:solidFill>
              <a:latin typeface="+mj-lt"/>
            </a:endParaRPr>
          </a:p>
          <a:p>
            <a:r>
              <a:rPr lang="nb-NO" sz="1200" dirty="0">
                <a:solidFill>
                  <a:schemeClr val="tx1"/>
                </a:solidFill>
                <a:latin typeface="+mj-lt"/>
                <a:ea typeface="Open Sans" panose="020B0604020202020204" charset="0"/>
                <a:cs typeface="Open Sans" panose="020B0604020202020204" charset="0"/>
              </a:rPr>
              <a:t>En felles plan lykkes når alle bidrar og jobber sammen mot måloppnåelse.  </a:t>
            </a:r>
          </a:p>
          <a:p>
            <a:r>
              <a:rPr lang="nb-NO" sz="1200" dirty="0">
                <a:solidFill>
                  <a:schemeClr val="tx1"/>
                </a:solidFill>
                <a:latin typeface="+mj-lt"/>
              </a:rPr>
              <a:t>Se over det dere har kommet frem til. </a:t>
            </a:r>
          </a:p>
          <a:p>
            <a:endParaRPr lang="nb-NO" sz="1200" dirty="0">
              <a:solidFill>
                <a:schemeClr val="tx1"/>
              </a:solidFill>
              <a:latin typeface="+mj-lt"/>
            </a:endParaRPr>
          </a:p>
          <a:p>
            <a:r>
              <a:rPr lang="nb-NO" sz="1200" dirty="0">
                <a:solidFill>
                  <a:schemeClr val="tx1"/>
                </a:solidFill>
                <a:latin typeface="+mj-lt"/>
              </a:rPr>
              <a:t>Vil dere justere noe? </a:t>
            </a:r>
          </a:p>
          <a:p>
            <a:r>
              <a:rPr lang="nb-NO" sz="1200" dirty="0">
                <a:solidFill>
                  <a:schemeClr val="tx1"/>
                </a:solidFill>
                <a:latin typeface="+mj-lt"/>
              </a:rPr>
              <a:t>Holder tidsrammen? </a:t>
            </a:r>
          </a:p>
          <a:p>
            <a:r>
              <a:rPr lang="nb-NO" sz="1200" dirty="0">
                <a:solidFill>
                  <a:schemeClr val="tx1"/>
                </a:solidFill>
                <a:latin typeface="+mj-lt"/>
              </a:rPr>
              <a:t>Hva med hinderet? </a:t>
            </a:r>
          </a:p>
          <a:p>
            <a:r>
              <a:rPr lang="nb-NO" sz="1200" dirty="0">
                <a:solidFill>
                  <a:schemeClr val="tx1"/>
                </a:solidFill>
                <a:latin typeface="+mj-lt"/>
              </a:rPr>
              <a:t>Hvem har ansvar for å holde i fremdriften? </a:t>
            </a:r>
          </a:p>
        </p:txBody>
      </p:sp>
      <p:sp>
        <p:nvSpPr>
          <p:cNvPr id="10" name="Rectangle: Rounded Corners 9">
            <a:extLst>
              <a:ext uri="{FF2B5EF4-FFF2-40B4-BE49-F238E27FC236}">
                <a16:creationId xmlns:a16="http://schemas.microsoft.com/office/drawing/2014/main" id="{C6E53373-7D84-4AF6-92B7-9A8E1AE09001}"/>
              </a:ext>
            </a:extLst>
          </p:cNvPr>
          <p:cNvSpPr/>
          <p:nvPr/>
        </p:nvSpPr>
        <p:spPr>
          <a:xfrm>
            <a:off x="4760717" y="1419622"/>
            <a:ext cx="3579011" cy="2583335"/>
          </a:xfrm>
          <a:prstGeom prst="roundRect">
            <a:avLst/>
          </a:prstGeom>
          <a:solidFill>
            <a:srgbClr val="EBFFFF"/>
          </a:solidFill>
          <a:ln>
            <a:solidFill>
              <a:srgbClr val="EB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rgbClr val="2C7B81"/>
                </a:solidFill>
                <a:latin typeface="+mj-lt"/>
              </a:rPr>
              <a:t>Individuell refleksjon</a:t>
            </a:r>
            <a:endParaRPr lang="nb-NO" sz="1200" dirty="0">
              <a:solidFill>
                <a:srgbClr val="2C7B81"/>
              </a:solidFill>
              <a:latin typeface="+mj-lt"/>
            </a:endParaRPr>
          </a:p>
          <a:p>
            <a:br>
              <a:rPr lang="nb-NO" sz="1200" dirty="0">
                <a:solidFill>
                  <a:srgbClr val="2C7B81"/>
                </a:solidFill>
                <a:latin typeface="+mj-lt"/>
              </a:rPr>
            </a:br>
            <a:r>
              <a:rPr lang="nb-NO" sz="1200" dirty="0">
                <a:solidFill>
                  <a:schemeClr val="tx1"/>
                </a:solidFill>
                <a:latin typeface="+mj-lt"/>
              </a:rPr>
              <a:t>Hva betyr målet og planen for deg?</a:t>
            </a:r>
          </a:p>
          <a:p>
            <a:endParaRPr lang="nb-NO" sz="1200" dirty="0">
              <a:solidFill>
                <a:schemeClr val="tx1"/>
              </a:solidFill>
              <a:latin typeface="+mj-lt"/>
            </a:endParaRPr>
          </a:p>
          <a:p>
            <a:r>
              <a:rPr lang="nb-NO" sz="1200" dirty="0">
                <a:solidFill>
                  <a:schemeClr val="tx1"/>
                </a:solidFill>
                <a:latin typeface="+mj-lt"/>
              </a:rPr>
              <a:t>Hva kan du gjøre fra ditt ståsted og din rolle i teamet ?</a:t>
            </a:r>
          </a:p>
          <a:p>
            <a:endParaRPr lang="nb-NO" sz="1200" dirty="0">
              <a:solidFill>
                <a:schemeClr val="tx1"/>
              </a:solidFill>
              <a:latin typeface="+mj-lt"/>
            </a:endParaRPr>
          </a:p>
          <a:p>
            <a:r>
              <a:rPr lang="nb-NO" sz="1200" dirty="0">
                <a:solidFill>
                  <a:schemeClr val="tx1"/>
                </a:solidFill>
                <a:latin typeface="+mj-lt"/>
              </a:rPr>
              <a:t>Bruk den samme fremgangsmåten som i gruppeoppgaven og sett deg ditt eget mål for hvordan du skal  bidra til teamets mål.</a:t>
            </a:r>
          </a:p>
        </p:txBody>
      </p:sp>
    </p:spTree>
    <p:extLst>
      <p:ext uri="{BB962C8B-B14F-4D97-AF65-F5344CB8AC3E}">
        <p14:creationId xmlns:p14="http://schemas.microsoft.com/office/powerpoint/2010/main" val="3774785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7F7B89-DE18-4A78-B0CA-ABAC041B12AC}"/>
              </a:ext>
            </a:extLst>
          </p:cNvPr>
          <p:cNvSpPr>
            <a:spLocks noGrp="1"/>
          </p:cNvSpPr>
          <p:nvPr>
            <p:ph type="title"/>
          </p:nvPr>
        </p:nvSpPr>
        <p:spPr/>
        <p:txBody>
          <a:bodyPr/>
          <a:lstStyle/>
          <a:p>
            <a:r>
              <a:rPr lang="nb-NO" dirty="0">
                <a:latin typeface="+mj-lt"/>
              </a:rPr>
              <a:t>Gruppeoppgave 1</a:t>
            </a:r>
          </a:p>
        </p:txBody>
      </p:sp>
    </p:spTree>
    <p:extLst>
      <p:ext uri="{BB962C8B-B14F-4D97-AF65-F5344CB8AC3E}">
        <p14:creationId xmlns:p14="http://schemas.microsoft.com/office/powerpoint/2010/main" val="2396239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0A6091-11D5-436A-A878-7091B9F74648}"/>
              </a:ext>
            </a:extLst>
          </p:cNvPr>
          <p:cNvSpPr/>
          <p:nvPr/>
        </p:nvSpPr>
        <p:spPr>
          <a:xfrm>
            <a:off x="599473" y="1919931"/>
            <a:ext cx="2109543" cy="2918769"/>
          </a:xfrm>
          <a:prstGeom prst="rect">
            <a:avLst/>
          </a:prstGeom>
          <a:solidFill>
            <a:srgbClr val="2D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sym typeface="Arial"/>
            </a:endParaRPr>
          </a:p>
        </p:txBody>
      </p:sp>
      <p:sp>
        <p:nvSpPr>
          <p:cNvPr id="20" name="Rectangle 19">
            <a:extLst>
              <a:ext uri="{FF2B5EF4-FFF2-40B4-BE49-F238E27FC236}">
                <a16:creationId xmlns:a16="http://schemas.microsoft.com/office/drawing/2014/main" id="{21C80BF4-C803-4E14-9529-4C4F8A28720B}"/>
              </a:ext>
            </a:extLst>
          </p:cNvPr>
          <p:cNvSpPr/>
          <p:nvPr/>
        </p:nvSpPr>
        <p:spPr>
          <a:xfrm>
            <a:off x="594301" y="1703061"/>
            <a:ext cx="2114716" cy="242270"/>
          </a:xfrm>
          <a:prstGeom prst="rect">
            <a:avLst/>
          </a:prstGeom>
          <a:solidFill>
            <a:srgbClr val="2D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a:ln>
                <a:noFill/>
              </a:ln>
              <a:solidFill>
                <a:srgbClr val="FFFFFF"/>
              </a:solidFill>
              <a:effectLst/>
              <a:uLnTx/>
              <a:uFillTx/>
              <a:latin typeface="Verdana" panose="020B0604030504040204" pitchFamily="34" charset="0"/>
              <a:ea typeface="+mn-ea"/>
              <a:cs typeface="+mn-cs"/>
              <a:sym typeface="Arial"/>
            </a:endParaRPr>
          </a:p>
        </p:txBody>
      </p:sp>
      <p:sp>
        <p:nvSpPr>
          <p:cNvPr id="22" name="TekstSylinder 1">
            <a:extLst>
              <a:ext uri="{FF2B5EF4-FFF2-40B4-BE49-F238E27FC236}">
                <a16:creationId xmlns:a16="http://schemas.microsoft.com/office/drawing/2014/main" id="{62A75C73-7122-4D81-A845-51F97EBAE92D}"/>
              </a:ext>
            </a:extLst>
          </p:cNvPr>
          <p:cNvSpPr txBox="1"/>
          <p:nvPr/>
        </p:nvSpPr>
        <p:spPr>
          <a:xfrm>
            <a:off x="661403" y="1713723"/>
            <a:ext cx="1679105" cy="211755"/>
          </a:xfrm>
          <a:prstGeom prst="rect">
            <a:avLst/>
          </a:prstGeom>
          <a:noFill/>
          <a:ln>
            <a:noFill/>
          </a:ln>
        </p:spPr>
        <p:txBody>
          <a:bodyPr spcFirstLastPara="1" wrap="square" lIns="0" tIns="5775" rIns="0" bIns="0" anchor="b" anchorCtr="0">
            <a:noAutofit/>
          </a:bodyPr>
          <a:lstStyle>
            <a:defPPr marR="0" lvl="0" algn="l" rtl="0">
              <a:lnSpc>
                <a:spcPct val="100000"/>
              </a:lnSpc>
              <a:spcBef>
                <a:spcPts val="0"/>
              </a:spcBef>
              <a:spcAft>
                <a:spcPts val="0"/>
              </a:spcAft>
            </a:defPPr>
            <a:lvl1pPr marL="0" indent="0">
              <a:lnSpc>
                <a:spcPct val="115000"/>
              </a:lnSpc>
              <a:buSzPts val="600"/>
              <a:buNone/>
              <a:defRPr sz="3000" b="1">
                <a:solidFill>
                  <a:srgbClr val="042827"/>
                </a:solidFill>
                <a:latin typeface="Titillium Web"/>
                <a:ea typeface="Titillium Web"/>
                <a:cs typeface="Titillium Web"/>
              </a:defRPr>
            </a:lvl1pPr>
            <a:lvl2pPr>
              <a:buSzPts val="600"/>
              <a:buNone/>
              <a:defRPr sz="800"/>
            </a:lvl2pPr>
            <a:lvl3pPr>
              <a:buSzPts val="600"/>
              <a:buNone/>
              <a:defRPr sz="800"/>
            </a:lvl3pPr>
            <a:lvl4pPr>
              <a:buSzPts val="600"/>
              <a:buNone/>
              <a:defRPr sz="800"/>
            </a:lvl4pPr>
            <a:lvl5pPr>
              <a:buSzPts val="600"/>
              <a:buNone/>
              <a:defRPr sz="800"/>
            </a:lvl5pPr>
            <a:lvl6pPr>
              <a:buSzPts val="600"/>
              <a:buNone/>
              <a:defRPr sz="800"/>
            </a:lvl6pPr>
            <a:lvl7pPr>
              <a:buSzPts val="600"/>
              <a:buNone/>
              <a:defRPr sz="800"/>
            </a:lvl7pPr>
            <a:lvl8pPr>
              <a:buSzPts val="600"/>
              <a:buNone/>
              <a:defRPr sz="800"/>
            </a:lvl8pPr>
            <a:lvl9pPr>
              <a:buSzPts val="600"/>
              <a:buNone/>
              <a:defRPr sz="800"/>
            </a:lvl9pPr>
          </a:lstStyle>
          <a:p>
            <a:pPr marL="0" marR="0" lvl="0" indent="0" algn="l" defTabSz="914400" rtl="0" eaLnBrk="1" fontAlgn="auto" latinLnBrk="0" hangingPunct="1">
              <a:lnSpc>
                <a:spcPct val="115000"/>
              </a:lnSpc>
              <a:spcBef>
                <a:spcPts val="0"/>
              </a:spcBef>
              <a:spcAft>
                <a:spcPts val="0"/>
              </a:spcAft>
              <a:buClr>
                <a:srgbClr val="000000"/>
              </a:buClr>
              <a:buSzPts val="600"/>
              <a:buFont typeface="Arial"/>
              <a:buNone/>
              <a:tabLst/>
              <a:defRPr/>
            </a:pPr>
            <a:br>
              <a:rPr kumimoji="0" lang="nb-NO" sz="140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sym typeface="Arial"/>
              </a:rPr>
            </a:br>
            <a:r>
              <a:rPr kumimoji="0" lang="nb-NO" sz="120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sym typeface="Arial"/>
              </a:rPr>
              <a:t>Hensikt</a:t>
            </a:r>
          </a:p>
        </p:txBody>
      </p:sp>
      <p:grpSp>
        <p:nvGrpSpPr>
          <p:cNvPr id="2" name="Group 1">
            <a:extLst>
              <a:ext uri="{FF2B5EF4-FFF2-40B4-BE49-F238E27FC236}">
                <a16:creationId xmlns:a16="http://schemas.microsoft.com/office/drawing/2014/main" id="{A8072B5E-ED49-4D34-9637-EB9C8ADE0BD8}"/>
              </a:ext>
            </a:extLst>
          </p:cNvPr>
          <p:cNvGrpSpPr/>
          <p:nvPr/>
        </p:nvGrpSpPr>
        <p:grpSpPr>
          <a:xfrm>
            <a:off x="599474" y="2706126"/>
            <a:ext cx="2114716" cy="259205"/>
            <a:chOff x="3485826" y="1644086"/>
            <a:chExt cx="2656628" cy="555880"/>
          </a:xfrm>
        </p:grpSpPr>
        <p:sp>
          <p:nvSpPr>
            <p:cNvPr id="19" name="Rectangle 18">
              <a:extLst>
                <a:ext uri="{FF2B5EF4-FFF2-40B4-BE49-F238E27FC236}">
                  <a16:creationId xmlns:a16="http://schemas.microsoft.com/office/drawing/2014/main" id="{E61BBAF0-5B03-48A4-8CD7-49FA24782CD0}"/>
                </a:ext>
              </a:extLst>
            </p:cNvPr>
            <p:cNvSpPr/>
            <p:nvPr/>
          </p:nvSpPr>
          <p:spPr>
            <a:xfrm>
              <a:off x="3485826" y="1683982"/>
              <a:ext cx="2656628" cy="515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sym typeface="Arial"/>
              </a:endParaRPr>
            </a:p>
          </p:txBody>
        </p:sp>
        <p:sp>
          <p:nvSpPr>
            <p:cNvPr id="23" name="TekstSylinder 1">
              <a:extLst>
                <a:ext uri="{FF2B5EF4-FFF2-40B4-BE49-F238E27FC236}">
                  <a16:creationId xmlns:a16="http://schemas.microsoft.com/office/drawing/2014/main" id="{FFE68B00-CD39-4F05-8DC2-09C4BAA1ED9A}"/>
                </a:ext>
              </a:extLst>
            </p:cNvPr>
            <p:cNvSpPr txBox="1"/>
            <p:nvPr/>
          </p:nvSpPr>
          <p:spPr>
            <a:xfrm>
              <a:off x="3547756" y="1644086"/>
              <a:ext cx="2015010" cy="555859"/>
            </a:xfrm>
            <a:prstGeom prst="rect">
              <a:avLst/>
            </a:prstGeom>
            <a:noFill/>
            <a:ln>
              <a:noFill/>
            </a:ln>
          </p:spPr>
          <p:txBody>
            <a:bodyPr spcFirstLastPara="1" wrap="square" lIns="0" tIns="5775" rIns="0" bIns="0" anchor="b" anchorCtr="0">
              <a:noAutofit/>
            </a:bodyPr>
            <a:lstStyle>
              <a:defPPr marR="0" lvl="0" algn="l" rtl="0">
                <a:lnSpc>
                  <a:spcPct val="100000"/>
                </a:lnSpc>
                <a:spcBef>
                  <a:spcPts val="0"/>
                </a:spcBef>
                <a:spcAft>
                  <a:spcPts val="0"/>
                </a:spcAft>
              </a:defPPr>
              <a:lvl1pPr marL="0" indent="0">
                <a:lnSpc>
                  <a:spcPct val="115000"/>
                </a:lnSpc>
                <a:buSzPts val="600"/>
                <a:buNone/>
                <a:defRPr sz="3000" b="1">
                  <a:solidFill>
                    <a:srgbClr val="042827"/>
                  </a:solidFill>
                  <a:latin typeface="Titillium Web"/>
                  <a:ea typeface="Titillium Web"/>
                  <a:cs typeface="Titillium Web"/>
                </a:defRPr>
              </a:lvl1pPr>
              <a:lvl2pPr>
                <a:buSzPts val="600"/>
                <a:buNone/>
                <a:defRPr sz="800"/>
              </a:lvl2pPr>
              <a:lvl3pPr>
                <a:buSzPts val="600"/>
                <a:buNone/>
                <a:defRPr sz="800"/>
              </a:lvl3pPr>
              <a:lvl4pPr>
                <a:buSzPts val="600"/>
                <a:buNone/>
                <a:defRPr sz="800"/>
              </a:lvl4pPr>
              <a:lvl5pPr>
                <a:buSzPts val="600"/>
                <a:buNone/>
                <a:defRPr sz="800"/>
              </a:lvl5pPr>
              <a:lvl6pPr>
                <a:buSzPts val="600"/>
                <a:buNone/>
                <a:defRPr sz="800"/>
              </a:lvl6pPr>
              <a:lvl7pPr>
                <a:buSzPts val="600"/>
                <a:buNone/>
                <a:defRPr sz="800"/>
              </a:lvl7pPr>
              <a:lvl8pPr>
                <a:buSzPts val="600"/>
                <a:buNone/>
                <a:defRPr sz="800"/>
              </a:lvl8pPr>
              <a:lvl9pPr>
                <a:buSzPts val="600"/>
                <a:buNone/>
                <a:defRPr sz="800"/>
              </a:lvl9pPr>
            </a:lstStyle>
            <a:p>
              <a:pPr marL="0" marR="0" lvl="0" indent="0" algn="l" defTabSz="914400" rtl="0" eaLnBrk="1" fontAlgn="auto" latinLnBrk="0" hangingPunct="1">
                <a:lnSpc>
                  <a:spcPct val="115000"/>
                </a:lnSpc>
                <a:spcBef>
                  <a:spcPts val="0"/>
                </a:spcBef>
                <a:spcAft>
                  <a:spcPts val="0"/>
                </a:spcAft>
                <a:buClr>
                  <a:srgbClr val="000000"/>
                </a:buClr>
                <a:buSzPts val="600"/>
                <a:buFont typeface="Arial"/>
                <a:buNone/>
                <a:tabLst/>
                <a:defRPr/>
              </a:pPr>
              <a:br>
                <a:rPr kumimoji="0" lang="nb-NO" sz="1200" b="1" i="0"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sym typeface="Arial"/>
                </a:rPr>
              </a:br>
              <a:r>
                <a:rPr kumimoji="0" lang="nb-NO" sz="120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sym typeface="Arial"/>
                </a:rPr>
                <a:t>Ønsket Resultat</a:t>
              </a:r>
            </a:p>
          </p:txBody>
        </p:sp>
      </p:grpSp>
      <p:sp>
        <p:nvSpPr>
          <p:cNvPr id="26" name="Rectangle 25">
            <a:extLst>
              <a:ext uri="{FF2B5EF4-FFF2-40B4-BE49-F238E27FC236}">
                <a16:creationId xmlns:a16="http://schemas.microsoft.com/office/drawing/2014/main" id="{3495733E-4AE1-453F-BBFF-4F7227AC871D}"/>
              </a:ext>
            </a:extLst>
          </p:cNvPr>
          <p:cNvSpPr/>
          <p:nvPr/>
        </p:nvSpPr>
        <p:spPr>
          <a:xfrm>
            <a:off x="6931423" y="1677661"/>
            <a:ext cx="1729046" cy="3094957"/>
          </a:xfrm>
          <a:prstGeom prst="rect">
            <a:avLst/>
          </a:prstGeom>
          <a:noFill/>
          <a:ln>
            <a:solidFill>
              <a:srgbClr val="2D7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800" b="0" i="0" u="none" strike="noStrike" kern="0" cap="none" spc="0" normalizeH="0" baseline="0" noProof="0">
              <a:ln>
                <a:noFill/>
              </a:ln>
              <a:solidFill>
                <a:srgbClr val="FFFFFF"/>
              </a:solidFill>
              <a:effectLst/>
              <a:uLnTx/>
              <a:uFillTx/>
              <a:latin typeface="Verdana" panose="020B0604030504040204" pitchFamily="34" charset="0"/>
              <a:ea typeface="+mn-ea"/>
              <a:cs typeface="+mn-cs"/>
              <a:sym typeface="Arial"/>
            </a:endParaRPr>
          </a:p>
        </p:txBody>
      </p:sp>
      <p:sp>
        <p:nvSpPr>
          <p:cNvPr id="29" name="Title 1">
            <a:extLst>
              <a:ext uri="{FF2B5EF4-FFF2-40B4-BE49-F238E27FC236}">
                <a16:creationId xmlns:a16="http://schemas.microsoft.com/office/drawing/2014/main" id="{13CF389E-0FC5-4D5C-B885-4581DB8FE9D5}"/>
              </a:ext>
            </a:extLst>
          </p:cNvPr>
          <p:cNvSpPr txBox="1">
            <a:spLocks/>
          </p:cNvSpPr>
          <p:nvPr/>
        </p:nvSpPr>
        <p:spPr>
          <a:xfrm>
            <a:off x="648771" y="658310"/>
            <a:ext cx="6915150" cy="452544"/>
          </a:xfrm>
          <a:prstGeom prst="rect">
            <a:avLst/>
          </a:prstGeom>
        </p:spPr>
        <p:txBody>
          <a:bodyPr vert="horz" lIns="0" tIns="0" rIns="0" bIns="0" rtlCol="0" anchor="ctr">
            <a:normAutofit/>
          </a:bodyPr>
          <a:lstStyle>
            <a:lvl1pPr algn="l" defTabSz="914377" rtl="0" eaLnBrk="1" latinLnBrk="0" hangingPunct="1">
              <a:lnSpc>
                <a:spcPct val="90000"/>
              </a:lnSpc>
              <a:spcBef>
                <a:spcPct val="0"/>
              </a:spcBef>
              <a:buNone/>
              <a:defRPr sz="4400" b="1" i="0" kern="1200">
                <a:solidFill>
                  <a:srgbClr val="007078"/>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914377" rtl="0" eaLnBrk="1" fontAlgn="auto" latinLnBrk="0" hangingPunct="1">
              <a:lnSpc>
                <a:spcPct val="90000"/>
              </a:lnSpc>
              <a:spcBef>
                <a:spcPct val="0"/>
              </a:spcBef>
              <a:spcAft>
                <a:spcPts val="0"/>
              </a:spcAft>
              <a:buClr>
                <a:srgbClr val="000000"/>
              </a:buClr>
              <a:buSzTx/>
              <a:buFont typeface="Arial"/>
              <a:buNone/>
              <a:tabLst/>
              <a:defRPr/>
            </a:pPr>
            <a:r>
              <a:rPr lang="nb-NO" sz="1850" dirty="0">
                <a:solidFill>
                  <a:schemeClr val="tx1"/>
                </a:solidFill>
                <a:latin typeface="Verdana" panose="020B0604030504040204" pitchFamily="34" charset="0"/>
                <a:ea typeface="Verdana" panose="020B0604030504040204" pitchFamily="34" charset="0"/>
              </a:rPr>
              <a:t>Oppgave: </a:t>
            </a:r>
            <a:r>
              <a:rPr kumimoji="0" lang="nb-NO" sz="185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sym typeface="Arial"/>
              </a:rPr>
              <a:t>Evaluere aktivitet</a:t>
            </a:r>
          </a:p>
        </p:txBody>
      </p:sp>
      <p:grpSp>
        <p:nvGrpSpPr>
          <p:cNvPr id="28" name="Group 27">
            <a:extLst>
              <a:ext uri="{FF2B5EF4-FFF2-40B4-BE49-F238E27FC236}">
                <a16:creationId xmlns:a16="http://schemas.microsoft.com/office/drawing/2014/main" id="{562572EF-8BE0-4F1A-8F41-B225AC7D1548}"/>
              </a:ext>
            </a:extLst>
          </p:cNvPr>
          <p:cNvGrpSpPr/>
          <p:nvPr/>
        </p:nvGrpSpPr>
        <p:grpSpPr>
          <a:xfrm>
            <a:off x="599474" y="3644827"/>
            <a:ext cx="2114716" cy="259204"/>
            <a:chOff x="3485826" y="1644088"/>
            <a:chExt cx="2656628" cy="555878"/>
          </a:xfrm>
          <a:solidFill>
            <a:srgbClr val="2D7C81"/>
          </a:solidFill>
        </p:grpSpPr>
        <p:sp>
          <p:nvSpPr>
            <p:cNvPr id="30" name="Rectangle 29">
              <a:extLst>
                <a:ext uri="{FF2B5EF4-FFF2-40B4-BE49-F238E27FC236}">
                  <a16:creationId xmlns:a16="http://schemas.microsoft.com/office/drawing/2014/main" id="{CE686319-76C9-4FB0-87ED-A65F3F91B24E}"/>
                </a:ext>
              </a:extLst>
            </p:cNvPr>
            <p:cNvSpPr/>
            <p:nvPr/>
          </p:nvSpPr>
          <p:spPr>
            <a:xfrm>
              <a:off x="3485826" y="1683982"/>
              <a:ext cx="2656628" cy="515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sym typeface="Arial"/>
              </a:endParaRPr>
            </a:p>
          </p:txBody>
        </p:sp>
        <p:sp>
          <p:nvSpPr>
            <p:cNvPr id="31" name="TekstSylinder 1">
              <a:extLst>
                <a:ext uri="{FF2B5EF4-FFF2-40B4-BE49-F238E27FC236}">
                  <a16:creationId xmlns:a16="http://schemas.microsoft.com/office/drawing/2014/main" id="{46AC2281-9713-41C3-BD67-54530A079A09}"/>
                </a:ext>
              </a:extLst>
            </p:cNvPr>
            <p:cNvSpPr txBox="1"/>
            <p:nvPr/>
          </p:nvSpPr>
          <p:spPr>
            <a:xfrm>
              <a:off x="3547756" y="1644088"/>
              <a:ext cx="2015010" cy="532013"/>
            </a:xfrm>
            <a:prstGeom prst="rect">
              <a:avLst/>
            </a:prstGeom>
            <a:noFill/>
            <a:ln>
              <a:noFill/>
            </a:ln>
          </p:spPr>
          <p:txBody>
            <a:bodyPr spcFirstLastPara="1" wrap="square" lIns="0" tIns="5775" rIns="0" bIns="0" anchor="b" anchorCtr="0">
              <a:noAutofit/>
            </a:bodyPr>
            <a:lstStyle>
              <a:defPPr marR="0" lvl="0" algn="l" rtl="0">
                <a:lnSpc>
                  <a:spcPct val="100000"/>
                </a:lnSpc>
                <a:spcBef>
                  <a:spcPts val="0"/>
                </a:spcBef>
                <a:spcAft>
                  <a:spcPts val="0"/>
                </a:spcAft>
              </a:defPPr>
              <a:lvl1pPr marL="0" indent="0">
                <a:lnSpc>
                  <a:spcPct val="115000"/>
                </a:lnSpc>
                <a:buSzPts val="600"/>
                <a:buNone/>
                <a:defRPr sz="3000" b="1">
                  <a:solidFill>
                    <a:srgbClr val="042827"/>
                  </a:solidFill>
                  <a:latin typeface="Titillium Web"/>
                  <a:ea typeface="Titillium Web"/>
                  <a:cs typeface="Titillium Web"/>
                </a:defRPr>
              </a:lvl1pPr>
              <a:lvl2pPr>
                <a:buSzPts val="600"/>
                <a:buNone/>
                <a:defRPr sz="800"/>
              </a:lvl2pPr>
              <a:lvl3pPr>
                <a:buSzPts val="600"/>
                <a:buNone/>
                <a:defRPr sz="800"/>
              </a:lvl3pPr>
              <a:lvl4pPr>
                <a:buSzPts val="600"/>
                <a:buNone/>
                <a:defRPr sz="800"/>
              </a:lvl4pPr>
              <a:lvl5pPr>
                <a:buSzPts val="600"/>
                <a:buNone/>
                <a:defRPr sz="800"/>
              </a:lvl5pPr>
              <a:lvl6pPr>
                <a:buSzPts val="600"/>
                <a:buNone/>
                <a:defRPr sz="800"/>
              </a:lvl6pPr>
              <a:lvl7pPr>
                <a:buSzPts val="600"/>
                <a:buNone/>
                <a:defRPr sz="800"/>
              </a:lvl7pPr>
              <a:lvl8pPr>
                <a:buSzPts val="600"/>
                <a:buNone/>
                <a:defRPr sz="800"/>
              </a:lvl8pPr>
              <a:lvl9pPr>
                <a:buSzPts val="600"/>
                <a:buNone/>
                <a:defRPr sz="800"/>
              </a:lvl9pPr>
            </a:lstStyle>
            <a:p>
              <a:pPr marL="0" marR="0" lvl="0" indent="0" algn="l" defTabSz="914400" rtl="0" eaLnBrk="1" fontAlgn="auto" latinLnBrk="0" hangingPunct="1">
                <a:lnSpc>
                  <a:spcPct val="115000"/>
                </a:lnSpc>
                <a:spcBef>
                  <a:spcPts val="0"/>
                </a:spcBef>
                <a:spcAft>
                  <a:spcPts val="0"/>
                </a:spcAft>
                <a:buClr>
                  <a:srgbClr val="000000"/>
                </a:buClr>
                <a:buSzPts val="600"/>
                <a:buFont typeface="Arial"/>
                <a:buNone/>
                <a:tabLst/>
                <a:defRPr/>
              </a:pPr>
              <a:br>
                <a:rPr kumimoji="0" lang="nb-NO" sz="1400" b="1" i="0"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sym typeface="Arial"/>
                </a:rPr>
              </a:br>
              <a:r>
                <a:rPr kumimoji="0" lang="nb-NO" sz="120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sym typeface="Arial"/>
                </a:rPr>
                <a:t>Agenda</a:t>
              </a:r>
              <a:endParaRPr kumimoji="0" lang="nb-NO" sz="140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sym typeface="Arial"/>
              </a:endParaRPr>
            </a:p>
          </p:txBody>
        </p:sp>
      </p:grpSp>
      <p:sp>
        <p:nvSpPr>
          <p:cNvPr id="33" name="TextBox 32">
            <a:extLst>
              <a:ext uri="{FF2B5EF4-FFF2-40B4-BE49-F238E27FC236}">
                <a16:creationId xmlns:a16="http://schemas.microsoft.com/office/drawing/2014/main" id="{2F208EF8-F3CA-44F2-9B20-0A10B9A09956}"/>
              </a:ext>
            </a:extLst>
          </p:cNvPr>
          <p:cNvSpPr txBox="1"/>
          <p:nvPr/>
        </p:nvSpPr>
        <p:spPr>
          <a:xfrm>
            <a:off x="539680" y="3972399"/>
            <a:ext cx="2169336" cy="800219"/>
          </a:xfrm>
          <a:prstGeom prst="rect">
            <a:avLst/>
          </a:prstGeom>
          <a:noFill/>
        </p:spPr>
        <p:txBody>
          <a:bodyPr wrap="square" rtlCol="0">
            <a:spAutoFit/>
          </a:bodyPr>
          <a:lstStyle/>
          <a:p>
            <a:pPr>
              <a:spcBef>
                <a:spcPts val="300"/>
              </a:spcBef>
              <a:spcAft>
                <a:spcPts val="300"/>
              </a:spcAft>
            </a:pPr>
            <a:r>
              <a:rPr lang="nb-NO" sz="900" b="1">
                <a:solidFill>
                  <a:schemeClr val="bg1"/>
                </a:solidFill>
                <a:latin typeface="Verdana" panose="020B0604030504040204" pitchFamily="34" charset="0"/>
                <a:ea typeface="Verdana" panose="020B0604030504040204" pitchFamily="34" charset="0"/>
                <a:cs typeface="Open Sans" panose="020B0604020202020204" charset="0"/>
              </a:rPr>
              <a:t>TID</a:t>
            </a:r>
            <a:r>
              <a:rPr lang="nb-NO" sz="900">
                <a:solidFill>
                  <a:schemeClr val="bg1"/>
                </a:solidFill>
                <a:latin typeface="Verdana" panose="020B0604030504040204" pitchFamily="34" charset="0"/>
                <a:ea typeface="Verdana" panose="020B0604030504040204" pitchFamily="34" charset="0"/>
                <a:cs typeface="Open Sans" panose="020B0604020202020204" charset="0"/>
              </a:rPr>
              <a:t>: totalt 30 min </a:t>
            </a:r>
          </a:p>
          <a:p>
            <a:pPr>
              <a:spcBef>
                <a:spcPts val="300"/>
              </a:spcBef>
              <a:spcAft>
                <a:spcPts val="300"/>
              </a:spcAft>
            </a:pPr>
            <a:r>
              <a:rPr lang="nb-NO" sz="900" b="1" err="1">
                <a:solidFill>
                  <a:schemeClr val="bg1"/>
                </a:solidFill>
                <a:latin typeface="Verdana" panose="020B0604030504040204" pitchFamily="34" charset="0"/>
                <a:ea typeface="Verdana" panose="020B0604030504040204" pitchFamily="34" charset="0"/>
                <a:cs typeface="Open Sans" panose="020B0604020202020204" charset="0"/>
              </a:rPr>
              <a:t>Fasilitator</a:t>
            </a:r>
            <a:r>
              <a:rPr lang="nb-NO" sz="900">
                <a:solidFill>
                  <a:schemeClr val="bg1"/>
                </a:solidFill>
                <a:latin typeface="Verdana" panose="020B0604030504040204" pitchFamily="34" charset="0"/>
                <a:ea typeface="Verdana" panose="020B0604030504040204" pitchFamily="34" charset="0"/>
                <a:cs typeface="Open Sans" panose="020B0604020202020204" charset="0"/>
              </a:rPr>
              <a:t>: IA-rådgiver/hjelper </a:t>
            </a:r>
          </a:p>
          <a:p>
            <a:pPr>
              <a:spcBef>
                <a:spcPts val="300"/>
              </a:spcBef>
              <a:spcAft>
                <a:spcPts val="300"/>
              </a:spcAft>
            </a:pPr>
            <a:r>
              <a:rPr lang="nb-NO" sz="900" b="1">
                <a:solidFill>
                  <a:schemeClr val="bg1"/>
                </a:solidFill>
                <a:latin typeface="Verdana" panose="020B0604030504040204" pitchFamily="34" charset="0"/>
                <a:ea typeface="Verdana" panose="020B0604030504040204" pitchFamily="34" charset="0"/>
                <a:cs typeface="Open Sans" panose="020B0604020202020204" charset="0"/>
              </a:rPr>
              <a:t>Referent</a:t>
            </a:r>
            <a:r>
              <a:rPr lang="nb-NO" sz="900">
                <a:solidFill>
                  <a:schemeClr val="bg1"/>
                </a:solidFill>
                <a:latin typeface="Verdana" panose="020B0604030504040204" pitchFamily="34" charset="0"/>
                <a:ea typeface="Verdana" panose="020B0604030504040204" pitchFamily="34" charset="0"/>
                <a:cs typeface="Open Sans" panose="020B0604020202020204" charset="0"/>
              </a:rPr>
              <a:t>: Velg en i gruppen som tar notater</a:t>
            </a:r>
            <a:r>
              <a:rPr kumimoji="0" lang="nb-NO" sz="900" b="0"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Open Sans" panose="020B0604020202020204" charset="0"/>
                <a:sym typeface="Arial"/>
              </a:rPr>
              <a:t>. </a:t>
            </a:r>
          </a:p>
        </p:txBody>
      </p:sp>
      <p:sp>
        <p:nvSpPr>
          <p:cNvPr id="34" name="TextBox 33">
            <a:extLst>
              <a:ext uri="{FF2B5EF4-FFF2-40B4-BE49-F238E27FC236}">
                <a16:creationId xmlns:a16="http://schemas.microsoft.com/office/drawing/2014/main" id="{D912A386-96B0-42E6-BF60-060FDD1DB9ED}"/>
              </a:ext>
            </a:extLst>
          </p:cNvPr>
          <p:cNvSpPr txBox="1"/>
          <p:nvPr/>
        </p:nvSpPr>
        <p:spPr>
          <a:xfrm>
            <a:off x="564143" y="2005233"/>
            <a:ext cx="2158607" cy="646331"/>
          </a:xfrm>
          <a:prstGeom prst="rect">
            <a:avLst/>
          </a:prstGeom>
          <a:noFill/>
        </p:spPr>
        <p:txBody>
          <a:bodyPr wrap="square" lIns="91440" tIns="45720" rIns="91440" bIns="45720" rtlCol="0" anchor="t">
            <a:spAutoFit/>
          </a:bodyPr>
          <a:lstStyle/>
          <a:p>
            <a:pPr>
              <a:spcBef>
                <a:spcPts val="300"/>
              </a:spcBef>
              <a:spcAft>
                <a:spcPts val="300"/>
              </a:spcAft>
              <a:buSzPts val="1000"/>
              <a:defRPr/>
            </a:pPr>
            <a:r>
              <a:rPr lang="nb-NO" sz="900" dirty="0">
                <a:solidFill>
                  <a:schemeClr val="bg1"/>
                </a:solidFill>
                <a:latin typeface="Verdana" panose="020B0604030504040204" pitchFamily="34" charset="0"/>
                <a:ea typeface="Verdana" panose="020B0604030504040204" pitchFamily="34" charset="0"/>
                <a:cs typeface="Open Sans"/>
                <a:sym typeface="Open Sans"/>
              </a:rPr>
              <a:t>Bli kjent med et verktøy for å evaluere aktiviteter som er utført. Finne konstruktive løsninger på hindringer som oppstår underveis</a:t>
            </a:r>
            <a:endParaRPr kumimoji="0" lang="nb-NO" sz="9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Open Sans"/>
              <a:sym typeface="Open Sans"/>
            </a:endParaRPr>
          </a:p>
        </p:txBody>
      </p:sp>
      <p:sp>
        <p:nvSpPr>
          <p:cNvPr id="35" name="TextBox 34">
            <a:extLst>
              <a:ext uri="{FF2B5EF4-FFF2-40B4-BE49-F238E27FC236}">
                <a16:creationId xmlns:a16="http://schemas.microsoft.com/office/drawing/2014/main" id="{B88D36AC-3290-4A7B-BAEC-A68E2D2FA330}"/>
              </a:ext>
            </a:extLst>
          </p:cNvPr>
          <p:cNvSpPr txBox="1"/>
          <p:nvPr/>
        </p:nvSpPr>
        <p:spPr>
          <a:xfrm>
            <a:off x="564143" y="2920316"/>
            <a:ext cx="2095243" cy="784830"/>
          </a:xfrm>
          <a:prstGeom prst="rect">
            <a:avLst/>
          </a:prstGeom>
          <a:noFill/>
        </p:spPr>
        <p:txBody>
          <a:bodyPr wrap="square" rtlCol="0">
            <a:spAutoFit/>
          </a:bodyPr>
          <a:lstStyle/>
          <a:p>
            <a:pPr lvl="0">
              <a:spcBef>
                <a:spcPts val="300"/>
              </a:spcBef>
              <a:spcAft>
                <a:spcPts val="300"/>
              </a:spcAft>
              <a:buSzPts val="1000"/>
            </a:pPr>
            <a:r>
              <a:rPr lang="nb-NO" sz="900" dirty="0">
                <a:solidFill>
                  <a:schemeClr val="bg1"/>
                </a:solidFill>
                <a:latin typeface="Verdana" panose="020B0604030504040204" pitchFamily="34" charset="0"/>
                <a:ea typeface="Verdana" panose="020B0604030504040204" pitchFamily="34" charset="0"/>
                <a:cs typeface="Open Sans" panose="020B0604020202020204" charset="0"/>
                <a:sym typeface="Open Sans"/>
              </a:rPr>
              <a:t>Dere skal ha dokumentert momenter som er belyst, og ha forslag til tiltak som ønskes gjennomført. Bruk gjerne vedlagt maler for dette</a:t>
            </a:r>
          </a:p>
        </p:txBody>
      </p:sp>
      <p:sp>
        <p:nvSpPr>
          <p:cNvPr id="36" name="Text Placeholder 4">
            <a:extLst>
              <a:ext uri="{FF2B5EF4-FFF2-40B4-BE49-F238E27FC236}">
                <a16:creationId xmlns:a16="http://schemas.microsoft.com/office/drawing/2014/main" id="{8E3EF579-D139-4F41-98DA-B90DF9C0C6F7}"/>
              </a:ext>
            </a:extLst>
          </p:cNvPr>
          <p:cNvSpPr txBox="1">
            <a:spLocks/>
          </p:cNvSpPr>
          <p:nvPr/>
        </p:nvSpPr>
        <p:spPr>
          <a:xfrm>
            <a:off x="6945157" y="1681500"/>
            <a:ext cx="1729046" cy="30911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350" marR="0" lvl="0" indent="0" algn="l" rtl="0" eaLnBrk="1" hangingPunct="1">
              <a:lnSpc>
                <a:spcPct val="115000"/>
              </a:lnSpc>
              <a:spcBef>
                <a:spcPts val="0"/>
              </a:spcBef>
              <a:spcAft>
                <a:spcPts val="0"/>
              </a:spcAft>
              <a:buClr>
                <a:schemeClr val="dk2"/>
              </a:buClr>
              <a:buSzPts val="1000"/>
              <a:buFontTx/>
              <a:buNone/>
              <a:tabLst/>
              <a:defRPr sz="1000" b="0" i="0" u="none" strike="noStrike" cap="none">
                <a:solidFill>
                  <a:schemeClr val="dk2"/>
                </a:solidFill>
                <a:latin typeface="Open Sans"/>
                <a:ea typeface="Open Sans"/>
                <a:cs typeface="Open Sans"/>
                <a:sym typeface="Open Sans"/>
              </a:defRPr>
            </a:lvl1pPr>
            <a:lvl2pPr marL="914400" marR="0" lvl="1"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2pPr>
            <a:lvl3pPr marL="1371600" marR="0" lvl="2"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3pPr>
            <a:lvl4pPr marL="1828800" marR="0" lvl="3"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4pPr>
            <a:lvl5pPr marL="2286000" marR="0" lvl="4"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L="2743200" marR="0" lvl="5"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6pPr>
            <a:lvl7pPr marL="3200400" marR="0" lvl="6"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7pPr>
            <a:lvl8pPr marL="3657600" marR="0" lvl="7"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8pPr>
            <a:lvl9pPr marL="4114800" marR="0" lvl="8"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9pPr>
          </a:lstStyle>
          <a:p>
            <a:r>
              <a:rPr kumimoji="0" lang="nb-NO" sz="1000" b="1" i="0" u="none" strike="noStrike" kern="0" cap="none" spc="0" normalizeH="0" baseline="0" noProof="0" dirty="0">
                <a:ln>
                  <a:noFill/>
                </a:ln>
                <a:solidFill>
                  <a:srgbClr val="042827"/>
                </a:solidFill>
                <a:effectLst/>
                <a:uLnTx/>
                <a:uFillTx/>
                <a:latin typeface="Verdana" panose="020B0604030504040204" pitchFamily="34" charset="0"/>
                <a:ea typeface="Verdana" panose="020B0604030504040204" pitchFamily="34" charset="0"/>
                <a:sym typeface="Open Sans"/>
              </a:rPr>
              <a:t>c)</a:t>
            </a:r>
            <a:r>
              <a:rPr lang="nb-NO" b="1" dirty="0">
                <a:solidFill>
                  <a:schemeClr val="tx1"/>
                </a:solidFill>
                <a:latin typeface="Verdana" panose="020B0604030504040204" pitchFamily="34" charset="0"/>
                <a:ea typeface="Verdana" panose="020B0604030504040204" pitchFamily="34" charset="0"/>
              </a:rPr>
              <a:t> Tiltaksliste. </a:t>
            </a:r>
            <a:br>
              <a:rPr lang="nb-NO" b="1" dirty="0">
                <a:latin typeface="Verdana" panose="020B0604030504040204" pitchFamily="34" charset="0"/>
                <a:ea typeface="Verdana" panose="020B0604030504040204" pitchFamily="34" charset="0"/>
                <a:cs typeface="Open Sans" panose="020B0604020202020204" charset="0"/>
              </a:rPr>
            </a:br>
            <a:r>
              <a:rPr lang="nb-NO" dirty="0">
                <a:solidFill>
                  <a:schemeClr val="tx1"/>
                </a:solidFill>
                <a:latin typeface="Verdana" panose="020B0604030504040204" pitchFamily="34" charset="0"/>
                <a:ea typeface="Verdana" panose="020B0604030504040204" pitchFamily="34" charset="0"/>
              </a:rPr>
              <a:t>Bruk vedlagte tiltaksliste </a:t>
            </a:r>
            <a:endParaRPr lang="nb-NO" dirty="0">
              <a:solidFill>
                <a:schemeClr val="tx1"/>
              </a:solidFill>
              <a:latin typeface="Verdana" panose="020B0604030504040204" pitchFamily="34" charset="0"/>
              <a:ea typeface="Verdana" panose="020B0604030504040204" pitchFamily="34" charset="0"/>
              <a:cs typeface="Open Sans" panose="020B0604020202020204" charset="0"/>
            </a:endParaRPr>
          </a:p>
          <a:p>
            <a:r>
              <a:rPr lang="nb-NO" dirty="0">
                <a:solidFill>
                  <a:schemeClr val="tx1"/>
                </a:solidFill>
                <a:latin typeface="Verdana" panose="020B0604030504040204" pitchFamily="34" charset="0"/>
                <a:ea typeface="Verdana" panose="020B0604030504040204" pitchFamily="34" charset="0"/>
              </a:rPr>
              <a:t>Her skal dere velge noe dere ønsker å endre på. </a:t>
            </a:r>
          </a:p>
          <a:p>
            <a:pPr>
              <a:lnSpc>
                <a:spcPct val="114999"/>
              </a:lnSpc>
            </a:pPr>
            <a:endParaRPr lang="nb-NO" dirty="0">
              <a:solidFill>
                <a:schemeClr val="tx1"/>
              </a:solidFill>
              <a:latin typeface="Verdana" panose="020B0604030504040204" pitchFamily="34" charset="0"/>
              <a:ea typeface="Verdana" panose="020B0604030504040204" pitchFamily="34" charset="0"/>
            </a:endParaRPr>
          </a:p>
          <a:p>
            <a:pPr>
              <a:lnSpc>
                <a:spcPct val="114999"/>
              </a:lnSpc>
            </a:pPr>
            <a:r>
              <a:rPr lang="nb-NO" dirty="0">
                <a:solidFill>
                  <a:schemeClr val="tx1"/>
                </a:solidFill>
                <a:latin typeface="Verdana" panose="020B0604030504040204" pitchFamily="34" charset="0"/>
                <a:ea typeface="Verdana" panose="020B0604030504040204" pitchFamily="34" charset="0"/>
              </a:rPr>
              <a:t>Noe dere skal begynne å gjøre, eller noe dere skal bli bedre på. NB! Ikke alle lapper må ha et tiltak </a:t>
            </a:r>
          </a:p>
          <a:p>
            <a:pPr>
              <a:lnSpc>
                <a:spcPct val="114999"/>
              </a:lnSpc>
            </a:pPr>
            <a:endParaRPr lang="nb-NO" dirty="0">
              <a:solidFill>
                <a:schemeClr val="tx1"/>
              </a:solidFill>
              <a:latin typeface="Verdana" panose="020B0604030504040204" pitchFamily="34" charset="0"/>
              <a:ea typeface="Verdana" panose="020B0604030504040204" pitchFamily="34" charset="0"/>
            </a:endParaRPr>
          </a:p>
          <a:p>
            <a:pPr>
              <a:lnSpc>
                <a:spcPct val="114999"/>
              </a:lnSpc>
            </a:pPr>
            <a:r>
              <a:rPr lang="nb-NO" dirty="0">
                <a:solidFill>
                  <a:schemeClr val="tx1"/>
                </a:solidFill>
                <a:latin typeface="Verdana" panose="020B0604030504040204" pitchFamily="34" charset="0"/>
                <a:ea typeface="Verdana" panose="020B0604030504040204" pitchFamily="34" charset="0"/>
              </a:rPr>
              <a:t>Beskriv tiltaket, velg en ansvarlig til tiltaket, og sett en frist, for eks. neste møte. </a:t>
            </a:r>
          </a:p>
          <a:p>
            <a:r>
              <a:rPr lang="nb-NO" sz="900" b="0"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rPr>
              <a:t> </a:t>
            </a: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endParaRPr kumimoji="0" lang="nb-NO" sz="1000" b="0" i="0" u="none" strike="noStrike" kern="0" cap="none" spc="0" normalizeH="0" baseline="0" noProof="0" dirty="0">
              <a:ln>
                <a:noFill/>
              </a:ln>
              <a:solidFill>
                <a:srgbClr val="042827"/>
              </a:solidFill>
              <a:effectLst/>
              <a:uLnTx/>
              <a:uFillTx/>
              <a:latin typeface="Verdana" panose="020B0604030504040204" pitchFamily="34" charset="0"/>
              <a:ea typeface="Verdana" panose="020B0604030504040204" pitchFamily="34" charset="0"/>
              <a:cs typeface="Open Sans" panose="020B0604020202020204" charset="0"/>
              <a:sym typeface="Open Sans"/>
            </a:endParaRPr>
          </a:p>
        </p:txBody>
      </p:sp>
      <p:sp>
        <p:nvSpPr>
          <p:cNvPr id="38" name="Rectangle 37">
            <a:extLst>
              <a:ext uri="{FF2B5EF4-FFF2-40B4-BE49-F238E27FC236}">
                <a16:creationId xmlns:a16="http://schemas.microsoft.com/office/drawing/2014/main" id="{7EC034E7-FF6F-43DF-8F0F-0E6018ED68A0}"/>
              </a:ext>
            </a:extLst>
          </p:cNvPr>
          <p:cNvSpPr/>
          <p:nvPr/>
        </p:nvSpPr>
        <p:spPr>
          <a:xfrm>
            <a:off x="2977848" y="1677661"/>
            <a:ext cx="1729046" cy="3094957"/>
          </a:xfrm>
          <a:prstGeom prst="rect">
            <a:avLst/>
          </a:prstGeom>
          <a:noFill/>
          <a:ln>
            <a:solidFill>
              <a:srgbClr val="2D7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800" b="0" i="0" u="none" strike="noStrike" kern="0" cap="none" spc="0" normalizeH="0" baseline="0" noProof="0">
              <a:ln>
                <a:noFill/>
              </a:ln>
              <a:solidFill>
                <a:srgbClr val="FFFFFF"/>
              </a:solidFill>
              <a:effectLst/>
              <a:uLnTx/>
              <a:uFillTx/>
              <a:latin typeface="Verdana" panose="020B0604030504040204" pitchFamily="34" charset="0"/>
              <a:ea typeface="+mn-ea"/>
              <a:cs typeface="+mn-cs"/>
              <a:sym typeface="Arial"/>
            </a:endParaRPr>
          </a:p>
        </p:txBody>
      </p:sp>
      <p:sp>
        <p:nvSpPr>
          <p:cNvPr id="39" name="Text Placeholder 4">
            <a:extLst>
              <a:ext uri="{FF2B5EF4-FFF2-40B4-BE49-F238E27FC236}">
                <a16:creationId xmlns:a16="http://schemas.microsoft.com/office/drawing/2014/main" id="{0AFD589B-BC85-4DC0-BFB7-F96AC26040F9}"/>
              </a:ext>
            </a:extLst>
          </p:cNvPr>
          <p:cNvSpPr txBox="1">
            <a:spLocks/>
          </p:cNvSpPr>
          <p:nvPr/>
        </p:nvSpPr>
        <p:spPr>
          <a:xfrm>
            <a:off x="2951280" y="1681501"/>
            <a:ext cx="1819690" cy="27159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350" marR="0" lvl="0" indent="0" algn="l" rtl="0" eaLnBrk="1" hangingPunct="1">
              <a:lnSpc>
                <a:spcPct val="115000"/>
              </a:lnSpc>
              <a:spcBef>
                <a:spcPts val="0"/>
              </a:spcBef>
              <a:spcAft>
                <a:spcPts val="0"/>
              </a:spcAft>
              <a:buClr>
                <a:schemeClr val="dk2"/>
              </a:buClr>
              <a:buSzPts val="1000"/>
              <a:buFontTx/>
              <a:buNone/>
              <a:tabLst/>
              <a:defRPr sz="1000" b="0" i="0" u="none" strike="noStrike" cap="none">
                <a:solidFill>
                  <a:schemeClr val="dk2"/>
                </a:solidFill>
                <a:latin typeface="Open Sans"/>
                <a:ea typeface="Open Sans"/>
                <a:cs typeface="Open Sans"/>
                <a:sym typeface="Open Sans"/>
              </a:defRPr>
            </a:lvl1pPr>
            <a:lvl2pPr marL="914400" marR="0" lvl="1"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2pPr>
            <a:lvl3pPr marL="1371600" marR="0" lvl="2"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3pPr>
            <a:lvl4pPr marL="1828800" marR="0" lvl="3"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4pPr>
            <a:lvl5pPr marL="2286000" marR="0" lvl="4"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L="2743200" marR="0" lvl="5"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6pPr>
            <a:lvl7pPr marL="3200400" marR="0" lvl="6"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7pPr>
            <a:lvl8pPr marL="3657600" marR="0" lvl="7"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8pPr>
            <a:lvl9pPr marL="4114800" marR="0" lvl="8"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9pPr>
          </a:lstStyle>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r>
              <a:rPr kumimoji="0" lang="nb-NO" sz="1000" b="0" i="0" u="none" strike="noStrike" kern="0" cap="none" spc="0" normalizeH="0" baseline="0" noProof="0" dirty="0">
                <a:ln>
                  <a:noFill/>
                </a:ln>
                <a:solidFill>
                  <a:srgbClr val="042827"/>
                </a:solidFill>
                <a:effectLst/>
                <a:uLnTx/>
                <a:uFillTx/>
                <a:latin typeface="Verdana" panose="020B0604030504040204" pitchFamily="34" charset="0"/>
                <a:ea typeface="Verdana" panose="020B0604030504040204" pitchFamily="34" charset="0"/>
                <a:sym typeface="Open Sans"/>
              </a:rPr>
              <a:t>a) </a:t>
            </a:r>
            <a:r>
              <a:rPr kumimoji="0" lang="nb-NO" sz="1000" b="1" i="0" u="none" strike="noStrike" kern="0" cap="none" spc="0" normalizeH="0" baseline="0" noProof="0" dirty="0">
                <a:ln>
                  <a:noFill/>
                </a:ln>
                <a:solidFill>
                  <a:srgbClr val="042827"/>
                </a:solidFill>
                <a:effectLst/>
                <a:uLnTx/>
                <a:uFillTx/>
                <a:latin typeface="Verdana" panose="020B0604030504040204" pitchFamily="34" charset="0"/>
                <a:ea typeface="Verdana" panose="020B0604030504040204" pitchFamily="34" charset="0"/>
                <a:sym typeface="Open Sans"/>
              </a:rPr>
              <a:t>Individuell:</a:t>
            </a:r>
          </a:p>
          <a:p>
            <a:pPr>
              <a:buClr>
                <a:srgbClr val="5B6670"/>
              </a:buClr>
              <a:defRPr/>
            </a:pPr>
            <a:r>
              <a:rPr lang="nb-NO" sz="1000" dirty="0">
                <a:solidFill>
                  <a:schemeClr val="tx1"/>
                </a:solidFill>
                <a:latin typeface="Verdana" panose="020B0604030504040204" pitchFamily="34" charset="0"/>
                <a:ea typeface="Verdana" panose="020B0604030504040204" pitchFamily="34" charset="0"/>
              </a:rPr>
              <a:t>Hver og en reflekterer over tre spørsmål på neste side og tar sine notater. </a:t>
            </a:r>
            <a:endParaRPr lang="nb-NO" dirty="0">
              <a:solidFill>
                <a:schemeClr val="tx1"/>
              </a:solidFill>
              <a:latin typeface="Verdana" panose="020B0604030504040204" pitchFamily="34" charset="0"/>
              <a:ea typeface="Verdana" panose="020B0604030504040204" pitchFamily="34" charset="0"/>
              <a:cs typeface="Open Sans" panose="020B0604020202020204" charset="0"/>
            </a:endParaRPr>
          </a:p>
          <a:p>
            <a:pPr>
              <a:lnSpc>
                <a:spcPct val="114999"/>
              </a:lnSpc>
              <a:defRPr/>
            </a:pPr>
            <a:endParaRPr lang="nb-NO" dirty="0">
              <a:solidFill>
                <a:schemeClr val="tx1"/>
              </a:solidFill>
              <a:latin typeface="Verdana" panose="020B0604030504040204" pitchFamily="34" charset="0"/>
              <a:ea typeface="Verdana" panose="020B0604030504040204" pitchFamily="34" charset="0"/>
            </a:endParaRPr>
          </a:p>
          <a:p>
            <a:pPr>
              <a:lnSpc>
                <a:spcPct val="114999"/>
              </a:lnSpc>
              <a:defRPr/>
            </a:pPr>
            <a:r>
              <a:rPr lang="nb-NO" sz="1000" dirty="0">
                <a:solidFill>
                  <a:schemeClr val="tx1"/>
                </a:solidFill>
                <a:latin typeface="Verdana" panose="020B0604030504040204" pitchFamily="34" charset="0"/>
                <a:ea typeface="Verdana" panose="020B0604030504040204" pitchFamily="34" charset="0"/>
              </a:rPr>
              <a:t>Kun en tanke per post it-lapp.</a:t>
            </a:r>
            <a:r>
              <a:rPr lang="nb-NO" dirty="0">
                <a:solidFill>
                  <a:schemeClr val="tx1"/>
                </a:solidFill>
                <a:latin typeface="Verdana" panose="020B0604030504040204" pitchFamily="34" charset="0"/>
                <a:ea typeface="Verdana" panose="020B0604030504040204" pitchFamily="34" charset="0"/>
              </a:rPr>
              <a:t> </a:t>
            </a:r>
            <a:endParaRPr lang="nb-NO" sz="1000" b="0"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Open Sans" panose="020B0604020202020204" charset="0"/>
            </a:endParaRP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endParaRPr kumimoji="0" lang="nb-NO" sz="1000" b="0" i="0" u="none" strike="noStrike" kern="0" cap="none" spc="0" normalizeH="0" baseline="0" noProof="0" dirty="0">
              <a:ln>
                <a:noFill/>
              </a:ln>
              <a:solidFill>
                <a:srgbClr val="042827"/>
              </a:solidFill>
              <a:effectLst/>
              <a:uLnTx/>
              <a:uFillTx/>
              <a:latin typeface="Verdana" panose="020B0604030504040204" pitchFamily="34" charset="0"/>
              <a:ea typeface="Verdana" panose="020B0604030504040204" pitchFamily="34" charset="0"/>
              <a:cs typeface="Open Sans" panose="020B0604020202020204" charset="0"/>
              <a:sym typeface="Open Sans"/>
            </a:endParaRPr>
          </a:p>
        </p:txBody>
      </p:sp>
      <p:sp>
        <p:nvSpPr>
          <p:cNvPr id="40" name="Rectangle 39">
            <a:extLst>
              <a:ext uri="{FF2B5EF4-FFF2-40B4-BE49-F238E27FC236}">
                <a16:creationId xmlns:a16="http://schemas.microsoft.com/office/drawing/2014/main" id="{02834C04-8B58-40FB-8DEA-9347039CD141}"/>
              </a:ext>
            </a:extLst>
          </p:cNvPr>
          <p:cNvSpPr/>
          <p:nvPr/>
        </p:nvSpPr>
        <p:spPr>
          <a:xfrm>
            <a:off x="4993091" y="1677661"/>
            <a:ext cx="1729046" cy="3094957"/>
          </a:xfrm>
          <a:prstGeom prst="rect">
            <a:avLst/>
          </a:prstGeom>
          <a:noFill/>
          <a:ln>
            <a:solidFill>
              <a:srgbClr val="2D7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800" b="0" i="0" u="none" strike="noStrike" kern="0" cap="none" spc="0" normalizeH="0" baseline="0" noProof="0">
              <a:ln>
                <a:noFill/>
              </a:ln>
              <a:solidFill>
                <a:srgbClr val="FFFFFF"/>
              </a:solidFill>
              <a:effectLst/>
              <a:uLnTx/>
              <a:uFillTx/>
              <a:latin typeface="Verdana" panose="020B0604030504040204" pitchFamily="34" charset="0"/>
              <a:ea typeface="+mn-ea"/>
              <a:cs typeface="+mn-cs"/>
              <a:sym typeface="Arial"/>
            </a:endParaRPr>
          </a:p>
        </p:txBody>
      </p:sp>
      <p:sp>
        <p:nvSpPr>
          <p:cNvPr id="41" name="Text Placeholder 4">
            <a:extLst>
              <a:ext uri="{FF2B5EF4-FFF2-40B4-BE49-F238E27FC236}">
                <a16:creationId xmlns:a16="http://schemas.microsoft.com/office/drawing/2014/main" id="{5289327D-8E54-48F1-9B1D-9409A2F13CDF}"/>
              </a:ext>
            </a:extLst>
          </p:cNvPr>
          <p:cNvSpPr txBox="1">
            <a:spLocks/>
          </p:cNvSpPr>
          <p:nvPr/>
        </p:nvSpPr>
        <p:spPr>
          <a:xfrm>
            <a:off x="5006825" y="1681500"/>
            <a:ext cx="1729046" cy="20924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350" marR="0" lvl="0" indent="0" algn="l" rtl="0" eaLnBrk="1" hangingPunct="1">
              <a:lnSpc>
                <a:spcPct val="115000"/>
              </a:lnSpc>
              <a:spcBef>
                <a:spcPts val="0"/>
              </a:spcBef>
              <a:spcAft>
                <a:spcPts val="0"/>
              </a:spcAft>
              <a:buClr>
                <a:schemeClr val="dk2"/>
              </a:buClr>
              <a:buSzPts val="1000"/>
              <a:buFontTx/>
              <a:buNone/>
              <a:tabLst/>
              <a:defRPr sz="1000" b="0" i="0" u="none" strike="noStrike" cap="none">
                <a:solidFill>
                  <a:schemeClr val="dk2"/>
                </a:solidFill>
                <a:latin typeface="Open Sans"/>
                <a:ea typeface="Open Sans"/>
                <a:cs typeface="Open Sans"/>
                <a:sym typeface="Open Sans"/>
              </a:defRPr>
            </a:lvl1pPr>
            <a:lvl2pPr marL="914400" marR="0" lvl="1"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2pPr>
            <a:lvl3pPr marL="1371600" marR="0" lvl="2"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3pPr>
            <a:lvl4pPr marL="1828800" marR="0" lvl="3"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4pPr>
            <a:lvl5pPr marL="2286000" marR="0" lvl="4"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L="2743200" marR="0" lvl="5"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6pPr>
            <a:lvl7pPr marL="3200400" marR="0" lvl="6"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7pPr>
            <a:lvl8pPr marL="3657600" marR="0" lvl="7"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8pPr>
            <a:lvl9pPr marL="4114800" marR="0" lvl="8"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9pPr>
          </a:lstStyle>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r>
              <a:rPr kumimoji="0" lang="nb-NO" sz="1000" b="1" i="0"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sym typeface="Open Sans"/>
              </a:rPr>
              <a:t>b) Felles</a:t>
            </a:r>
          </a:p>
          <a:p>
            <a:r>
              <a:rPr lang="nb-NO" sz="1000">
                <a:solidFill>
                  <a:schemeClr val="tx1"/>
                </a:solidFill>
                <a:latin typeface="Verdana" panose="020B0604030504040204" pitchFamily="34" charset="0"/>
                <a:ea typeface="Verdana" panose="020B0604030504040204" pitchFamily="34" charset="0"/>
              </a:rPr>
              <a:t>Del med gruppen hva dere har kommet frem til. </a:t>
            </a:r>
            <a:endParaRPr lang="nb-NO">
              <a:solidFill>
                <a:schemeClr val="tx1"/>
              </a:solidFill>
              <a:latin typeface="Verdana" panose="020B0604030504040204" pitchFamily="34" charset="0"/>
              <a:ea typeface="Verdana" panose="020B0604030504040204" pitchFamily="34" charset="0"/>
            </a:endParaRPr>
          </a:p>
          <a:p>
            <a:pPr>
              <a:lnSpc>
                <a:spcPct val="114999"/>
              </a:lnSpc>
            </a:pPr>
            <a:endParaRPr lang="nb-NO">
              <a:solidFill>
                <a:schemeClr val="tx1"/>
              </a:solidFill>
              <a:latin typeface="Verdana" panose="020B0604030504040204" pitchFamily="34" charset="0"/>
              <a:ea typeface="Verdana" panose="020B0604030504040204" pitchFamily="34" charset="0"/>
            </a:endParaRPr>
          </a:p>
          <a:p>
            <a:pPr>
              <a:lnSpc>
                <a:spcPct val="114999"/>
              </a:lnSpc>
            </a:pPr>
            <a:r>
              <a:rPr lang="nb-NO" sz="1000">
                <a:solidFill>
                  <a:schemeClr val="tx1"/>
                </a:solidFill>
                <a:latin typeface="Verdana" panose="020B0604030504040204" pitchFamily="34" charset="0"/>
                <a:ea typeface="Verdana" panose="020B0604030504040204" pitchFamily="34" charset="0"/>
              </a:rPr>
              <a:t>Legg lappene under tilhørende kolonne. </a:t>
            </a:r>
            <a:endParaRPr lang="nb-NO">
              <a:solidFill>
                <a:schemeClr val="tx1"/>
              </a:solidFill>
              <a:latin typeface="Verdana" panose="020B0604030504040204" pitchFamily="34" charset="0"/>
              <a:ea typeface="Verdana" panose="020B0604030504040204" pitchFamily="34" charset="0"/>
            </a:endParaRPr>
          </a:p>
          <a:p>
            <a:pPr>
              <a:lnSpc>
                <a:spcPct val="114999"/>
              </a:lnSpc>
            </a:pPr>
            <a:endParaRPr lang="nb-NO">
              <a:solidFill>
                <a:schemeClr val="tx1"/>
              </a:solidFill>
              <a:latin typeface="Verdana" panose="020B0604030504040204" pitchFamily="34" charset="0"/>
              <a:ea typeface="Verdana" panose="020B0604030504040204" pitchFamily="34" charset="0"/>
            </a:endParaRPr>
          </a:p>
          <a:p>
            <a:pPr>
              <a:lnSpc>
                <a:spcPct val="114999"/>
              </a:lnSpc>
            </a:pPr>
            <a:r>
              <a:rPr lang="nb-NO" sz="1000">
                <a:solidFill>
                  <a:schemeClr val="tx1"/>
                </a:solidFill>
                <a:latin typeface="Verdana" panose="020B0604030504040204" pitchFamily="34" charset="0"/>
                <a:ea typeface="Verdana" panose="020B0604030504040204" pitchFamily="34" charset="0"/>
              </a:rPr>
              <a:t>Hver og en leser opp sin lapp og forklarer innholdet.</a:t>
            </a:r>
            <a:r>
              <a:rPr lang="nb-NO">
                <a:solidFill>
                  <a:schemeClr val="tx1"/>
                </a:solidFill>
                <a:latin typeface="Verdana" panose="020B0604030504040204" pitchFamily="34" charset="0"/>
                <a:ea typeface="Verdana" panose="020B0604030504040204" pitchFamily="34" charset="0"/>
              </a:rPr>
              <a:t>  Ta for dere </a:t>
            </a:r>
            <a:r>
              <a:rPr lang="nb-NO" sz="1000">
                <a:solidFill>
                  <a:schemeClr val="tx1"/>
                </a:solidFill>
                <a:latin typeface="Verdana" panose="020B0604030504040204" pitchFamily="34" charset="0"/>
                <a:ea typeface="Verdana" panose="020B0604030504040204" pitchFamily="34" charset="0"/>
              </a:rPr>
              <a:t>en kolonne av gangen.</a:t>
            </a:r>
            <a:r>
              <a:rPr lang="nb-NO">
                <a:solidFill>
                  <a:schemeClr val="tx1"/>
                </a:solidFill>
                <a:latin typeface="Verdana" panose="020B0604030504040204" pitchFamily="34" charset="0"/>
                <a:ea typeface="Verdana" panose="020B0604030504040204" pitchFamily="34" charset="0"/>
              </a:rPr>
              <a:t> </a:t>
            </a:r>
          </a:p>
          <a:p>
            <a:endParaRPr lang="nb-NO">
              <a:solidFill>
                <a:schemeClr val="tx1"/>
              </a:solidFill>
              <a:latin typeface="Verdana" panose="020B0604030504040204" pitchFamily="34" charset="0"/>
              <a:ea typeface="Verdana" panose="020B0604030504040204" pitchFamily="34" charset="0"/>
            </a:endParaRPr>
          </a:p>
          <a:p>
            <a:pPr>
              <a:lnSpc>
                <a:spcPct val="114999"/>
              </a:lnSpc>
            </a:pPr>
            <a:r>
              <a:rPr lang="nb-NO" sz="1000">
                <a:solidFill>
                  <a:schemeClr val="tx1"/>
                </a:solidFill>
                <a:latin typeface="Verdana" panose="020B0604030504040204" pitchFamily="34" charset="0"/>
                <a:ea typeface="Verdana" panose="020B0604030504040204" pitchFamily="34" charset="0"/>
              </a:rPr>
              <a:t>Like lapper slås sammen til en.</a:t>
            </a:r>
            <a:endParaRPr lang="nb-NO">
              <a:solidFill>
                <a:schemeClr val="tx1"/>
              </a:solidFill>
              <a:latin typeface="Verdana" panose="020B0604030504040204" pitchFamily="34" charset="0"/>
              <a:ea typeface="Verdana" panose="020B0604030504040204" pitchFamily="34" charset="0"/>
            </a:endParaRP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endParaRPr kumimoji="0" lang="nb-NO" sz="1000" b="0" i="0"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cs typeface="Open Sans" panose="020B0604020202020204" charset="0"/>
              <a:sym typeface="Open Sans"/>
            </a:endParaRP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endParaRPr kumimoji="0" lang="nb-NO" sz="1000" b="0" i="0"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cs typeface="Open Sans" panose="020B0604020202020204" charset="0"/>
              <a:sym typeface="Open Sans"/>
            </a:endParaRPr>
          </a:p>
        </p:txBody>
      </p:sp>
      <p:sp>
        <p:nvSpPr>
          <p:cNvPr id="3" name="TextBox 2">
            <a:extLst>
              <a:ext uri="{FF2B5EF4-FFF2-40B4-BE49-F238E27FC236}">
                <a16:creationId xmlns:a16="http://schemas.microsoft.com/office/drawing/2014/main" id="{6B333A84-0959-4BA4-B2D6-56F287E17059}"/>
              </a:ext>
            </a:extLst>
          </p:cNvPr>
          <p:cNvSpPr txBox="1"/>
          <p:nvPr/>
        </p:nvSpPr>
        <p:spPr>
          <a:xfrm>
            <a:off x="3453467" y="1418646"/>
            <a:ext cx="95155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b-NO" sz="1400" b="0" i="0" u="none" strike="noStrike" kern="0" cap="none" spc="0" normalizeH="0" baseline="0" noProof="0">
                <a:ln>
                  <a:noFill/>
                </a:ln>
                <a:solidFill>
                  <a:srgbClr val="2D7C81"/>
                </a:solidFill>
                <a:effectLst/>
                <a:uLnTx/>
                <a:uFillTx/>
                <a:latin typeface="Verdana" panose="020B0604030504040204" pitchFamily="34" charset="0"/>
                <a:ea typeface="Verdana" panose="020B0604030504040204" pitchFamily="34" charset="0"/>
                <a:sym typeface="Arial"/>
              </a:rPr>
              <a:t>5 min</a:t>
            </a:r>
          </a:p>
        </p:txBody>
      </p:sp>
      <p:sp>
        <p:nvSpPr>
          <p:cNvPr id="44" name="TextBox 43">
            <a:extLst>
              <a:ext uri="{FF2B5EF4-FFF2-40B4-BE49-F238E27FC236}">
                <a16:creationId xmlns:a16="http://schemas.microsoft.com/office/drawing/2014/main" id="{4F4EBACB-CAB7-460E-BDD3-2AD367C644AC}"/>
              </a:ext>
            </a:extLst>
          </p:cNvPr>
          <p:cNvSpPr txBox="1"/>
          <p:nvPr/>
        </p:nvSpPr>
        <p:spPr>
          <a:xfrm>
            <a:off x="5516627" y="1418051"/>
            <a:ext cx="95155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b-NO" sz="1400" b="0" i="0" u="none" strike="noStrike" kern="0" cap="none" spc="0" normalizeH="0" baseline="0" noProof="0">
                <a:ln>
                  <a:noFill/>
                </a:ln>
                <a:solidFill>
                  <a:srgbClr val="2D7C81"/>
                </a:solidFill>
                <a:effectLst/>
                <a:uLnTx/>
                <a:uFillTx/>
                <a:latin typeface="Verdana" panose="020B0604030504040204" pitchFamily="34" charset="0"/>
                <a:ea typeface="Verdana" panose="020B0604030504040204" pitchFamily="34" charset="0"/>
                <a:sym typeface="Arial"/>
              </a:rPr>
              <a:t>10 min</a:t>
            </a:r>
          </a:p>
        </p:txBody>
      </p:sp>
      <p:sp>
        <p:nvSpPr>
          <p:cNvPr id="45" name="TextBox 44">
            <a:extLst>
              <a:ext uri="{FF2B5EF4-FFF2-40B4-BE49-F238E27FC236}">
                <a16:creationId xmlns:a16="http://schemas.microsoft.com/office/drawing/2014/main" id="{7E531411-D3E6-4F85-8D1A-18C6456A6E07}"/>
              </a:ext>
            </a:extLst>
          </p:cNvPr>
          <p:cNvSpPr txBox="1"/>
          <p:nvPr/>
        </p:nvSpPr>
        <p:spPr>
          <a:xfrm>
            <a:off x="7353359" y="1418050"/>
            <a:ext cx="102763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b-NO" sz="1400" b="0" i="0" u="none" strike="noStrike" kern="0" cap="none" spc="0" normalizeH="0" baseline="0" noProof="0">
                <a:ln>
                  <a:noFill/>
                </a:ln>
                <a:solidFill>
                  <a:srgbClr val="2D7C81"/>
                </a:solidFill>
                <a:effectLst/>
                <a:uLnTx/>
                <a:uFillTx/>
                <a:latin typeface="Verdana" panose="020B0604030504040204" pitchFamily="34" charset="0"/>
                <a:ea typeface="Verdana" panose="020B0604030504040204" pitchFamily="34" charset="0"/>
                <a:sym typeface="Arial"/>
              </a:rPr>
              <a:t>15 min</a:t>
            </a:r>
          </a:p>
        </p:txBody>
      </p:sp>
      <p:cxnSp>
        <p:nvCxnSpPr>
          <p:cNvPr id="6" name="Straight Connector 5">
            <a:extLst>
              <a:ext uri="{FF2B5EF4-FFF2-40B4-BE49-F238E27FC236}">
                <a16:creationId xmlns:a16="http://schemas.microsoft.com/office/drawing/2014/main" id="{BC6D19C6-465A-4D14-82B4-EDAB9AF88783}"/>
              </a:ext>
            </a:extLst>
          </p:cNvPr>
          <p:cNvCxnSpPr>
            <a:cxnSpLocks/>
          </p:cNvCxnSpPr>
          <p:nvPr/>
        </p:nvCxnSpPr>
        <p:spPr>
          <a:xfrm>
            <a:off x="594301" y="2677202"/>
            <a:ext cx="2114715"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E85DD5E-ACA6-4DAB-9F9A-168B472FAA77}"/>
              </a:ext>
            </a:extLst>
          </p:cNvPr>
          <p:cNvCxnSpPr>
            <a:cxnSpLocks/>
          </p:cNvCxnSpPr>
          <p:nvPr/>
        </p:nvCxnSpPr>
        <p:spPr>
          <a:xfrm>
            <a:off x="594301" y="3672919"/>
            <a:ext cx="2114715"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 name="Google Shape;116;gbb9474cba7_0_224">
            <a:extLst>
              <a:ext uri="{FF2B5EF4-FFF2-40B4-BE49-F238E27FC236}">
                <a16:creationId xmlns:a16="http://schemas.microsoft.com/office/drawing/2014/main" id="{09E00DFF-DCDF-868B-6906-CDA9B070E2E0}"/>
              </a:ext>
            </a:extLst>
          </p:cNvPr>
          <p:cNvSpPr/>
          <p:nvPr/>
        </p:nvSpPr>
        <p:spPr>
          <a:xfrm>
            <a:off x="661403" y="1115291"/>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Verdana" panose="020B0604030504040204" pitchFamily="34" charset="0"/>
              <a:ea typeface="Verdana" panose="020B0604030504040204" pitchFamily="34" charset="0"/>
              <a:sym typeface="Arial"/>
            </a:endParaRPr>
          </a:p>
        </p:txBody>
      </p:sp>
      <p:pic>
        <p:nvPicPr>
          <p:cNvPr id="8" name="Bilde 7">
            <a:extLst>
              <a:ext uri="{FF2B5EF4-FFF2-40B4-BE49-F238E27FC236}">
                <a16:creationId xmlns:a16="http://schemas.microsoft.com/office/drawing/2014/main" id="{D294C08D-5FD6-80E3-26A1-93F0391D54D6}"/>
              </a:ext>
            </a:extLst>
          </p:cNvPr>
          <p:cNvPicPr>
            <a:picLocks noChangeAspect="1"/>
          </p:cNvPicPr>
          <p:nvPr/>
        </p:nvPicPr>
        <p:blipFill>
          <a:blip r:embed="rId3"/>
          <a:stretch>
            <a:fillRect/>
          </a:stretch>
        </p:blipFill>
        <p:spPr>
          <a:xfrm>
            <a:off x="7353359" y="100175"/>
            <a:ext cx="1398755" cy="1047776"/>
          </a:xfrm>
          <a:prstGeom prst="rect">
            <a:avLst/>
          </a:prstGeom>
        </p:spPr>
      </p:pic>
    </p:spTree>
    <p:extLst>
      <p:ext uri="{BB962C8B-B14F-4D97-AF65-F5344CB8AC3E}">
        <p14:creationId xmlns:p14="http://schemas.microsoft.com/office/powerpoint/2010/main" val="1012182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Google Shape;115;gbb9474cba7_0_224"/>
          <p:cNvSpPr txBox="1"/>
          <p:nvPr/>
        </p:nvSpPr>
        <p:spPr>
          <a:xfrm>
            <a:off x="613763" y="1335210"/>
            <a:ext cx="3639637" cy="2793657"/>
          </a:xfrm>
          <a:prstGeom prst="rect">
            <a:avLst/>
          </a:prstGeom>
          <a:noFill/>
          <a:ln>
            <a:noFill/>
          </a:ln>
        </p:spPr>
        <p:txBody>
          <a:bodyPr spcFirstLastPara="1" wrap="square" lIns="0" tIns="7225" rIns="0" bIns="0" anchor="t" anchorCtr="0">
            <a:noAutofit/>
          </a:bodyPr>
          <a:lstStyle/>
          <a:p>
            <a:pPr lvl="0">
              <a:lnSpc>
                <a:spcPct val="150000"/>
              </a:lnSpc>
              <a:buSzPts val="1000"/>
            </a:pPr>
            <a:r>
              <a:rPr lang="nb-NO" sz="1050" b="1" dirty="0">
                <a:solidFill>
                  <a:schemeClr val="tx1"/>
                </a:solidFill>
                <a:latin typeface="+mj-lt"/>
                <a:ea typeface="Open Sans"/>
                <a:cs typeface="Open Sans"/>
                <a:sym typeface="Open Sans"/>
              </a:rPr>
              <a:t>Dere skal nå svare ut tre spørsmål:</a:t>
            </a:r>
          </a:p>
          <a:p>
            <a:pPr marL="228600" lvl="0" indent="-228600">
              <a:lnSpc>
                <a:spcPct val="150000"/>
              </a:lnSpc>
              <a:buSzPts val="1000"/>
              <a:buFont typeface="+mj-lt"/>
              <a:buAutoNum type="arabicPeriod"/>
            </a:pPr>
            <a:r>
              <a:rPr lang="nb-NO" sz="1050" dirty="0">
                <a:solidFill>
                  <a:schemeClr val="tx1"/>
                </a:solidFill>
                <a:latin typeface="+mj-lt"/>
              </a:rPr>
              <a:t>Hva har gått bra (hva skal vi fortsette med)?</a:t>
            </a:r>
          </a:p>
          <a:p>
            <a:pPr marL="228600" lvl="0" indent="-228600">
              <a:lnSpc>
                <a:spcPct val="150000"/>
              </a:lnSpc>
              <a:buSzPts val="1000"/>
              <a:buFont typeface="+mj-lt"/>
              <a:buAutoNum type="arabicPeriod"/>
            </a:pPr>
            <a:r>
              <a:rPr lang="nb-NO" sz="1050" dirty="0">
                <a:solidFill>
                  <a:schemeClr val="tx1"/>
                </a:solidFill>
                <a:latin typeface="+mj-lt"/>
                <a:ea typeface="Open Sans"/>
                <a:cs typeface="Open Sans"/>
                <a:sym typeface="Open Sans"/>
              </a:rPr>
              <a:t>Hva kunne vært gjort bedre (hva må vi forbedre)? </a:t>
            </a:r>
          </a:p>
          <a:p>
            <a:pPr marL="228600" lvl="0" indent="-228600">
              <a:lnSpc>
                <a:spcPct val="150000"/>
              </a:lnSpc>
              <a:buSzPts val="1000"/>
              <a:buFont typeface="+mj-lt"/>
              <a:buAutoNum type="arabicPeriod"/>
            </a:pPr>
            <a:r>
              <a:rPr lang="nb-NO" sz="1050" dirty="0">
                <a:solidFill>
                  <a:schemeClr val="tx1"/>
                </a:solidFill>
                <a:latin typeface="+mj-lt"/>
                <a:ea typeface="Open Sans"/>
                <a:cs typeface="Open Sans"/>
                <a:sym typeface="Open Sans"/>
              </a:rPr>
              <a:t>Hva gikk ikke bra  (hva skal vi slutte med)? </a:t>
            </a:r>
          </a:p>
          <a:p>
            <a:pPr lvl="0">
              <a:lnSpc>
                <a:spcPct val="150000"/>
              </a:lnSpc>
              <a:buSzPts val="1000"/>
            </a:pPr>
            <a:endParaRPr lang="nb-NO" sz="1050" dirty="0">
              <a:solidFill>
                <a:schemeClr val="tx1"/>
              </a:solidFill>
              <a:latin typeface="+mj-lt"/>
              <a:ea typeface="Open Sans"/>
              <a:cs typeface="Open Sans"/>
              <a:sym typeface="Open Sans"/>
            </a:endParaRPr>
          </a:p>
          <a:p>
            <a:pPr lvl="0">
              <a:lnSpc>
                <a:spcPct val="150000"/>
              </a:lnSpc>
              <a:buSzPts val="1000"/>
            </a:pPr>
            <a:r>
              <a:rPr lang="nb-NO" sz="1050" b="1" dirty="0">
                <a:solidFill>
                  <a:schemeClr val="tx1"/>
                </a:solidFill>
                <a:latin typeface="+mj-lt"/>
                <a:ea typeface="Open Sans"/>
                <a:cs typeface="Open Sans"/>
                <a:sym typeface="Open Sans"/>
              </a:rPr>
              <a:t>Dere skal knytte hvert spørsmål til konkrete ting som for eksempel: </a:t>
            </a:r>
          </a:p>
          <a:p>
            <a:pPr marL="171450" lvl="0" indent="-171450">
              <a:lnSpc>
                <a:spcPct val="150000"/>
              </a:lnSpc>
              <a:buSzPts val="1000"/>
              <a:buFont typeface="Arial" panose="020B0604020202020204" pitchFamily="34" charset="0"/>
              <a:buChar char="•"/>
            </a:pPr>
            <a:r>
              <a:rPr lang="nb-NO" sz="1050" dirty="0">
                <a:solidFill>
                  <a:schemeClr val="tx1"/>
                </a:solidFill>
                <a:latin typeface="+mj-lt"/>
                <a:ea typeface="Open Sans"/>
                <a:cs typeface="Open Sans"/>
                <a:sym typeface="Open Sans"/>
              </a:rPr>
              <a:t>Deres partssamarbeid</a:t>
            </a:r>
          </a:p>
          <a:p>
            <a:pPr marL="171450" lvl="0" indent="-171450">
              <a:lnSpc>
                <a:spcPct val="150000"/>
              </a:lnSpc>
              <a:buSzPts val="1000"/>
              <a:buFont typeface="Arial" panose="020B0604020202020204" pitchFamily="34" charset="0"/>
              <a:buChar char="•"/>
            </a:pPr>
            <a:r>
              <a:rPr lang="nb-NO" sz="1050" dirty="0">
                <a:solidFill>
                  <a:schemeClr val="tx1"/>
                </a:solidFill>
                <a:latin typeface="+mj-lt"/>
                <a:ea typeface="Open Sans"/>
                <a:cs typeface="Open Sans"/>
                <a:sym typeface="Open Sans"/>
              </a:rPr>
              <a:t>Planlegging av personalmøtet</a:t>
            </a:r>
          </a:p>
          <a:p>
            <a:pPr marL="171450" lvl="0" indent="-171450">
              <a:lnSpc>
                <a:spcPct val="150000"/>
              </a:lnSpc>
              <a:buSzPts val="1000"/>
              <a:buFont typeface="Arial" panose="020B0604020202020204" pitchFamily="34" charset="0"/>
              <a:buChar char="•"/>
            </a:pPr>
            <a:r>
              <a:rPr lang="nb-NO" sz="1050" dirty="0">
                <a:solidFill>
                  <a:schemeClr val="tx1"/>
                </a:solidFill>
                <a:latin typeface="+mj-lt"/>
                <a:ea typeface="Open Sans"/>
                <a:cs typeface="Open Sans"/>
                <a:sym typeface="Open Sans"/>
              </a:rPr>
              <a:t>En konkret oppgave</a:t>
            </a:r>
          </a:p>
          <a:p>
            <a:pPr marL="171450" lvl="0" indent="-171450">
              <a:lnSpc>
                <a:spcPct val="150000"/>
              </a:lnSpc>
              <a:buSzPts val="1000"/>
              <a:buFont typeface="Arial" panose="020B0604020202020204" pitchFamily="34" charset="0"/>
              <a:buChar char="•"/>
            </a:pPr>
            <a:r>
              <a:rPr lang="nb-NO" sz="1050" dirty="0">
                <a:solidFill>
                  <a:schemeClr val="tx1"/>
                </a:solidFill>
                <a:latin typeface="+mj-lt"/>
                <a:ea typeface="Open Sans"/>
                <a:cs typeface="Open Sans"/>
                <a:sym typeface="Open Sans"/>
              </a:rPr>
              <a:t>Gjennomføring av modul 2</a:t>
            </a:r>
          </a:p>
          <a:p>
            <a:pPr marL="171450" lvl="0" indent="-171450">
              <a:lnSpc>
                <a:spcPct val="150000"/>
              </a:lnSpc>
              <a:buSzPts val="1000"/>
              <a:buFont typeface="Arial" panose="020B0604020202020204" pitchFamily="34" charset="0"/>
              <a:buChar char="•"/>
            </a:pPr>
            <a:r>
              <a:rPr lang="nb-NO" sz="1050" dirty="0">
                <a:solidFill>
                  <a:schemeClr val="tx1"/>
                </a:solidFill>
                <a:latin typeface="+mj-lt"/>
                <a:ea typeface="Open Sans"/>
                <a:cs typeface="Open Sans"/>
                <a:sym typeface="Open Sans"/>
              </a:rPr>
              <a:t>Eventuelt noe annet.. </a:t>
            </a:r>
          </a:p>
          <a:p>
            <a:pPr lvl="0">
              <a:lnSpc>
                <a:spcPct val="150000"/>
              </a:lnSpc>
              <a:buSzPts val="1000"/>
            </a:pPr>
            <a:endParaRPr lang="nb-NO" sz="1000" b="1" dirty="0">
              <a:solidFill>
                <a:schemeClr val="tx1"/>
              </a:solidFill>
              <a:latin typeface="Open Sans"/>
              <a:ea typeface="Open Sans"/>
              <a:cs typeface="Open Sans"/>
              <a:sym typeface="Open Sans"/>
            </a:endParaRPr>
          </a:p>
        </p:txBody>
      </p:sp>
      <p:sp>
        <p:nvSpPr>
          <p:cNvPr id="7" name="Rectangle: Folded Corner 6">
            <a:extLst>
              <a:ext uri="{FF2B5EF4-FFF2-40B4-BE49-F238E27FC236}">
                <a16:creationId xmlns:a16="http://schemas.microsoft.com/office/drawing/2014/main" id="{1EEC5A5D-C1F7-4274-A626-127E83FDD0DD}"/>
              </a:ext>
            </a:extLst>
          </p:cNvPr>
          <p:cNvSpPr/>
          <p:nvPr/>
        </p:nvSpPr>
        <p:spPr>
          <a:xfrm>
            <a:off x="4618649" y="1754641"/>
            <a:ext cx="1080000" cy="668867"/>
          </a:xfrm>
          <a:prstGeom prst="foldedCorner">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sz="1000">
              <a:latin typeface="Comic Sans MS" panose="030F0702030302020204" pitchFamily="66" charset="0"/>
              <a:cs typeface="Open Sans" panose="020B0604020202020204" charset="0"/>
            </a:endParaRPr>
          </a:p>
        </p:txBody>
      </p:sp>
      <p:sp>
        <p:nvSpPr>
          <p:cNvPr id="8" name="Rectangle: Folded Corner 7">
            <a:extLst>
              <a:ext uri="{FF2B5EF4-FFF2-40B4-BE49-F238E27FC236}">
                <a16:creationId xmlns:a16="http://schemas.microsoft.com/office/drawing/2014/main" id="{96C70E3A-B0AE-4B1D-A7D2-F0B45BA9A415}"/>
              </a:ext>
            </a:extLst>
          </p:cNvPr>
          <p:cNvSpPr/>
          <p:nvPr/>
        </p:nvSpPr>
        <p:spPr>
          <a:xfrm>
            <a:off x="6189891" y="1754641"/>
            <a:ext cx="1080000" cy="668867"/>
          </a:xfrm>
          <a:prstGeom prst="foldedCorner">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000">
                <a:solidFill>
                  <a:schemeClr val="tx1"/>
                </a:solidFill>
                <a:latin typeface="Comic Sans MS" panose="030F0702030302020204" pitchFamily="66" charset="0"/>
                <a:cs typeface="Open Sans" panose="020B0604020202020204" charset="0"/>
              </a:rPr>
              <a:t>Jeg skulle ønske at: ...  </a:t>
            </a:r>
          </a:p>
        </p:txBody>
      </p:sp>
      <p:sp>
        <p:nvSpPr>
          <p:cNvPr id="9" name="Rectangle: Folded Corner 8">
            <a:extLst>
              <a:ext uri="{FF2B5EF4-FFF2-40B4-BE49-F238E27FC236}">
                <a16:creationId xmlns:a16="http://schemas.microsoft.com/office/drawing/2014/main" id="{7EDE10D4-2227-4995-A1EF-43DDA3C82747}"/>
              </a:ext>
            </a:extLst>
          </p:cNvPr>
          <p:cNvSpPr/>
          <p:nvPr/>
        </p:nvSpPr>
        <p:spPr>
          <a:xfrm>
            <a:off x="7761133" y="1754641"/>
            <a:ext cx="1080000" cy="668867"/>
          </a:xfrm>
          <a:prstGeom prst="foldedCorner">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sz="1000">
              <a:latin typeface="Comic Sans MS" panose="030F0702030302020204" pitchFamily="66" charset="0"/>
              <a:cs typeface="Open Sans" panose="020B0604020202020204" charset="0"/>
            </a:endParaRPr>
          </a:p>
        </p:txBody>
      </p:sp>
      <p:sp>
        <p:nvSpPr>
          <p:cNvPr id="10" name="TextBox 9">
            <a:extLst>
              <a:ext uri="{FF2B5EF4-FFF2-40B4-BE49-F238E27FC236}">
                <a16:creationId xmlns:a16="http://schemas.microsoft.com/office/drawing/2014/main" id="{7C664782-AE6B-435B-AAB4-8951A4A5A4FA}"/>
              </a:ext>
            </a:extLst>
          </p:cNvPr>
          <p:cNvSpPr txBox="1"/>
          <p:nvPr/>
        </p:nvSpPr>
        <p:spPr>
          <a:xfrm>
            <a:off x="4438649" y="1127461"/>
            <a:ext cx="1440000" cy="253916"/>
          </a:xfrm>
          <a:prstGeom prst="rect">
            <a:avLst/>
          </a:prstGeom>
          <a:noFill/>
        </p:spPr>
        <p:txBody>
          <a:bodyPr wrap="square" rtlCol="0">
            <a:spAutoFit/>
          </a:bodyPr>
          <a:lstStyle/>
          <a:p>
            <a:r>
              <a:rPr lang="nb-NO" sz="1050" b="1" dirty="0">
                <a:latin typeface="+mj-lt"/>
                <a:cs typeface="Open Sans" panose="020B0604020202020204" charset="0"/>
              </a:rPr>
              <a:t>Hva har gått bra</a:t>
            </a:r>
          </a:p>
        </p:txBody>
      </p:sp>
      <p:sp>
        <p:nvSpPr>
          <p:cNvPr id="11" name="TextBox 10">
            <a:extLst>
              <a:ext uri="{FF2B5EF4-FFF2-40B4-BE49-F238E27FC236}">
                <a16:creationId xmlns:a16="http://schemas.microsoft.com/office/drawing/2014/main" id="{20FBD141-B3A3-491F-8C65-D3D57D672091}"/>
              </a:ext>
            </a:extLst>
          </p:cNvPr>
          <p:cNvSpPr txBox="1"/>
          <p:nvPr/>
        </p:nvSpPr>
        <p:spPr>
          <a:xfrm>
            <a:off x="6023444" y="1127461"/>
            <a:ext cx="1440000" cy="415498"/>
          </a:xfrm>
          <a:prstGeom prst="rect">
            <a:avLst/>
          </a:prstGeom>
          <a:noFill/>
        </p:spPr>
        <p:txBody>
          <a:bodyPr wrap="square" rtlCol="0">
            <a:spAutoFit/>
          </a:bodyPr>
          <a:lstStyle/>
          <a:p>
            <a:r>
              <a:rPr lang="nb-NO" sz="1050" b="1" dirty="0">
                <a:latin typeface="+mj-lt"/>
                <a:cs typeface="Open Sans" panose="020B0604020202020204" charset="0"/>
              </a:rPr>
              <a:t>Hva kunne vært gjort bedre</a:t>
            </a:r>
          </a:p>
        </p:txBody>
      </p:sp>
      <p:sp>
        <p:nvSpPr>
          <p:cNvPr id="12" name="TextBox 11">
            <a:extLst>
              <a:ext uri="{FF2B5EF4-FFF2-40B4-BE49-F238E27FC236}">
                <a16:creationId xmlns:a16="http://schemas.microsoft.com/office/drawing/2014/main" id="{D6258320-0A14-4C9E-B7D3-54A86C3B21DB}"/>
              </a:ext>
            </a:extLst>
          </p:cNvPr>
          <p:cNvSpPr txBox="1"/>
          <p:nvPr/>
        </p:nvSpPr>
        <p:spPr>
          <a:xfrm>
            <a:off x="7608240" y="1127461"/>
            <a:ext cx="1440000" cy="415498"/>
          </a:xfrm>
          <a:prstGeom prst="rect">
            <a:avLst/>
          </a:prstGeom>
          <a:noFill/>
        </p:spPr>
        <p:txBody>
          <a:bodyPr wrap="square" rtlCol="0">
            <a:spAutoFit/>
          </a:bodyPr>
          <a:lstStyle/>
          <a:p>
            <a:r>
              <a:rPr lang="nb-NO" sz="1050" b="1" dirty="0">
                <a:latin typeface="+mj-lt"/>
                <a:cs typeface="Open Sans" panose="020B0604020202020204" charset="0"/>
              </a:rPr>
              <a:t>Hva skal vi slutte med </a:t>
            </a:r>
          </a:p>
        </p:txBody>
      </p:sp>
      <p:cxnSp>
        <p:nvCxnSpPr>
          <p:cNvPr id="13" name="Straight Connector 12">
            <a:extLst>
              <a:ext uri="{FF2B5EF4-FFF2-40B4-BE49-F238E27FC236}">
                <a16:creationId xmlns:a16="http://schemas.microsoft.com/office/drawing/2014/main" id="{6A0DFCA6-ED7F-4030-8FC6-09D484761CB3}"/>
              </a:ext>
            </a:extLst>
          </p:cNvPr>
          <p:cNvCxnSpPr/>
          <p:nvPr/>
        </p:nvCxnSpPr>
        <p:spPr>
          <a:xfrm>
            <a:off x="4398196" y="1569769"/>
            <a:ext cx="46800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Folded Corner 13">
            <a:extLst>
              <a:ext uri="{FF2B5EF4-FFF2-40B4-BE49-F238E27FC236}">
                <a16:creationId xmlns:a16="http://schemas.microsoft.com/office/drawing/2014/main" id="{F251C00F-BC2F-492B-A522-15C9936A8926}"/>
              </a:ext>
            </a:extLst>
          </p:cNvPr>
          <p:cNvSpPr/>
          <p:nvPr/>
        </p:nvSpPr>
        <p:spPr>
          <a:xfrm>
            <a:off x="4618649" y="2608379"/>
            <a:ext cx="1080000" cy="668867"/>
          </a:xfrm>
          <a:prstGeom prst="foldedCorner">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sz="1000">
              <a:latin typeface="Comic Sans MS" panose="030F0702030302020204" pitchFamily="66" charset="0"/>
              <a:cs typeface="Open Sans" panose="020B0604020202020204" charset="0"/>
            </a:endParaRPr>
          </a:p>
        </p:txBody>
      </p:sp>
      <p:sp>
        <p:nvSpPr>
          <p:cNvPr id="15" name="Rectangle: Folded Corner 14">
            <a:extLst>
              <a:ext uri="{FF2B5EF4-FFF2-40B4-BE49-F238E27FC236}">
                <a16:creationId xmlns:a16="http://schemas.microsoft.com/office/drawing/2014/main" id="{3BB15CA1-02CA-4187-B3EB-EA66EACE9BDE}"/>
              </a:ext>
            </a:extLst>
          </p:cNvPr>
          <p:cNvSpPr/>
          <p:nvPr/>
        </p:nvSpPr>
        <p:spPr>
          <a:xfrm>
            <a:off x="6189891" y="2608379"/>
            <a:ext cx="1080000" cy="668867"/>
          </a:xfrm>
          <a:prstGeom prst="foldedCorner">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000">
                <a:solidFill>
                  <a:schemeClr val="tx1"/>
                </a:solidFill>
                <a:latin typeface="Comic Sans MS" panose="030F0702030302020204" pitchFamily="66" charset="0"/>
                <a:cs typeface="Open Sans" panose="020B0604020202020204" charset="0"/>
              </a:rPr>
              <a:t>Jeg skulle ønske at: ...  </a:t>
            </a:r>
          </a:p>
        </p:txBody>
      </p:sp>
      <p:sp>
        <p:nvSpPr>
          <p:cNvPr id="16" name="Rectangle: Folded Corner 15">
            <a:extLst>
              <a:ext uri="{FF2B5EF4-FFF2-40B4-BE49-F238E27FC236}">
                <a16:creationId xmlns:a16="http://schemas.microsoft.com/office/drawing/2014/main" id="{1CBFC046-2A56-4199-A02D-736531A6B8F7}"/>
              </a:ext>
            </a:extLst>
          </p:cNvPr>
          <p:cNvSpPr/>
          <p:nvPr/>
        </p:nvSpPr>
        <p:spPr>
          <a:xfrm>
            <a:off x="7761133" y="2608379"/>
            <a:ext cx="1080000" cy="668867"/>
          </a:xfrm>
          <a:prstGeom prst="foldedCorner">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sz="1000">
              <a:latin typeface="Comic Sans MS" panose="030F0702030302020204" pitchFamily="66" charset="0"/>
              <a:cs typeface="Open Sans" panose="020B0604020202020204" charset="0"/>
            </a:endParaRPr>
          </a:p>
        </p:txBody>
      </p:sp>
      <p:sp>
        <p:nvSpPr>
          <p:cNvPr id="17" name="Rectangle: Folded Corner 16">
            <a:extLst>
              <a:ext uri="{FF2B5EF4-FFF2-40B4-BE49-F238E27FC236}">
                <a16:creationId xmlns:a16="http://schemas.microsoft.com/office/drawing/2014/main" id="{999EEAF5-A195-40B7-892D-24A5892C7F99}"/>
              </a:ext>
            </a:extLst>
          </p:cNvPr>
          <p:cNvSpPr/>
          <p:nvPr/>
        </p:nvSpPr>
        <p:spPr>
          <a:xfrm>
            <a:off x="4618649" y="3460000"/>
            <a:ext cx="1080000" cy="668867"/>
          </a:xfrm>
          <a:prstGeom prst="foldedCorner">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sz="1000">
              <a:latin typeface="Comic Sans MS" panose="030F0702030302020204" pitchFamily="66" charset="0"/>
              <a:cs typeface="Open Sans" panose="020B0604020202020204" charset="0"/>
            </a:endParaRPr>
          </a:p>
        </p:txBody>
      </p:sp>
      <p:sp>
        <p:nvSpPr>
          <p:cNvPr id="18" name="Rectangle: Folded Corner 17">
            <a:extLst>
              <a:ext uri="{FF2B5EF4-FFF2-40B4-BE49-F238E27FC236}">
                <a16:creationId xmlns:a16="http://schemas.microsoft.com/office/drawing/2014/main" id="{0E25D24D-2934-4C2B-A970-32FD3D4E9BBF}"/>
              </a:ext>
            </a:extLst>
          </p:cNvPr>
          <p:cNvSpPr/>
          <p:nvPr/>
        </p:nvSpPr>
        <p:spPr>
          <a:xfrm>
            <a:off x="6189891" y="3460000"/>
            <a:ext cx="1080000" cy="668867"/>
          </a:xfrm>
          <a:prstGeom prst="foldedCorner">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000">
                <a:solidFill>
                  <a:schemeClr val="tx1"/>
                </a:solidFill>
                <a:latin typeface="Comic Sans MS" panose="030F0702030302020204" pitchFamily="66" charset="0"/>
                <a:cs typeface="Open Sans" panose="020B0604020202020204" charset="0"/>
              </a:rPr>
              <a:t>Jeg skulle ønske at: ...  </a:t>
            </a:r>
          </a:p>
        </p:txBody>
      </p:sp>
      <p:sp>
        <p:nvSpPr>
          <p:cNvPr id="19" name="Rectangle: Folded Corner 18">
            <a:extLst>
              <a:ext uri="{FF2B5EF4-FFF2-40B4-BE49-F238E27FC236}">
                <a16:creationId xmlns:a16="http://schemas.microsoft.com/office/drawing/2014/main" id="{A2D3F700-A8E3-4AB3-9AF7-B0D976268EAD}"/>
              </a:ext>
            </a:extLst>
          </p:cNvPr>
          <p:cNvSpPr/>
          <p:nvPr/>
        </p:nvSpPr>
        <p:spPr>
          <a:xfrm>
            <a:off x="7761133" y="3460000"/>
            <a:ext cx="1080000" cy="668867"/>
          </a:xfrm>
          <a:prstGeom prst="foldedCorner">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sz="1000">
              <a:latin typeface="Comic Sans MS" panose="030F0702030302020204" pitchFamily="66" charset="0"/>
              <a:cs typeface="Open Sans" panose="020B0604020202020204" charset="0"/>
            </a:endParaRPr>
          </a:p>
        </p:txBody>
      </p:sp>
      <p:grpSp>
        <p:nvGrpSpPr>
          <p:cNvPr id="22" name="Group 21">
            <a:extLst>
              <a:ext uri="{FF2B5EF4-FFF2-40B4-BE49-F238E27FC236}">
                <a16:creationId xmlns:a16="http://schemas.microsoft.com/office/drawing/2014/main" id="{66CDC2E5-7583-45ED-8412-7D2DBB89731E}"/>
              </a:ext>
            </a:extLst>
          </p:cNvPr>
          <p:cNvGrpSpPr/>
          <p:nvPr/>
        </p:nvGrpSpPr>
        <p:grpSpPr>
          <a:xfrm>
            <a:off x="1" y="1250950"/>
            <a:ext cx="468967" cy="2763177"/>
            <a:chOff x="0" y="0"/>
            <a:chExt cx="833718" cy="6858000"/>
          </a:xfrm>
          <a:solidFill>
            <a:srgbClr val="2C7B81"/>
          </a:solidFill>
        </p:grpSpPr>
        <p:sp>
          <p:nvSpPr>
            <p:cNvPr id="23" name="Rectangle 22">
              <a:extLst>
                <a:ext uri="{FF2B5EF4-FFF2-40B4-BE49-F238E27FC236}">
                  <a16:creationId xmlns:a16="http://schemas.microsoft.com/office/drawing/2014/main" id="{A111BEF2-C59B-43E8-A957-BE57C8E5E305}"/>
                </a:ext>
              </a:extLst>
            </p:cNvPr>
            <p:cNvSpPr/>
            <p:nvPr/>
          </p:nvSpPr>
          <p:spPr>
            <a:xfrm>
              <a:off x="0" y="0"/>
              <a:ext cx="833718"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 typeface="Arial"/>
                <a:buNone/>
                <a:tabLst/>
                <a:defRPr/>
              </a:pPr>
              <a:endParaRPr kumimoji="0" lang="nb-NO" sz="1013" b="0" i="0" u="none" strike="noStrike" kern="120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24" name="TextBox 23">
              <a:extLst>
                <a:ext uri="{FF2B5EF4-FFF2-40B4-BE49-F238E27FC236}">
                  <a16:creationId xmlns:a16="http://schemas.microsoft.com/office/drawing/2014/main" id="{02E1C8F2-A5FA-437D-ABC8-CBD3F316969B}"/>
                </a:ext>
              </a:extLst>
            </p:cNvPr>
            <p:cNvSpPr txBox="1"/>
            <p:nvPr/>
          </p:nvSpPr>
          <p:spPr>
            <a:xfrm rot="16200000">
              <a:off x="-1621509" y="2065912"/>
              <a:ext cx="4030439" cy="718145"/>
            </a:xfrm>
            <a:prstGeom prst="rect">
              <a:avLst/>
            </a:prstGeom>
            <a:grpFill/>
            <a:ln>
              <a:noFill/>
            </a:ln>
          </p:spPr>
          <p:txBody>
            <a:bodyPr wrap="square" rtlCol="0">
              <a:spAutoFit/>
            </a:bodyPr>
            <a:lstStyle/>
            <a:p>
              <a:pPr marL="0" marR="0" lvl="0" indent="0" algn="l" defTabSz="514350" rtl="0" eaLnBrk="1" fontAlgn="auto" latinLnBrk="0" hangingPunct="1">
                <a:lnSpc>
                  <a:spcPct val="100000"/>
                </a:lnSpc>
                <a:spcBef>
                  <a:spcPts val="0"/>
                </a:spcBef>
                <a:spcAft>
                  <a:spcPts val="0"/>
                </a:spcAft>
                <a:buClrTx/>
                <a:buSzTx/>
                <a:buFont typeface="Arial"/>
                <a:buNone/>
                <a:tabLst/>
                <a:defRPr/>
              </a:pPr>
              <a:r>
                <a:rPr kumimoji="0" lang="nb-NO" sz="2025" b="0" i="0" u="none" strike="noStrike" kern="1200" cap="none" spc="0" normalizeH="0" baseline="0" noProof="0">
                  <a:ln>
                    <a:noFill/>
                  </a:ln>
                  <a:solidFill>
                    <a:srgbClr val="FFFFFF"/>
                  </a:solidFill>
                  <a:effectLst/>
                  <a:uLnTx/>
                  <a:uFillTx/>
                  <a:latin typeface="Calibri" panose="020F0502020204030204"/>
                  <a:ea typeface="+mn-ea"/>
                  <a:cs typeface="Arial"/>
                  <a:sym typeface="Arial"/>
                </a:rPr>
                <a:t>NOTAT</a:t>
              </a:r>
              <a:r>
                <a:rPr kumimoji="0" lang="nb-NO" sz="2025" b="1" i="0" u="none" strike="noStrike" kern="1200" cap="none" spc="0" normalizeH="0" baseline="0" noProof="0">
                  <a:ln>
                    <a:noFill/>
                  </a:ln>
                  <a:solidFill>
                    <a:srgbClr val="FFFFFF"/>
                  </a:solidFill>
                  <a:effectLst/>
                  <a:uLnTx/>
                  <a:uFillTx/>
                  <a:latin typeface="Calibri" panose="020F0502020204030204"/>
                  <a:ea typeface="+mn-ea"/>
                  <a:cs typeface="Arial"/>
                  <a:sym typeface="Arial"/>
                </a:rPr>
                <a:t>A</a:t>
              </a:r>
              <a:r>
                <a:rPr kumimoji="0" lang="nb-NO" sz="2025" b="0" i="0" u="none" strike="noStrike" kern="1200" cap="none" spc="0" normalizeH="0" baseline="0" noProof="0">
                  <a:ln>
                    <a:noFill/>
                  </a:ln>
                  <a:solidFill>
                    <a:srgbClr val="FFFFFF"/>
                  </a:solidFill>
                  <a:effectLst/>
                  <a:uLnTx/>
                  <a:uFillTx/>
                  <a:latin typeface="Calibri" panose="020F0502020204030204"/>
                  <a:ea typeface="+mn-ea"/>
                  <a:cs typeface="Arial"/>
                  <a:sym typeface="Arial"/>
                </a:rPr>
                <a:t>RK</a:t>
              </a:r>
            </a:p>
          </p:txBody>
        </p:sp>
      </p:grpSp>
      <p:sp>
        <p:nvSpPr>
          <p:cNvPr id="2" name="Title 1">
            <a:extLst>
              <a:ext uri="{FF2B5EF4-FFF2-40B4-BE49-F238E27FC236}">
                <a16:creationId xmlns:a16="http://schemas.microsoft.com/office/drawing/2014/main" id="{9F04110D-9358-4F71-A580-0DD0F95BE9E2}"/>
              </a:ext>
            </a:extLst>
          </p:cNvPr>
          <p:cNvSpPr>
            <a:spLocks noGrp="1"/>
          </p:cNvSpPr>
          <p:nvPr>
            <p:ph type="title"/>
          </p:nvPr>
        </p:nvSpPr>
        <p:spPr/>
        <p:txBody>
          <a:bodyPr>
            <a:normAutofit fontScale="90000"/>
          </a:bodyPr>
          <a:lstStyle/>
          <a:p>
            <a:r>
              <a:rPr lang="nb-NO" dirty="0">
                <a:latin typeface="+mj-lt"/>
              </a:rPr>
              <a:t>Spørsmål til oppgave 1A</a:t>
            </a:r>
          </a:p>
        </p:txBody>
      </p:sp>
    </p:spTree>
    <p:extLst>
      <p:ext uri="{BB962C8B-B14F-4D97-AF65-F5344CB8AC3E}">
        <p14:creationId xmlns:p14="http://schemas.microsoft.com/office/powerpoint/2010/main" val="68071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a:extLst>
              <a:ext uri="{FF2B5EF4-FFF2-40B4-BE49-F238E27FC236}">
                <a16:creationId xmlns:a16="http://schemas.microsoft.com/office/drawing/2014/main" id="{34C37822-F905-4E91-A836-BD5AC6988389}"/>
              </a:ext>
            </a:extLst>
          </p:cNvPr>
          <p:cNvSpPr txBox="1"/>
          <p:nvPr/>
        </p:nvSpPr>
        <p:spPr>
          <a:xfrm>
            <a:off x="872552" y="1439818"/>
            <a:ext cx="1980000" cy="2292935"/>
          </a:xfrm>
          <a:prstGeom prst="rect">
            <a:avLst/>
          </a:prstGeom>
          <a:noFill/>
          <a:ln>
            <a:solidFill>
              <a:schemeClr val="bg1">
                <a:lumMod val="85000"/>
              </a:schemeClr>
            </a:solidFill>
            <a:prstDash val="dash"/>
            <a:extLst>
              <a:ext uri="{C807C97D-BFC1-408E-A445-0C87EB9F89A2}">
                <ask:lineSketchStyleProps xmlns:ask="http://schemas.microsoft.com/office/drawing/2018/sketchyshapes" sd="2455718957">
                  <a:custGeom>
                    <a:avLst/>
                    <a:gdLst>
                      <a:gd name="connsiteX0" fmla="*/ 0 w 4210050"/>
                      <a:gd name="connsiteY0" fmla="*/ 0 h 2246769"/>
                      <a:gd name="connsiteX1" fmla="*/ 4210050 w 4210050"/>
                      <a:gd name="connsiteY1" fmla="*/ 0 h 2246769"/>
                      <a:gd name="connsiteX2" fmla="*/ 4210050 w 4210050"/>
                      <a:gd name="connsiteY2" fmla="*/ 2246769 h 2246769"/>
                      <a:gd name="connsiteX3" fmla="*/ 0 w 4210050"/>
                      <a:gd name="connsiteY3" fmla="*/ 2246769 h 2246769"/>
                      <a:gd name="connsiteX4" fmla="*/ 0 w 4210050"/>
                      <a:gd name="connsiteY4" fmla="*/ 0 h 2246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050" h="2246769" extrusionOk="0">
                        <a:moveTo>
                          <a:pt x="0" y="0"/>
                        </a:moveTo>
                        <a:cubicBezTo>
                          <a:pt x="1455121" y="73963"/>
                          <a:pt x="3039701" y="-123234"/>
                          <a:pt x="4210050" y="0"/>
                        </a:cubicBezTo>
                        <a:cubicBezTo>
                          <a:pt x="4335013" y="233139"/>
                          <a:pt x="4111641" y="1251399"/>
                          <a:pt x="4210050" y="2246769"/>
                        </a:cubicBezTo>
                        <a:cubicBezTo>
                          <a:pt x="2930668" y="2271768"/>
                          <a:pt x="673043" y="2185888"/>
                          <a:pt x="0" y="2246769"/>
                        </a:cubicBezTo>
                        <a:cubicBezTo>
                          <a:pt x="134974" y="1693650"/>
                          <a:pt x="37790" y="650540"/>
                          <a:pt x="0" y="0"/>
                        </a:cubicBezTo>
                        <a:close/>
                      </a:path>
                    </a:pathLst>
                  </a:custGeom>
                  <ask:type>
                    <ask:lineSketchNone/>
                  </ask:type>
                </ask:lineSketchStyleProps>
              </a:ext>
            </a:extLst>
          </a:ln>
        </p:spPr>
        <p:txBody>
          <a:bodyPr wrap="square" rtlCol="0">
            <a:spAutoFit/>
          </a:bodyPr>
          <a:lstStyle/>
          <a:p>
            <a:r>
              <a:rPr lang="nb-NO" sz="1100" dirty="0">
                <a:latin typeface="+mj-lt"/>
                <a:cs typeface="Open Sans" panose="020B0604020202020204" charset="0"/>
              </a:rPr>
              <a:t>Notater fra hver deltager samles her. Grupper de som er like. </a:t>
            </a:r>
            <a:r>
              <a:rPr lang="nb-NO" sz="1100" dirty="0" err="1">
                <a:latin typeface="+mj-lt"/>
                <a:cs typeface="Open Sans" panose="020B0604020202020204" charset="0"/>
              </a:rPr>
              <a:t>Event</a:t>
            </a:r>
            <a:r>
              <a:rPr lang="nb-NO" sz="1100" dirty="0">
                <a:latin typeface="+mj-lt"/>
                <a:cs typeface="Open Sans" panose="020B0604020202020204" charset="0"/>
              </a:rPr>
              <a:t> bli enige om å skrive en ny lapp som dekker begge/alle som er like. </a:t>
            </a:r>
          </a:p>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p:txBody>
      </p:sp>
      <p:sp>
        <p:nvSpPr>
          <p:cNvPr id="7" name="TextBox 6">
            <a:extLst>
              <a:ext uri="{FF2B5EF4-FFF2-40B4-BE49-F238E27FC236}">
                <a16:creationId xmlns:a16="http://schemas.microsoft.com/office/drawing/2014/main" id="{B0E3F0E0-9F23-46BD-819A-505DDE9532CA}"/>
              </a:ext>
            </a:extLst>
          </p:cNvPr>
          <p:cNvSpPr txBox="1"/>
          <p:nvPr/>
        </p:nvSpPr>
        <p:spPr>
          <a:xfrm>
            <a:off x="814331" y="1061441"/>
            <a:ext cx="1980000" cy="253916"/>
          </a:xfrm>
          <a:prstGeom prst="rect">
            <a:avLst/>
          </a:prstGeom>
          <a:noFill/>
          <a:ln>
            <a:noFill/>
          </a:ln>
        </p:spPr>
        <p:txBody>
          <a:bodyPr wrap="square" rtlCol="0">
            <a:spAutoFit/>
          </a:bodyPr>
          <a:lstStyle/>
          <a:p>
            <a:r>
              <a:rPr lang="nb-NO" sz="1050" b="1">
                <a:latin typeface="Open Sans" panose="020B0604020202020204" charset="0"/>
                <a:cs typeface="Open Sans" panose="020B0604020202020204" charset="0"/>
              </a:rPr>
              <a:t>Hva har gått bra</a:t>
            </a:r>
          </a:p>
        </p:txBody>
      </p:sp>
      <p:sp>
        <p:nvSpPr>
          <p:cNvPr id="8" name="TextBox 7">
            <a:extLst>
              <a:ext uri="{FF2B5EF4-FFF2-40B4-BE49-F238E27FC236}">
                <a16:creationId xmlns:a16="http://schemas.microsoft.com/office/drawing/2014/main" id="{5153EBCC-C07B-45A2-8385-402BA9914ED1}"/>
              </a:ext>
            </a:extLst>
          </p:cNvPr>
          <p:cNvSpPr txBox="1"/>
          <p:nvPr/>
        </p:nvSpPr>
        <p:spPr>
          <a:xfrm>
            <a:off x="2822915" y="1047504"/>
            <a:ext cx="2105215" cy="253916"/>
          </a:xfrm>
          <a:prstGeom prst="rect">
            <a:avLst/>
          </a:prstGeom>
          <a:noFill/>
          <a:ln>
            <a:noFill/>
          </a:ln>
        </p:spPr>
        <p:txBody>
          <a:bodyPr wrap="square" rtlCol="0">
            <a:spAutoFit/>
          </a:bodyPr>
          <a:lstStyle/>
          <a:p>
            <a:r>
              <a:rPr lang="nb-NO" sz="1050" b="1">
                <a:latin typeface="Open Sans" panose="020B0604020202020204" charset="0"/>
                <a:cs typeface="Open Sans" panose="020B0604020202020204" charset="0"/>
              </a:rPr>
              <a:t>Hva kunne vært gjort bedre</a:t>
            </a:r>
          </a:p>
        </p:txBody>
      </p:sp>
      <p:sp>
        <p:nvSpPr>
          <p:cNvPr id="10" name="TextBox 9">
            <a:extLst>
              <a:ext uri="{FF2B5EF4-FFF2-40B4-BE49-F238E27FC236}">
                <a16:creationId xmlns:a16="http://schemas.microsoft.com/office/drawing/2014/main" id="{C0500DD7-98E1-4968-AA04-6BE498311D9C}"/>
              </a:ext>
            </a:extLst>
          </p:cNvPr>
          <p:cNvSpPr txBox="1"/>
          <p:nvPr/>
        </p:nvSpPr>
        <p:spPr>
          <a:xfrm>
            <a:off x="4956626" y="1047504"/>
            <a:ext cx="1980000" cy="253916"/>
          </a:xfrm>
          <a:prstGeom prst="rect">
            <a:avLst/>
          </a:prstGeom>
          <a:noFill/>
          <a:ln>
            <a:noFill/>
          </a:ln>
        </p:spPr>
        <p:txBody>
          <a:bodyPr wrap="square" rtlCol="0">
            <a:spAutoFit/>
          </a:bodyPr>
          <a:lstStyle/>
          <a:p>
            <a:r>
              <a:rPr lang="nb-NO" sz="1050" b="1">
                <a:latin typeface="Open Sans" panose="020B0604020202020204" charset="0"/>
                <a:cs typeface="Open Sans" panose="020B0604020202020204" charset="0"/>
              </a:rPr>
              <a:t>Hva skal vi slutte med </a:t>
            </a:r>
          </a:p>
        </p:txBody>
      </p:sp>
      <p:sp>
        <p:nvSpPr>
          <p:cNvPr id="11" name="TextBox 10">
            <a:extLst>
              <a:ext uri="{FF2B5EF4-FFF2-40B4-BE49-F238E27FC236}">
                <a16:creationId xmlns:a16="http://schemas.microsoft.com/office/drawing/2014/main" id="{FC693753-7876-46E2-A7BB-7BA8C6376B8F}"/>
              </a:ext>
            </a:extLst>
          </p:cNvPr>
          <p:cNvSpPr txBox="1"/>
          <p:nvPr/>
        </p:nvSpPr>
        <p:spPr>
          <a:xfrm>
            <a:off x="7022961" y="1037349"/>
            <a:ext cx="1980000" cy="253916"/>
          </a:xfrm>
          <a:prstGeom prst="rect">
            <a:avLst/>
          </a:prstGeom>
          <a:noFill/>
          <a:ln>
            <a:noFill/>
          </a:ln>
        </p:spPr>
        <p:txBody>
          <a:bodyPr wrap="square" rtlCol="0">
            <a:spAutoFit/>
          </a:bodyPr>
          <a:lstStyle/>
          <a:p>
            <a:r>
              <a:rPr lang="nb-NO" sz="1050" b="1">
                <a:latin typeface="Open Sans" panose="020B0604020202020204" charset="0"/>
                <a:cs typeface="Open Sans" panose="020B0604020202020204" charset="0"/>
              </a:rPr>
              <a:t>Prioritere</a:t>
            </a:r>
          </a:p>
        </p:txBody>
      </p:sp>
      <p:cxnSp>
        <p:nvCxnSpPr>
          <p:cNvPr id="3" name="Straight Connector 2">
            <a:extLst>
              <a:ext uri="{FF2B5EF4-FFF2-40B4-BE49-F238E27FC236}">
                <a16:creationId xmlns:a16="http://schemas.microsoft.com/office/drawing/2014/main" id="{D30A83F6-070A-481E-8B6B-362C852911A2}"/>
              </a:ext>
            </a:extLst>
          </p:cNvPr>
          <p:cNvCxnSpPr/>
          <p:nvPr/>
        </p:nvCxnSpPr>
        <p:spPr>
          <a:xfrm>
            <a:off x="776066" y="1315357"/>
            <a:ext cx="1980000" cy="0"/>
          </a:xfrm>
          <a:prstGeom prst="line">
            <a:avLst/>
          </a:prstGeom>
          <a:ln>
            <a:solidFill>
              <a:srgbClr val="F79646"/>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E8DB29F-E3FC-4DF1-949A-C931046EBF5E}"/>
              </a:ext>
            </a:extLst>
          </p:cNvPr>
          <p:cNvSpPr txBox="1"/>
          <p:nvPr/>
        </p:nvSpPr>
        <p:spPr>
          <a:xfrm>
            <a:off x="2909631" y="1439818"/>
            <a:ext cx="1980000" cy="2631490"/>
          </a:xfrm>
          <a:prstGeom prst="rect">
            <a:avLst/>
          </a:prstGeom>
          <a:noFill/>
          <a:ln>
            <a:solidFill>
              <a:schemeClr val="bg1">
                <a:lumMod val="85000"/>
              </a:schemeClr>
            </a:solidFill>
            <a:prstDash val="dash"/>
            <a:extLst>
              <a:ext uri="{C807C97D-BFC1-408E-A445-0C87EB9F89A2}">
                <ask:lineSketchStyleProps xmlns:ask="http://schemas.microsoft.com/office/drawing/2018/sketchyshapes" sd="2455718957">
                  <a:custGeom>
                    <a:avLst/>
                    <a:gdLst>
                      <a:gd name="connsiteX0" fmla="*/ 0 w 4210050"/>
                      <a:gd name="connsiteY0" fmla="*/ 0 h 2246769"/>
                      <a:gd name="connsiteX1" fmla="*/ 4210050 w 4210050"/>
                      <a:gd name="connsiteY1" fmla="*/ 0 h 2246769"/>
                      <a:gd name="connsiteX2" fmla="*/ 4210050 w 4210050"/>
                      <a:gd name="connsiteY2" fmla="*/ 2246769 h 2246769"/>
                      <a:gd name="connsiteX3" fmla="*/ 0 w 4210050"/>
                      <a:gd name="connsiteY3" fmla="*/ 2246769 h 2246769"/>
                      <a:gd name="connsiteX4" fmla="*/ 0 w 4210050"/>
                      <a:gd name="connsiteY4" fmla="*/ 0 h 2246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050" h="2246769" extrusionOk="0">
                        <a:moveTo>
                          <a:pt x="0" y="0"/>
                        </a:moveTo>
                        <a:cubicBezTo>
                          <a:pt x="1455121" y="73963"/>
                          <a:pt x="3039701" y="-123234"/>
                          <a:pt x="4210050" y="0"/>
                        </a:cubicBezTo>
                        <a:cubicBezTo>
                          <a:pt x="4335013" y="233139"/>
                          <a:pt x="4111641" y="1251399"/>
                          <a:pt x="4210050" y="2246769"/>
                        </a:cubicBezTo>
                        <a:cubicBezTo>
                          <a:pt x="2930668" y="2271768"/>
                          <a:pt x="673043" y="2185888"/>
                          <a:pt x="0" y="2246769"/>
                        </a:cubicBezTo>
                        <a:cubicBezTo>
                          <a:pt x="134974" y="1693650"/>
                          <a:pt x="37790" y="650540"/>
                          <a:pt x="0" y="0"/>
                        </a:cubicBezTo>
                        <a:close/>
                      </a:path>
                    </a:pathLst>
                  </a:custGeom>
                  <ask:type>
                    <ask:lineSketchNone/>
                  </ask:type>
                </ask:lineSketchStyleProps>
              </a:ext>
            </a:extLst>
          </a:ln>
        </p:spPr>
        <p:txBody>
          <a:bodyPr wrap="square" rtlCol="0">
            <a:spAutoFit/>
          </a:bodyPr>
          <a:lstStyle/>
          <a:p>
            <a:r>
              <a:rPr lang="nb-NO" sz="1100" dirty="0">
                <a:latin typeface="+mj-lt"/>
                <a:cs typeface="Open Sans" panose="020B0604020202020204" charset="0"/>
              </a:rPr>
              <a:t>Notater fra hver deltager samles her. Grupper de som er like. </a:t>
            </a:r>
            <a:r>
              <a:rPr lang="nb-NO" sz="1100" dirty="0" err="1">
                <a:latin typeface="+mj-lt"/>
                <a:cs typeface="Open Sans" panose="020B0604020202020204" charset="0"/>
              </a:rPr>
              <a:t>Event</a:t>
            </a:r>
            <a:r>
              <a:rPr lang="nb-NO" sz="1100" dirty="0">
                <a:latin typeface="+mj-lt"/>
                <a:cs typeface="Open Sans" panose="020B0604020202020204" charset="0"/>
              </a:rPr>
              <a:t> bli enige om å skrive en ny lapp som dekker begge/alle som er like. </a:t>
            </a:r>
          </a:p>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p:txBody>
      </p:sp>
      <p:sp>
        <p:nvSpPr>
          <p:cNvPr id="15" name="TextBox 14">
            <a:extLst>
              <a:ext uri="{FF2B5EF4-FFF2-40B4-BE49-F238E27FC236}">
                <a16:creationId xmlns:a16="http://schemas.microsoft.com/office/drawing/2014/main" id="{EB6C4849-930A-405B-83E4-D790282D3E1B}"/>
              </a:ext>
            </a:extLst>
          </p:cNvPr>
          <p:cNvSpPr txBox="1"/>
          <p:nvPr/>
        </p:nvSpPr>
        <p:spPr>
          <a:xfrm>
            <a:off x="4961024" y="1414851"/>
            <a:ext cx="1980000" cy="2631490"/>
          </a:xfrm>
          <a:prstGeom prst="rect">
            <a:avLst/>
          </a:prstGeom>
          <a:noFill/>
          <a:ln>
            <a:solidFill>
              <a:schemeClr val="bg1">
                <a:lumMod val="85000"/>
              </a:schemeClr>
            </a:solidFill>
            <a:prstDash val="dash"/>
            <a:extLst>
              <a:ext uri="{C807C97D-BFC1-408E-A445-0C87EB9F89A2}">
                <ask:lineSketchStyleProps xmlns:ask="http://schemas.microsoft.com/office/drawing/2018/sketchyshapes" sd="2455718957">
                  <a:custGeom>
                    <a:avLst/>
                    <a:gdLst>
                      <a:gd name="connsiteX0" fmla="*/ 0 w 4210050"/>
                      <a:gd name="connsiteY0" fmla="*/ 0 h 2246769"/>
                      <a:gd name="connsiteX1" fmla="*/ 4210050 w 4210050"/>
                      <a:gd name="connsiteY1" fmla="*/ 0 h 2246769"/>
                      <a:gd name="connsiteX2" fmla="*/ 4210050 w 4210050"/>
                      <a:gd name="connsiteY2" fmla="*/ 2246769 h 2246769"/>
                      <a:gd name="connsiteX3" fmla="*/ 0 w 4210050"/>
                      <a:gd name="connsiteY3" fmla="*/ 2246769 h 2246769"/>
                      <a:gd name="connsiteX4" fmla="*/ 0 w 4210050"/>
                      <a:gd name="connsiteY4" fmla="*/ 0 h 2246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050" h="2246769" extrusionOk="0">
                        <a:moveTo>
                          <a:pt x="0" y="0"/>
                        </a:moveTo>
                        <a:cubicBezTo>
                          <a:pt x="1455121" y="73963"/>
                          <a:pt x="3039701" y="-123234"/>
                          <a:pt x="4210050" y="0"/>
                        </a:cubicBezTo>
                        <a:cubicBezTo>
                          <a:pt x="4335013" y="233139"/>
                          <a:pt x="4111641" y="1251399"/>
                          <a:pt x="4210050" y="2246769"/>
                        </a:cubicBezTo>
                        <a:cubicBezTo>
                          <a:pt x="2930668" y="2271768"/>
                          <a:pt x="673043" y="2185888"/>
                          <a:pt x="0" y="2246769"/>
                        </a:cubicBezTo>
                        <a:cubicBezTo>
                          <a:pt x="134974" y="1693650"/>
                          <a:pt x="37790" y="650540"/>
                          <a:pt x="0" y="0"/>
                        </a:cubicBezTo>
                        <a:close/>
                      </a:path>
                    </a:pathLst>
                  </a:custGeom>
                  <ask:type>
                    <ask:lineSketchNone/>
                  </ask:type>
                </ask:lineSketchStyleProps>
              </a:ext>
            </a:extLst>
          </a:ln>
        </p:spPr>
        <p:txBody>
          <a:bodyPr wrap="square" rtlCol="0">
            <a:spAutoFit/>
          </a:bodyPr>
          <a:lstStyle/>
          <a:p>
            <a:r>
              <a:rPr lang="nb-NO" sz="1100" dirty="0">
                <a:latin typeface="+mj-lt"/>
                <a:cs typeface="Open Sans" panose="020B0604020202020204" charset="0"/>
              </a:rPr>
              <a:t>Notater fra hver deltager samles her. Grupper de som er like. </a:t>
            </a:r>
            <a:r>
              <a:rPr lang="nb-NO" sz="1100" dirty="0" err="1">
                <a:latin typeface="+mj-lt"/>
                <a:cs typeface="Open Sans" panose="020B0604020202020204" charset="0"/>
              </a:rPr>
              <a:t>Event</a:t>
            </a:r>
            <a:r>
              <a:rPr lang="nb-NO" sz="1100" dirty="0">
                <a:latin typeface="+mj-lt"/>
                <a:cs typeface="Open Sans" panose="020B0604020202020204" charset="0"/>
              </a:rPr>
              <a:t> bli enige om å skrive en ny lapp som dekker begge/alle som er like. </a:t>
            </a:r>
          </a:p>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p:txBody>
      </p:sp>
      <p:sp>
        <p:nvSpPr>
          <p:cNvPr id="16" name="TextBox 15">
            <a:extLst>
              <a:ext uri="{FF2B5EF4-FFF2-40B4-BE49-F238E27FC236}">
                <a16:creationId xmlns:a16="http://schemas.microsoft.com/office/drawing/2014/main" id="{B793D961-3DCE-4344-8091-D409B236CB77}"/>
              </a:ext>
            </a:extLst>
          </p:cNvPr>
          <p:cNvSpPr txBox="1"/>
          <p:nvPr/>
        </p:nvSpPr>
        <p:spPr>
          <a:xfrm>
            <a:off x="7020664" y="1414850"/>
            <a:ext cx="1980000" cy="3477875"/>
          </a:xfrm>
          <a:prstGeom prst="rect">
            <a:avLst/>
          </a:prstGeom>
          <a:noFill/>
          <a:ln>
            <a:solidFill>
              <a:schemeClr val="bg1">
                <a:lumMod val="85000"/>
              </a:schemeClr>
            </a:solidFill>
            <a:prstDash val="dash"/>
            <a:extLst>
              <a:ext uri="{C807C97D-BFC1-408E-A445-0C87EB9F89A2}">
                <ask:lineSketchStyleProps xmlns:ask="http://schemas.microsoft.com/office/drawing/2018/sketchyshapes" sd="2455718957">
                  <a:custGeom>
                    <a:avLst/>
                    <a:gdLst>
                      <a:gd name="connsiteX0" fmla="*/ 0 w 4210050"/>
                      <a:gd name="connsiteY0" fmla="*/ 0 h 2246769"/>
                      <a:gd name="connsiteX1" fmla="*/ 4210050 w 4210050"/>
                      <a:gd name="connsiteY1" fmla="*/ 0 h 2246769"/>
                      <a:gd name="connsiteX2" fmla="*/ 4210050 w 4210050"/>
                      <a:gd name="connsiteY2" fmla="*/ 2246769 h 2246769"/>
                      <a:gd name="connsiteX3" fmla="*/ 0 w 4210050"/>
                      <a:gd name="connsiteY3" fmla="*/ 2246769 h 2246769"/>
                      <a:gd name="connsiteX4" fmla="*/ 0 w 4210050"/>
                      <a:gd name="connsiteY4" fmla="*/ 0 h 2246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050" h="2246769" extrusionOk="0">
                        <a:moveTo>
                          <a:pt x="0" y="0"/>
                        </a:moveTo>
                        <a:cubicBezTo>
                          <a:pt x="1455121" y="73963"/>
                          <a:pt x="3039701" y="-123234"/>
                          <a:pt x="4210050" y="0"/>
                        </a:cubicBezTo>
                        <a:cubicBezTo>
                          <a:pt x="4335013" y="233139"/>
                          <a:pt x="4111641" y="1251399"/>
                          <a:pt x="4210050" y="2246769"/>
                        </a:cubicBezTo>
                        <a:cubicBezTo>
                          <a:pt x="2930668" y="2271768"/>
                          <a:pt x="673043" y="2185888"/>
                          <a:pt x="0" y="2246769"/>
                        </a:cubicBezTo>
                        <a:cubicBezTo>
                          <a:pt x="134974" y="1693650"/>
                          <a:pt x="37790" y="650540"/>
                          <a:pt x="0" y="0"/>
                        </a:cubicBezTo>
                        <a:close/>
                      </a:path>
                    </a:pathLst>
                  </a:custGeom>
                  <ask:type>
                    <ask:lineSketchNone/>
                  </ask:type>
                </ask:lineSketchStyleProps>
              </a:ext>
            </a:extLst>
          </a:ln>
        </p:spPr>
        <p:txBody>
          <a:bodyPr wrap="square" rtlCol="0">
            <a:spAutoFit/>
          </a:bodyPr>
          <a:lstStyle/>
          <a:p>
            <a:r>
              <a:rPr lang="nb-NO" sz="1100" dirty="0" err="1">
                <a:latin typeface="+mj-lt"/>
                <a:cs typeface="Open Sans" panose="020B0604020202020204" charset="0"/>
              </a:rPr>
              <a:t>Hvillke</a:t>
            </a:r>
            <a:r>
              <a:rPr lang="nb-NO" sz="1100" dirty="0">
                <a:latin typeface="+mj-lt"/>
                <a:cs typeface="Open Sans" panose="020B0604020202020204" charset="0"/>
              </a:rPr>
              <a:t> momenter som har kommet opp ønsker dere å gjøre noe med? Velg noen og lag en </a:t>
            </a:r>
            <a:r>
              <a:rPr lang="nb-NO" sz="1100" dirty="0" err="1">
                <a:latin typeface="+mj-lt"/>
                <a:cs typeface="Open Sans" panose="020B0604020202020204" charset="0"/>
              </a:rPr>
              <a:t>tilltaksliste</a:t>
            </a:r>
            <a:r>
              <a:rPr lang="nb-NO" sz="1100" dirty="0">
                <a:latin typeface="+mj-lt"/>
                <a:cs typeface="Open Sans" panose="020B0604020202020204" charset="0"/>
              </a:rPr>
              <a:t> av disse. </a:t>
            </a:r>
          </a:p>
          <a:p>
            <a:endParaRPr lang="nb-NO" sz="1100" dirty="0">
              <a:latin typeface="+mj-lt"/>
              <a:cs typeface="Open Sans" panose="020B0604020202020204" charset="0"/>
            </a:endParaRPr>
          </a:p>
          <a:p>
            <a:r>
              <a:rPr lang="nb-NO" sz="1100" dirty="0">
                <a:latin typeface="+mj-lt"/>
                <a:cs typeface="Open Sans" panose="020B0604020202020204" charset="0"/>
              </a:rPr>
              <a:t>Ting som har gått bra og som dere ønsker å fortsette med tar det vare på samler i en liste som kan ha mange navn som for eksempel: </a:t>
            </a:r>
          </a:p>
          <a:p>
            <a:endParaRPr lang="nb-NO" sz="1100" dirty="0">
              <a:latin typeface="+mj-lt"/>
              <a:cs typeface="Open Sans" panose="020B0604020202020204" charset="0"/>
            </a:endParaRPr>
          </a:p>
          <a:p>
            <a:pPr marL="171450" indent="-171450">
              <a:buFont typeface="Arial" panose="020B0604020202020204" pitchFamily="34" charset="0"/>
              <a:buChar char="•"/>
            </a:pPr>
            <a:r>
              <a:rPr lang="nb-NO" sz="1100" dirty="0">
                <a:latin typeface="+mj-lt"/>
                <a:cs typeface="Open Sans" panose="020B0604020202020204" charset="0"/>
              </a:rPr>
              <a:t>Best </a:t>
            </a:r>
            <a:r>
              <a:rPr lang="nb-NO" sz="1100" dirty="0" err="1">
                <a:latin typeface="+mj-lt"/>
                <a:cs typeface="Open Sans" panose="020B0604020202020204" charset="0"/>
              </a:rPr>
              <a:t>practice</a:t>
            </a:r>
            <a:r>
              <a:rPr lang="nb-NO" sz="1100" dirty="0">
                <a:latin typeface="+mj-lt"/>
                <a:cs typeface="Open Sans" panose="020B0604020202020204" charset="0"/>
              </a:rPr>
              <a:t> hos oss </a:t>
            </a:r>
          </a:p>
          <a:p>
            <a:pPr marL="171450" indent="-171450">
              <a:buFont typeface="Arial" panose="020B0604020202020204" pitchFamily="34" charset="0"/>
              <a:buChar char="•"/>
            </a:pPr>
            <a:r>
              <a:rPr lang="nb-NO" sz="1100" dirty="0">
                <a:latin typeface="+mj-lt"/>
                <a:cs typeface="Open Sans" panose="020B0604020202020204" charset="0"/>
              </a:rPr>
              <a:t>Kjøreregler </a:t>
            </a:r>
          </a:p>
          <a:p>
            <a:pPr marL="171450" indent="-171450">
              <a:buFont typeface="Arial" panose="020B0604020202020204" pitchFamily="34" charset="0"/>
              <a:buChar char="•"/>
            </a:pPr>
            <a:r>
              <a:rPr lang="nb-NO" sz="1100" dirty="0">
                <a:latin typeface="+mj-lt"/>
                <a:cs typeface="Open Sans" panose="020B0604020202020204" charset="0"/>
              </a:rPr>
              <a:t>Sånn gjør vi det hos oss</a:t>
            </a:r>
          </a:p>
          <a:p>
            <a:pPr marL="171450" indent="-171450">
              <a:buFont typeface="Arial" panose="020B0604020202020204" pitchFamily="34" charset="0"/>
              <a:buChar char="•"/>
            </a:pPr>
            <a:r>
              <a:rPr lang="nb-NO" sz="1100" dirty="0">
                <a:latin typeface="+mj-lt"/>
                <a:cs typeface="Open Sans" panose="020B0604020202020204" charset="0"/>
              </a:rPr>
              <a:t>Eller noe annet som passer best hos dere</a:t>
            </a:r>
          </a:p>
          <a:p>
            <a:endParaRPr lang="nb-NO" sz="1100" dirty="0">
              <a:latin typeface="Open Sans" panose="020B0604020202020204" charset="0"/>
              <a:cs typeface="Open Sans" panose="020B0604020202020204" charset="0"/>
            </a:endParaRPr>
          </a:p>
        </p:txBody>
      </p:sp>
      <p:cxnSp>
        <p:nvCxnSpPr>
          <p:cNvPr id="17" name="Straight Connector 16">
            <a:extLst>
              <a:ext uri="{FF2B5EF4-FFF2-40B4-BE49-F238E27FC236}">
                <a16:creationId xmlns:a16="http://schemas.microsoft.com/office/drawing/2014/main" id="{2B2D0B42-8DBE-4F82-942E-15DA93DB3895}"/>
              </a:ext>
            </a:extLst>
          </p:cNvPr>
          <p:cNvCxnSpPr/>
          <p:nvPr/>
        </p:nvCxnSpPr>
        <p:spPr>
          <a:xfrm>
            <a:off x="2859944" y="1315355"/>
            <a:ext cx="1980000" cy="0"/>
          </a:xfrm>
          <a:prstGeom prst="line">
            <a:avLst/>
          </a:prstGeom>
          <a:ln>
            <a:solidFill>
              <a:srgbClr val="F7964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A0145B0-7DC4-49DB-B21F-59CEB77D5297}"/>
              </a:ext>
            </a:extLst>
          </p:cNvPr>
          <p:cNvCxnSpPr/>
          <p:nvPr/>
        </p:nvCxnSpPr>
        <p:spPr>
          <a:xfrm>
            <a:off x="5002014" y="1315357"/>
            <a:ext cx="1980000" cy="0"/>
          </a:xfrm>
          <a:prstGeom prst="line">
            <a:avLst/>
          </a:prstGeom>
          <a:ln>
            <a:solidFill>
              <a:srgbClr val="F7964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B130214-3630-4D4A-A848-8EFB9C05B950}"/>
              </a:ext>
            </a:extLst>
          </p:cNvPr>
          <p:cNvCxnSpPr/>
          <p:nvPr/>
        </p:nvCxnSpPr>
        <p:spPr>
          <a:xfrm>
            <a:off x="7012810" y="1315358"/>
            <a:ext cx="1980000" cy="0"/>
          </a:xfrm>
          <a:prstGeom prst="line">
            <a:avLst/>
          </a:prstGeom>
          <a:ln>
            <a:solidFill>
              <a:srgbClr val="F79646"/>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5273184E-A729-402F-BE81-8F9E6D95CFF0}"/>
              </a:ext>
            </a:extLst>
          </p:cNvPr>
          <p:cNvGrpSpPr/>
          <p:nvPr/>
        </p:nvGrpSpPr>
        <p:grpSpPr>
          <a:xfrm>
            <a:off x="1" y="1250950"/>
            <a:ext cx="468967" cy="2763177"/>
            <a:chOff x="0" y="0"/>
            <a:chExt cx="833718" cy="6858000"/>
          </a:xfrm>
          <a:solidFill>
            <a:srgbClr val="2C7B81"/>
          </a:solidFill>
        </p:grpSpPr>
        <p:sp>
          <p:nvSpPr>
            <p:cNvPr id="24" name="Rectangle 23">
              <a:extLst>
                <a:ext uri="{FF2B5EF4-FFF2-40B4-BE49-F238E27FC236}">
                  <a16:creationId xmlns:a16="http://schemas.microsoft.com/office/drawing/2014/main" id="{C788F76B-7ADB-4037-AED6-6184B389ABCB}"/>
                </a:ext>
              </a:extLst>
            </p:cNvPr>
            <p:cNvSpPr/>
            <p:nvPr/>
          </p:nvSpPr>
          <p:spPr>
            <a:xfrm>
              <a:off x="0" y="0"/>
              <a:ext cx="833718"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 typeface="Arial"/>
                <a:buNone/>
                <a:tabLst/>
                <a:defRPr/>
              </a:pPr>
              <a:endParaRPr kumimoji="0" lang="nb-NO" sz="1013" b="0" i="0" u="none" strike="noStrike" kern="120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25" name="TextBox 24">
              <a:extLst>
                <a:ext uri="{FF2B5EF4-FFF2-40B4-BE49-F238E27FC236}">
                  <a16:creationId xmlns:a16="http://schemas.microsoft.com/office/drawing/2014/main" id="{F3C2147D-BC22-4AD6-BBA2-0658319E5B26}"/>
                </a:ext>
              </a:extLst>
            </p:cNvPr>
            <p:cNvSpPr txBox="1"/>
            <p:nvPr/>
          </p:nvSpPr>
          <p:spPr>
            <a:xfrm rot="16200000">
              <a:off x="-1621509" y="2065912"/>
              <a:ext cx="4030439" cy="718145"/>
            </a:xfrm>
            <a:prstGeom prst="rect">
              <a:avLst/>
            </a:prstGeom>
            <a:grpFill/>
            <a:ln>
              <a:noFill/>
            </a:ln>
          </p:spPr>
          <p:txBody>
            <a:bodyPr wrap="square" rtlCol="0">
              <a:spAutoFit/>
            </a:bodyPr>
            <a:lstStyle/>
            <a:p>
              <a:pPr marL="0" marR="0" lvl="0" indent="0" algn="l" defTabSz="514350" rtl="0" eaLnBrk="1" fontAlgn="auto" latinLnBrk="0" hangingPunct="1">
                <a:lnSpc>
                  <a:spcPct val="100000"/>
                </a:lnSpc>
                <a:spcBef>
                  <a:spcPts val="0"/>
                </a:spcBef>
                <a:spcAft>
                  <a:spcPts val="0"/>
                </a:spcAft>
                <a:buClrTx/>
                <a:buSzTx/>
                <a:buFont typeface="Arial"/>
                <a:buNone/>
                <a:tabLst/>
                <a:defRPr/>
              </a:pPr>
              <a:r>
                <a:rPr kumimoji="0" lang="nb-NO" sz="2025" b="0" i="0" u="none" strike="noStrike" kern="1200" cap="none" spc="0" normalizeH="0" baseline="0" noProof="0">
                  <a:ln>
                    <a:noFill/>
                  </a:ln>
                  <a:solidFill>
                    <a:srgbClr val="FFFFFF"/>
                  </a:solidFill>
                  <a:effectLst/>
                  <a:uLnTx/>
                  <a:uFillTx/>
                  <a:latin typeface="Calibri" panose="020F0502020204030204"/>
                  <a:ea typeface="+mn-ea"/>
                  <a:cs typeface="Arial"/>
                  <a:sym typeface="Arial"/>
                </a:rPr>
                <a:t>NOTAT</a:t>
              </a:r>
              <a:r>
                <a:rPr kumimoji="0" lang="nb-NO" sz="2025" b="1" i="0" u="none" strike="noStrike" kern="1200" cap="none" spc="0" normalizeH="0" baseline="0" noProof="0">
                  <a:ln>
                    <a:noFill/>
                  </a:ln>
                  <a:solidFill>
                    <a:srgbClr val="FFFFFF"/>
                  </a:solidFill>
                  <a:effectLst/>
                  <a:uLnTx/>
                  <a:uFillTx/>
                  <a:latin typeface="Calibri" panose="020F0502020204030204"/>
                  <a:ea typeface="+mn-ea"/>
                  <a:cs typeface="Arial"/>
                  <a:sym typeface="Arial"/>
                </a:rPr>
                <a:t>A</a:t>
              </a:r>
              <a:r>
                <a:rPr kumimoji="0" lang="nb-NO" sz="2025" b="0" i="0" u="none" strike="noStrike" kern="1200" cap="none" spc="0" normalizeH="0" baseline="0" noProof="0">
                  <a:ln>
                    <a:noFill/>
                  </a:ln>
                  <a:solidFill>
                    <a:srgbClr val="FFFFFF"/>
                  </a:solidFill>
                  <a:effectLst/>
                  <a:uLnTx/>
                  <a:uFillTx/>
                  <a:latin typeface="Calibri" panose="020F0502020204030204"/>
                  <a:ea typeface="+mn-ea"/>
                  <a:cs typeface="Arial"/>
                  <a:sym typeface="Arial"/>
                </a:rPr>
                <a:t>RK</a:t>
              </a:r>
            </a:p>
          </p:txBody>
        </p:sp>
      </p:grpSp>
      <p:sp>
        <p:nvSpPr>
          <p:cNvPr id="2" name="Title 1">
            <a:extLst>
              <a:ext uri="{FF2B5EF4-FFF2-40B4-BE49-F238E27FC236}">
                <a16:creationId xmlns:a16="http://schemas.microsoft.com/office/drawing/2014/main" id="{6A9C91BF-A4C3-430B-843C-4070D0B0A2EC}"/>
              </a:ext>
            </a:extLst>
          </p:cNvPr>
          <p:cNvSpPr>
            <a:spLocks noGrp="1"/>
          </p:cNvSpPr>
          <p:nvPr>
            <p:ph type="title"/>
          </p:nvPr>
        </p:nvSpPr>
        <p:spPr>
          <a:xfrm>
            <a:off x="432000" y="452840"/>
            <a:ext cx="8280000" cy="574800"/>
          </a:xfrm>
        </p:spPr>
        <p:txBody>
          <a:bodyPr>
            <a:normAutofit fontScale="90000"/>
          </a:bodyPr>
          <a:lstStyle/>
          <a:p>
            <a:r>
              <a:rPr lang="nb-NO" dirty="0">
                <a:latin typeface="+mj-lt"/>
              </a:rPr>
              <a:t>Notatark til oppgave 1A </a:t>
            </a:r>
          </a:p>
        </p:txBody>
      </p:sp>
    </p:spTree>
    <p:extLst>
      <p:ext uri="{BB962C8B-B14F-4D97-AF65-F5344CB8AC3E}">
        <p14:creationId xmlns:p14="http://schemas.microsoft.com/office/powerpoint/2010/main" val="1079482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a:extLst>
              <a:ext uri="{FF2B5EF4-FFF2-40B4-BE49-F238E27FC236}">
                <a16:creationId xmlns:a16="http://schemas.microsoft.com/office/drawing/2014/main" id="{34C37822-F905-4E91-A836-BD5AC6988389}"/>
              </a:ext>
            </a:extLst>
          </p:cNvPr>
          <p:cNvSpPr txBox="1"/>
          <p:nvPr/>
        </p:nvSpPr>
        <p:spPr>
          <a:xfrm>
            <a:off x="814331" y="1439818"/>
            <a:ext cx="1980000" cy="1277273"/>
          </a:xfrm>
          <a:prstGeom prst="rect">
            <a:avLst/>
          </a:prstGeom>
          <a:noFill/>
          <a:ln>
            <a:solidFill>
              <a:schemeClr val="bg1">
                <a:lumMod val="85000"/>
              </a:schemeClr>
            </a:solidFill>
            <a:prstDash val="dash"/>
            <a:extLst>
              <a:ext uri="{C807C97D-BFC1-408E-A445-0C87EB9F89A2}">
                <ask:lineSketchStyleProps xmlns:ask="http://schemas.microsoft.com/office/drawing/2018/sketchyshapes" sd="2455718957">
                  <a:custGeom>
                    <a:avLst/>
                    <a:gdLst>
                      <a:gd name="connsiteX0" fmla="*/ 0 w 4210050"/>
                      <a:gd name="connsiteY0" fmla="*/ 0 h 2246769"/>
                      <a:gd name="connsiteX1" fmla="*/ 4210050 w 4210050"/>
                      <a:gd name="connsiteY1" fmla="*/ 0 h 2246769"/>
                      <a:gd name="connsiteX2" fmla="*/ 4210050 w 4210050"/>
                      <a:gd name="connsiteY2" fmla="*/ 2246769 h 2246769"/>
                      <a:gd name="connsiteX3" fmla="*/ 0 w 4210050"/>
                      <a:gd name="connsiteY3" fmla="*/ 2246769 h 2246769"/>
                      <a:gd name="connsiteX4" fmla="*/ 0 w 4210050"/>
                      <a:gd name="connsiteY4" fmla="*/ 0 h 2246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050" h="2246769" extrusionOk="0">
                        <a:moveTo>
                          <a:pt x="0" y="0"/>
                        </a:moveTo>
                        <a:cubicBezTo>
                          <a:pt x="1455121" y="73963"/>
                          <a:pt x="3039701" y="-123234"/>
                          <a:pt x="4210050" y="0"/>
                        </a:cubicBezTo>
                        <a:cubicBezTo>
                          <a:pt x="4335013" y="233139"/>
                          <a:pt x="4111641" y="1251399"/>
                          <a:pt x="4210050" y="2246769"/>
                        </a:cubicBezTo>
                        <a:cubicBezTo>
                          <a:pt x="2930668" y="2271768"/>
                          <a:pt x="673043" y="2185888"/>
                          <a:pt x="0" y="2246769"/>
                        </a:cubicBezTo>
                        <a:cubicBezTo>
                          <a:pt x="134974" y="1693650"/>
                          <a:pt x="37790" y="650540"/>
                          <a:pt x="0" y="0"/>
                        </a:cubicBezTo>
                        <a:close/>
                      </a:path>
                    </a:pathLst>
                  </a:custGeom>
                  <ask:type>
                    <ask:lineSketchNone/>
                  </ask:type>
                </ask:lineSketchStyleProps>
              </a:ext>
            </a:extLst>
          </a:ln>
        </p:spPr>
        <p:txBody>
          <a:bodyPr wrap="square" rtlCol="0">
            <a:spAutoFit/>
          </a:bodyPr>
          <a:lstStyle/>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p:txBody>
      </p:sp>
      <p:sp>
        <p:nvSpPr>
          <p:cNvPr id="7" name="TextBox 6">
            <a:extLst>
              <a:ext uri="{FF2B5EF4-FFF2-40B4-BE49-F238E27FC236}">
                <a16:creationId xmlns:a16="http://schemas.microsoft.com/office/drawing/2014/main" id="{B0E3F0E0-9F23-46BD-819A-505DDE9532CA}"/>
              </a:ext>
            </a:extLst>
          </p:cNvPr>
          <p:cNvSpPr txBox="1"/>
          <p:nvPr/>
        </p:nvSpPr>
        <p:spPr>
          <a:xfrm>
            <a:off x="814331" y="1061441"/>
            <a:ext cx="1980000" cy="253916"/>
          </a:xfrm>
          <a:prstGeom prst="rect">
            <a:avLst/>
          </a:prstGeom>
          <a:noFill/>
          <a:ln>
            <a:noFill/>
          </a:ln>
        </p:spPr>
        <p:txBody>
          <a:bodyPr wrap="square" rtlCol="0">
            <a:spAutoFit/>
          </a:bodyPr>
          <a:lstStyle/>
          <a:p>
            <a:r>
              <a:rPr lang="nb-NO" sz="1050" b="1" dirty="0">
                <a:latin typeface="Open Sans" panose="020B0604020202020204" charset="0"/>
                <a:cs typeface="Open Sans" panose="020B0604020202020204" charset="0"/>
              </a:rPr>
              <a:t>Hva har gått bra</a:t>
            </a:r>
          </a:p>
        </p:txBody>
      </p:sp>
      <p:sp>
        <p:nvSpPr>
          <p:cNvPr id="8" name="TextBox 7">
            <a:extLst>
              <a:ext uri="{FF2B5EF4-FFF2-40B4-BE49-F238E27FC236}">
                <a16:creationId xmlns:a16="http://schemas.microsoft.com/office/drawing/2014/main" id="{5153EBCC-C07B-45A2-8385-402BA9914ED1}"/>
              </a:ext>
            </a:extLst>
          </p:cNvPr>
          <p:cNvSpPr txBox="1"/>
          <p:nvPr/>
        </p:nvSpPr>
        <p:spPr>
          <a:xfrm>
            <a:off x="2822915" y="1047504"/>
            <a:ext cx="2105215" cy="253916"/>
          </a:xfrm>
          <a:prstGeom prst="rect">
            <a:avLst/>
          </a:prstGeom>
          <a:noFill/>
          <a:ln>
            <a:noFill/>
          </a:ln>
        </p:spPr>
        <p:txBody>
          <a:bodyPr wrap="square" rtlCol="0">
            <a:spAutoFit/>
          </a:bodyPr>
          <a:lstStyle/>
          <a:p>
            <a:r>
              <a:rPr lang="nb-NO" sz="1050" b="1">
                <a:latin typeface="Open Sans" panose="020B0604020202020204" charset="0"/>
                <a:cs typeface="Open Sans" panose="020B0604020202020204" charset="0"/>
              </a:rPr>
              <a:t>Hva kunne vært gjort bedre</a:t>
            </a:r>
          </a:p>
        </p:txBody>
      </p:sp>
      <p:sp>
        <p:nvSpPr>
          <p:cNvPr id="10" name="TextBox 9">
            <a:extLst>
              <a:ext uri="{FF2B5EF4-FFF2-40B4-BE49-F238E27FC236}">
                <a16:creationId xmlns:a16="http://schemas.microsoft.com/office/drawing/2014/main" id="{C0500DD7-98E1-4968-AA04-6BE498311D9C}"/>
              </a:ext>
            </a:extLst>
          </p:cNvPr>
          <p:cNvSpPr txBox="1"/>
          <p:nvPr/>
        </p:nvSpPr>
        <p:spPr>
          <a:xfrm>
            <a:off x="4956626" y="1047504"/>
            <a:ext cx="1980000" cy="253916"/>
          </a:xfrm>
          <a:prstGeom prst="rect">
            <a:avLst/>
          </a:prstGeom>
          <a:noFill/>
          <a:ln>
            <a:noFill/>
          </a:ln>
        </p:spPr>
        <p:txBody>
          <a:bodyPr wrap="square" rtlCol="0">
            <a:spAutoFit/>
          </a:bodyPr>
          <a:lstStyle/>
          <a:p>
            <a:r>
              <a:rPr lang="nb-NO" sz="1050" b="1">
                <a:latin typeface="Open Sans" panose="020B0604020202020204" charset="0"/>
                <a:cs typeface="Open Sans" panose="020B0604020202020204" charset="0"/>
              </a:rPr>
              <a:t>Hva skal vi slutte med </a:t>
            </a:r>
          </a:p>
        </p:txBody>
      </p:sp>
      <p:sp>
        <p:nvSpPr>
          <p:cNvPr id="11" name="TextBox 10">
            <a:extLst>
              <a:ext uri="{FF2B5EF4-FFF2-40B4-BE49-F238E27FC236}">
                <a16:creationId xmlns:a16="http://schemas.microsoft.com/office/drawing/2014/main" id="{FC693753-7876-46E2-A7BB-7BA8C6376B8F}"/>
              </a:ext>
            </a:extLst>
          </p:cNvPr>
          <p:cNvSpPr txBox="1"/>
          <p:nvPr/>
        </p:nvSpPr>
        <p:spPr>
          <a:xfrm>
            <a:off x="7022961" y="1037349"/>
            <a:ext cx="1980000" cy="253916"/>
          </a:xfrm>
          <a:prstGeom prst="rect">
            <a:avLst/>
          </a:prstGeom>
          <a:noFill/>
          <a:ln>
            <a:noFill/>
          </a:ln>
        </p:spPr>
        <p:txBody>
          <a:bodyPr wrap="square" rtlCol="0">
            <a:spAutoFit/>
          </a:bodyPr>
          <a:lstStyle/>
          <a:p>
            <a:r>
              <a:rPr lang="nb-NO" sz="1050" b="1">
                <a:latin typeface="Open Sans" panose="020B0604020202020204" charset="0"/>
                <a:cs typeface="Open Sans" panose="020B0604020202020204" charset="0"/>
              </a:rPr>
              <a:t>Prioritere</a:t>
            </a:r>
          </a:p>
        </p:txBody>
      </p:sp>
      <p:cxnSp>
        <p:nvCxnSpPr>
          <p:cNvPr id="3" name="Straight Connector 2">
            <a:extLst>
              <a:ext uri="{FF2B5EF4-FFF2-40B4-BE49-F238E27FC236}">
                <a16:creationId xmlns:a16="http://schemas.microsoft.com/office/drawing/2014/main" id="{D30A83F6-070A-481E-8B6B-362C852911A2}"/>
              </a:ext>
            </a:extLst>
          </p:cNvPr>
          <p:cNvCxnSpPr/>
          <p:nvPr/>
        </p:nvCxnSpPr>
        <p:spPr>
          <a:xfrm>
            <a:off x="776066" y="1315357"/>
            <a:ext cx="1980000" cy="0"/>
          </a:xfrm>
          <a:prstGeom prst="line">
            <a:avLst/>
          </a:prstGeom>
          <a:ln>
            <a:solidFill>
              <a:srgbClr val="F79646"/>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E8DB29F-E3FC-4DF1-949A-C931046EBF5E}"/>
              </a:ext>
            </a:extLst>
          </p:cNvPr>
          <p:cNvSpPr txBox="1"/>
          <p:nvPr/>
        </p:nvSpPr>
        <p:spPr>
          <a:xfrm>
            <a:off x="2909631" y="1439818"/>
            <a:ext cx="1980000" cy="1615827"/>
          </a:xfrm>
          <a:prstGeom prst="rect">
            <a:avLst/>
          </a:prstGeom>
          <a:noFill/>
          <a:ln>
            <a:solidFill>
              <a:schemeClr val="bg1">
                <a:lumMod val="85000"/>
              </a:schemeClr>
            </a:solidFill>
            <a:prstDash val="dash"/>
            <a:extLst>
              <a:ext uri="{C807C97D-BFC1-408E-A445-0C87EB9F89A2}">
                <ask:lineSketchStyleProps xmlns:ask="http://schemas.microsoft.com/office/drawing/2018/sketchyshapes" sd="2455718957">
                  <a:custGeom>
                    <a:avLst/>
                    <a:gdLst>
                      <a:gd name="connsiteX0" fmla="*/ 0 w 4210050"/>
                      <a:gd name="connsiteY0" fmla="*/ 0 h 2246769"/>
                      <a:gd name="connsiteX1" fmla="*/ 4210050 w 4210050"/>
                      <a:gd name="connsiteY1" fmla="*/ 0 h 2246769"/>
                      <a:gd name="connsiteX2" fmla="*/ 4210050 w 4210050"/>
                      <a:gd name="connsiteY2" fmla="*/ 2246769 h 2246769"/>
                      <a:gd name="connsiteX3" fmla="*/ 0 w 4210050"/>
                      <a:gd name="connsiteY3" fmla="*/ 2246769 h 2246769"/>
                      <a:gd name="connsiteX4" fmla="*/ 0 w 4210050"/>
                      <a:gd name="connsiteY4" fmla="*/ 0 h 2246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050" h="2246769" extrusionOk="0">
                        <a:moveTo>
                          <a:pt x="0" y="0"/>
                        </a:moveTo>
                        <a:cubicBezTo>
                          <a:pt x="1455121" y="73963"/>
                          <a:pt x="3039701" y="-123234"/>
                          <a:pt x="4210050" y="0"/>
                        </a:cubicBezTo>
                        <a:cubicBezTo>
                          <a:pt x="4335013" y="233139"/>
                          <a:pt x="4111641" y="1251399"/>
                          <a:pt x="4210050" y="2246769"/>
                        </a:cubicBezTo>
                        <a:cubicBezTo>
                          <a:pt x="2930668" y="2271768"/>
                          <a:pt x="673043" y="2185888"/>
                          <a:pt x="0" y="2246769"/>
                        </a:cubicBezTo>
                        <a:cubicBezTo>
                          <a:pt x="134974" y="1693650"/>
                          <a:pt x="37790" y="650540"/>
                          <a:pt x="0" y="0"/>
                        </a:cubicBezTo>
                        <a:close/>
                      </a:path>
                    </a:pathLst>
                  </a:custGeom>
                  <ask:type>
                    <ask:lineSketchNone/>
                  </ask:type>
                </ask:lineSketchStyleProps>
              </a:ext>
            </a:extLst>
          </a:ln>
        </p:spPr>
        <p:txBody>
          <a:bodyPr wrap="square" rtlCol="0">
            <a:spAutoFit/>
          </a:bodyPr>
          <a:lstStyle/>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p:txBody>
      </p:sp>
      <p:sp>
        <p:nvSpPr>
          <p:cNvPr id="15" name="TextBox 14">
            <a:extLst>
              <a:ext uri="{FF2B5EF4-FFF2-40B4-BE49-F238E27FC236}">
                <a16:creationId xmlns:a16="http://schemas.microsoft.com/office/drawing/2014/main" id="{EB6C4849-930A-405B-83E4-D790282D3E1B}"/>
              </a:ext>
            </a:extLst>
          </p:cNvPr>
          <p:cNvSpPr txBox="1"/>
          <p:nvPr/>
        </p:nvSpPr>
        <p:spPr>
          <a:xfrm>
            <a:off x="4961024" y="1414851"/>
            <a:ext cx="1980000" cy="1615827"/>
          </a:xfrm>
          <a:prstGeom prst="rect">
            <a:avLst/>
          </a:prstGeom>
          <a:noFill/>
          <a:ln>
            <a:solidFill>
              <a:schemeClr val="bg1">
                <a:lumMod val="85000"/>
              </a:schemeClr>
            </a:solidFill>
            <a:prstDash val="dash"/>
            <a:extLst>
              <a:ext uri="{C807C97D-BFC1-408E-A445-0C87EB9F89A2}">
                <ask:lineSketchStyleProps xmlns:ask="http://schemas.microsoft.com/office/drawing/2018/sketchyshapes" sd="2455718957">
                  <a:custGeom>
                    <a:avLst/>
                    <a:gdLst>
                      <a:gd name="connsiteX0" fmla="*/ 0 w 4210050"/>
                      <a:gd name="connsiteY0" fmla="*/ 0 h 2246769"/>
                      <a:gd name="connsiteX1" fmla="*/ 4210050 w 4210050"/>
                      <a:gd name="connsiteY1" fmla="*/ 0 h 2246769"/>
                      <a:gd name="connsiteX2" fmla="*/ 4210050 w 4210050"/>
                      <a:gd name="connsiteY2" fmla="*/ 2246769 h 2246769"/>
                      <a:gd name="connsiteX3" fmla="*/ 0 w 4210050"/>
                      <a:gd name="connsiteY3" fmla="*/ 2246769 h 2246769"/>
                      <a:gd name="connsiteX4" fmla="*/ 0 w 4210050"/>
                      <a:gd name="connsiteY4" fmla="*/ 0 h 2246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050" h="2246769" extrusionOk="0">
                        <a:moveTo>
                          <a:pt x="0" y="0"/>
                        </a:moveTo>
                        <a:cubicBezTo>
                          <a:pt x="1455121" y="73963"/>
                          <a:pt x="3039701" y="-123234"/>
                          <a:pt x="4210050" y="0"/>
                        </a:cubicBezTo>
                        <a:cubicBezTo>
                          <a:pt x="4335013" y="233139"/>
                          <a:pt x="4111641" y="1251399"/>
                          <a:pt x="4210050" y="2246769"/>
                        </a:cubicBezTo>
                        <a:cubicBezTo>
                          <a:pt x="2930668" y="2271768"/>
                          <a:pt x="673043" y="2185888"/>
                          <a:pt x="0" y="2246769"/>
                        </a:cubicBezTo>
                        <a:cubicBezTo>
                          <a:pt x="134974" y="1693650"/>
                          <a:pt x="37790" y="650540"/>
                          <a:pt x="0" y="0"/>
                        </a:cubicBezTo>
                        <a:close/>
                      </a:path>
                    </a:pathLst>
                  </a:custGeom>
                  <ask:type>
                    <ask:lineSketchNone/>
                  </ask:type>
                </ask:lineSketchStyleProps>
              </a:ext>
            </a:extLst>
          </a:ln>
        </p:spPr>
        <p:txBody>
          <a:bodyPr wrap="square" rtlCol="0">
            <a:spAutoFit/>
          </a:bodyPr>
          <a:lstStyle/>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a:p>
            <a:endParaRPr lang="nb-NO" sz="1100" dirty="0">
              <a:latin typeface="Open Sans" panose="020B0604020202020204" charset="0"/>
              <a:cs typeface="Open Sans" panose="020B0604020202020204" charset="0"/>
            </a:endParaRPr>
          </a:p>
        </p:txBody>
      </p:sp>
      <p:sp>
        <p:nvSpPr>
          <p:cNvPr id="16" name="TextBox 15">
            <a:extLst>
              <a:ext uri="{FF2B5EF4-FFF2-40B4-BE49-F238E27FC236}">
                <a16:creationId xmlns:a16="http://schemas.microsoft.com/office/drawing/2014/main" id="{B793D961-3DCE-4344-8091-D409B236CB77}"/>
              </a:ext>
            </a:extLst>
          </p:cNvPr>
          <p:cNvSpPr txBox="1"/>
          <p:nvPr/>
        </p:nvSpPr>
        <p:spPr>
          <a:xfrm>
            <a:off x="7020664" y="1414850"/>
            <a:ext cx="1980000" cy="261610"/>
          </a:xfrm>
          <a:prstGeom prst="rect">
            <a:avLst/>
          </a:prstGeom>
          <a:noFill/>
          <a:ln>
            <a:solidFill>
              <a:schemeClr val="bg1">
                <a:lumMod val="85000"/>
              </a:schemeClr>
            </a:solidFill>
            <a:prstDash val="dash"/>
            <a:extLst>
              <a:ext uri="{C807C97D-BFC1-408E-A445-0C87EB9F89A2}">
                <ask:lineSketchStyleProps xmlns:ask="http://schemas.microsoft.com/office/drawing/2018/sketchyshapes" sd="2455718957">
                  <a:custGeom>
                    <a:avLst/>
                    <a:gdLst>
                      <a:gd name="connsiteX0" fmla="*/ 0 w 4210050"/>
                      <a:gd name="connsiteY0" fmla="*/ 0 h 2246769"/>
                      <a:gd name="connsiteX1" fmla="*/ 4210050 w 4210050"/>
                      <a:gd name="connsiteY1" fmla="*/ 0 h 2246769"/>
                      <a:gd name="connsiteX2" fmla="*/ 4210050 w 4210050"/>
                      <a:gd name="connsiteY2" fmla="*/ 2246769 h 2246769"/>
                      <a:gd name="connsiteX3" fmla="*/ 0 w 4210050"/>
                      <a:gd name="connsiteY3" fmla="*/ 2246769 h 2246769"/>
                      <a:gd name="connsiteX4" fmla="*/ 0 w 4210050"/>
                      <a:gd name="connsiteY4" fmla="*/ 0 h 2246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050" h="2246769" extrusionOk="0">
                        <a:moveTo>
                          <a:pt x="0" y="0"/>
                        </a:moveTo>
                        <a:cubicBezTo>
                          <a:pt x="1455121" y="73963"/>
                          <a:pt x="3039701" y="-123234"/>
                          <a:pt x="4210050" y="0"/>
                        </a:cubicBezTo>
                        <a:cubicBezTo>
                          <a:pt x="4335013" y="233139"/>
                          <a:pt x="4111641" y="1251399"/>
                          <a:pt x="4210050" y="2246769"/>
                        </a:cubicBezTo>
                        <a:cubicBezTo>
                          <a:pt x="2930668" y="2271768"/>
                          <a:pt x="673043" y="2185888"/>
                          <a:pt x="0" y="2246769"/>
                        </a:cubicBezTo>
                        <a:cubicBezTo>
                          <a:pt x="134974" y="1693650"/>
                          <a:pt x="37790" y="650540"/>
                          <a:pt x="0" y="0"/>
                        </a:cubicBezTo>
                        <a:close/>
                      </a:path>
                    </a:pathLst>
                  </a:custGeom>
                  <ask:type>
                    <ask:lineSketchNone/>
                  </ask:type>
                </ask:lineSketchStyleProps>
              </a:ext>
            </a:extLst>
          </a:ln>
        </p:spPr>
        <p:txBody>
          <a:bodyPr wrap="square" rtlCol="0">
            <a:spAutoFit/>
          </a:bodyPr>
          <a:lstStyle/>
          <a:p>
            <a:endParaRPr lang="nb-NO" sz="1100" dirty="0">
              <a:latin typeface="Open Sans" panose="020B0604020202020204" charset="0"/>
              <a:cs typeface="Open Sans" panose="020B0604020202020204" charset="0"/>
            </a:endParaRPr>
          </a:p>
        </p:txBody>
      </p:sp>
      <p:cxnSp>
        <p:nvCxnSpPr>
          <p:cNvPr id="17" name="Straight Connector 16">
            <a:extLst>
              <a:ext uri="{FF2B5EF4-FFF2-40B4-BE49-F238E27FC236}">
                <a16:creationId xmlns:a16="http://schemas.microsoft.com/office/drawing/2014/main" id="{2B2D0B42-8DBE-4F82-942E-15DA93DB3895}"/>
              </a:ext>
            </a:extLst>
          </p:cNvPr>
          <p:cNvCxnSpPr/>
          <p:nvPr/>
        </p:nvCxnSpPr>
        <p:spPr>
          <a:xfrm>
            <a:off x="2859944" y="1315355"/>
            <a:ext cx="1980000" cy="0"/>
          </a:xfrm>
          <a:prstGeom prst="line">
            <a:avLst/>
          </a:prstGeom>
          <a:ln>
            <a:solidFill>
              <a:srgbClr val="F7964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A0145B0-7DC4-49DB-B21F-59CEB77D5297}"/>
              </a:ext>
            </a:extLst>
          </p:cNvPr>
          <p:cNvCxnSpPr/>
          <p:nvPr/>
        </p:nvCxnSpPr>
        <p:spPr>
          <a:xfrm>
            <a:off x="5002014" y="1315357"/>
            <a:ext cx="1980000" cy="0"/>
          </a:xfrm>
          <a:prstGeom prst="line">
            <a:avLst/>
          </a:prstGeom>
          <a:ln>
            <a:solidFill>
              <a:srgbClr val="F7964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B130214-3630-4D4A-A848-8EFB9C05B950}"/>
              </a:ext>
            </a:extLst>
          </p:cNvPr>
          <p:cNvCxnSpPr/>
          <p:nvPr/>
        </p:nvCxnSpPr>
        <p:spPr>
          <a:xfrm>
            <a:off x="7012810" y="1315358"/>
            <a:ext cx="1980000" cy="0"/>
          </a:xfrm>
          <a:prstGeom prst="line">
            <a:avLst/>
          </a:prstGeom>
          <a:ln>
            <a:solidFill>
              <a:srgbClr val="F79646"/>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5273184E-A729-402F-BE81-8F9E6D95CFF0}"/>
              </a:ext>
            </a:extLst>
          </p:cNvPr>
          <p:cNvGrpSpPr/>
          <p:nvPr/>
        </p:nvGrpSpPr>
        <p:grpSpPr>
          <a:xfrm>
            <a:off x="1" y="1250950"/>
            <a:ext cx="468967" cy="2763177"/>
            <a:chOff x="0" y="0"/>
            <a:chExt cx="833718" cy="6858000"/>
          </a:xfrm>
          <a:solidFill>
            <a:srgbClr val="2C7B81"/>
          </a:solidFill>
        </p:grpSpPr>
        <p:sp>
          <p:nvSpPr>
            <p:cNvPr id="24" name="Rectangle 23">
              <a:extLst>
                <a:ext uri="{FF2B5EF4-FFF2-40B4-BE49-F238E27FC236}">
                  <a16:creationId xmlns:a16="http://schemas.microsoft.com/office/drawing/2014/main" id="{C788F76B-7ADB-4037-AED6-6184B389ABCB}"/>
                </a:ext>
              </a:extLst>
            </p:cNvPr>
            <p:cNvSpPr/>
            <p:nvPr/>
          </p:nvSpPr>
          <p:spPr>
            <a:xfrm>
              <a:off x="0" y="0"/>
              <a:ext cx="833718"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 typeface="Arial"/>
                <a:buNone/>
                <a:tabLst/>
                <a:defRPr/>
              </a:pPr>
              <a:endParaRPr kumimoji="0" lang="nb-NO" sz="1013" b="0" i="0" u="none" strike="noStrike" kern="120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25" name="TextBox 24">
              <a:extLst>
                <a:ext uri="{FF2B5EF4-FFF2-40B4-BE49-F238E27FC236}">
                  <a16:creationId xmlns:a16="http://schemas.microsoft.com/office/drawing/2014/main" id="{F3C2147D-BC22-4AD6-BBA2-0658319E5B26}"/>
                </a:ext>
              </a:extLst>
            </p:cNvPr>
            <p:cNvSpPr txBox="1"/>
            <p:nvPr/>
          </p:nvSpPr>
          <p:spPr>
            <a:xfrm rot="16200000">
              <a:off x="-1621509" y="2065912"/>
              <a:ext cx="4030439" cy="718145"/>
            </a:xfrm>
            <a:prstGeom prst="rect">
              <a:avLst/>
            </a:prstGeom>
            <a:grpFill/>
            <a:ln>
              <a:noFill/>
            </a:ln>
          </p:spPr>
          <p:txBody>
            <a:bodyPr wrap="square" rtlCol="0">
              <a:spAutoFit/>
            </a:bodyPr>
            <a:lstStyle/>
            <a:p>
              <a:pPr marL="0" marR="0" lvl="0" indent="0" algn="l" defTabSz="514350" rtl="0" eaLnBrk="1" fontAlgn="auto" latinLnBrk="0" hangingPunct="1">
                <a:lnSpc>
                  <a:spcPct val="100000"/>
                </a:lnSpc>
                <a:spcBef>
                  <a:spcPts val="0"/>
                </a:spcBef>
                <a:spcAft>
                  <a:spcPts val="0"/>
                </a:spcAft>
                <a:buClrTx/>
                <a:buSzTx/>
                <a:buFont typeface="Arial"/>
                <a:buNone/>
                <a:tabLst/>
                <a:defRPr/>
              </a:pPr>
              <a:r>
                <a:rPr kumimoji="0" lang="nb-NO" sz="2025" b="0" i="0" u="none" strike="noStrike" kern="1200" cap="none" spc="0" normalizeH="0" baseline="0" noProof="0">
                  <a:ln>
                    <a:noFill/>
                  </a:ln>
                  <a:solidFill>
                    <a:srgbClr val="FFFFFF"/>
                  </a:solidFill>
                  <a:effectLst/>
                  <a:uLnTx/>
                  <a:uFillTx/>
                  <a:latin typeface="Calibri" panose="020F0502020204030204"/>
                  <a:ea typeface="+mn-ea"/>
                  <a:cs typeface="Arial"/>
                  <a:sym typeface="Arial"/>
                </a:rPr>
                <a:t>NOTAT</a:t>
              </a:r>
              <a:r>
                <a:rPr kumimoji="0" lang="nb-NO" sz="2025" b="1" i="0" u="none" strike="noStrike" kern="1200" cap="none" spc="0" normalizeH="0" baseline="0" noProof="0">
                  <a:ln>
                    <a:noFill/>
                  </a:ln>
                  <a:solidFill>
                    <a:srgbClr val="FFFFFF"/>
                  </a:solidFill>
                  <a:effectLst/>
                  <a:uLnTx/>
                  <a:uFillTx/>
                  <a:latin typeface="Calibri" panose="020F0502020204030204"/>
                  <a:ea typeface="+mn-ea"/>
                  <a:cs typeface="Arial"/>
                  <a:sym typeface="Arial"/>
                </a:rPr>
                <a:t>A</a:t>
              </a:r>
              <a:r>
                <a:rPr kumimoji="0" lang="nb-NO" sz="2025" b="0" i="0" u="none" strike="noStrike" kern="1200" cap="none" spc="0" normalizeH="0" baseline="0" noProof="0">
                  <a:ln>
                    <a:noFill/>
                  </a:ln>
                  <a:solidFill>
                    <a:srgbClr val="FFFFFF"/>
                  </a:solidFill>
                  <a:effectLst/>
                  <a:uLnTx/>
                  <a:uFillTx/>
                  <a:latin typeface="Calibri" panose="020F0502020204030204"/>
                  <a:ea typeface="+mn-ea"/>
                  <a:cs typeface="Arial"/>
                  <a:sym typeface="Arial"/>
                </a:rPr>
                <a:t>RK</a:t>
              </a:r>
            </a:p>
          </p:txBody>
        </p:sp>
      </p:grpSp>
      <p:sp>
        <p:nvSpPr>
          <p:cNvPr id="2" name="Title 1">
            <a:extLst>
              <a:ext uri="{FF2B5EF4-FFF2-40B4-BE49-F238E27FC236}">
                <a16:creationId xmlns:a16="http://schemas.microsoft.com/office/drawing/2014/main" id="{6A9C91BF-A4C3-430B-843C-4070D0B0A2EC}"/>
              </a:ext>
            </a:extLst>
          </p:cNvPr>
          <p:cNvSpPr>
            <a:spLocks noGrp="1"/>
          </p:cNvSpPr>
          <p:nvPr>
            <p:ph type="title"/>
          </p:nvPr>
        </p:nvSpPr>
        <p:spPr>
          <a:xfrm>
            <a:off x="432000" y="452840"/>
            <a:ext cx="8280000" cy="574800"/>
          </a:xfrm>
        </p:spPr>
        <p:txBody>
          <a:bodyPr>
            <a:normAutofit fontScale="90000"/>
          </a:bodyPr>
          <a:lstStyle/>
          <a:p>
            <a:r>
              <a:rPr lang="nb-NO" dirty="0">
                <a:latin typeface="+mj-lt"/>
              </a:rPr>
              <a:t>Notatark til oppgave 1A </a:t>
            </a:r>
          </a:p>
        </p:txBody>
      </p:sp>
    </p:spTree>
    <p:extLst>
      <p:ext uri="{BB962C8B-B14F-4D97-AF65-F5344CB8AC3E}">
        <p14:creationId xmlns:p14="http://schemas.microsoft.com/office/powerpoint/2010/main" val="2053098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graphicFrame>
        <p:nvGraphicFramePr>
          <p:cNvPr id="33" name="Table 4">
            <a:extLst>
              <a:ext uri="{FF2B5EF4-FFF2-40B4-BE49-F238E27FC236}">
                <a16:creationId xmlns:a16="http://schemas.microsoft.com/office/drawing/2014/main" id="{FFFFB47F-AED7-432C-9F04-326507327A6C}"/>
              </a:ext>
            </a:extLst>
          </p:cNvPr>
          <p:cNvGraphicFramePr>
            <a:graphicFrameLocks noGrp="1"/>
          </p:cNvGraphicFramePr>
          <p:nvPr/>
        </p:nvGraphicFramePr>
        <p:xfrm>
          <a:off x="655710" y="1309070"/>
          <a:ext cx="8085608" cy="3413760"/>
        </p:xfrm>
        <a:graphic>
          <a:graphicData uri="http://schemas.openxmlformats.org/drawingml/2006/table">
            <a:tbl>
              <a:tblPr firstRow="1">
                <a:tableStyleId>{00A15C55-8517-42AA-B614-E9B94910E393}</a:tableStyleId>
              </a:tblPr>
              <a:tblGrid>
                <a:gridCol w="410301">
                  <a:extLst>
                    <a:ext uri="{9D8B030D-6E8A-4147-A177-3AD203B41FA5}">
                      <a16:colId xmlns:a16="http://schemas.microsoft.com/office/drawing/2014/main" val="3507847619"/>
                    </a:ext>
                  </a:extLst>
                </a:gridCol>
                <a:gridCol w="2491791">
                  <a:extLst>
                    <a:ext uri="{9D8B030D-6E8A-4147-A177-3AD203B41FA5}">
                      <a16:colId xmlns:a16="http://schemas.microsoft.com/office/drawing/2014/main" val="95191307"/>
                    </a:ext>
                  </a:extLst>
                </a:gridCol>
                <a:gridCol w="2491791">
                  <a:extLst>
                    <a:ext uri="{9D8B030D-6E8A-4147-A177-3AD203B41FA5}">
                      <a16:colId xmlns:a16="http://schemas.microsoft.com/office/drawing/2014/main" val="3334465187"/>
                    </a:ext>
                  </a:extLst>
                </a:gridCol>
                <a:gridCol w="1293271">
                  <a:extLst>
                    <a:ext uri="{9D8B030D-6E8A-4147-A177-3AD203B41FA5}">
                      <a16:colId xmlns:a16="http://schemas.microsoft.com/office/drawing/2014/main" val="3373560375"/>
                    </a:ext>
                  </a:extLst>
                </a:gridCol>
                <a:gridCol w="1398454">
                  <a:extLst>
                    <a:ext uri="{9D8B030D-6E8A-4147-A177-3AD203B41FA5}">
                      <a16:colId xmlns:a16="http://schemas.microsoft.com/office/drawing/2014/main" val="104748432"/>
                    </a:ext>
                  </a:extLst>
                </a:gridCol>
              </a:tblGrid>
              <a:tr h="370840">
                <a:tc>
                  <a:txBody>
                    <a:bodyPr/>
                    <a:lstStyle/>
                    <a:p>
                      <a:r>
                        <a:rPr lang="nb-NO" sz="1100">
                          <a:solidFill>
                            <a:schemeClr val="bg1"/>
                          </a:solidFill>
                          <a:latin typeface="Verdana" panose="020B0604030504040204" pitchFamily="34" charset="0"/>
                          <a:ea typeface="Verdana" panose="020B0604030504040204" pitchFamily="34" charset="0"/>
                          <a:cs typeface="Open Sans"/>
                        </a:rPr>
                        <a:t># </a:t>
                      </a:r>
                      <a:endParaRPr lang="nb-NO" sz="1100">
                        <a:solidFill>
                          <a:schemeClr val="bg1"/>
                        </a:solidFill>
                        <a:latin typeface="Verdana" panose="020B0604030504040204" pitchFamily="34" charset="0"/>
                        <a:ea typeface="Verdana" panose="020B0604030504040204" pitchFamily="34" charset="0"/>
                        <a:cs typeface="Open Sans" panose="020B0604020202020204" charset="0"/>
                      </a:endParaRPr>
                    </a:p>
                  </a:txBody>
                  <a:tcPr>
                    <a:solidFill>
                      <a:srgbClr val="2C7B81"/>
                    </a:solidFill>
                  </a:tcPr>
                </a:tc>
                <a:tc>
                  <a:txBody>
                    <a:bodyPr/>
                    <a:lstStyle/>
                    <a:p>
                      <a:r>
                        <a:rPr lang="nb-NO" sz="1100">
                          <a:solidFill>
                            <a:schemeClr val="bg1"/>
                          </a:solidFill>
                          <a:latin typeface="Verdana" panose="020B0604030504040204" pitchFamily="34" charset="0"/>
                          <a:ea typeface="Verdana" panose="020B0604030504040204" pitchFamily="34" charset="0"/>
                          <a:cs typeface="Open Sans"/>
                        </a:rPr>
                        <a:t>Hva kunne vært gjort bedre / Hva skal vi slutte med</a:t>
                      </a:r>
                    </a:p>
                  </a:txBody>
                  <a:tcPr>
                    <a:solidFill>
                      <a:srgbClr val="2C7B81"/>
                    </a:solidFill>
                  </a:tcPr>
                </a:tc>
                <a:tc>
                  <a:txBody>
                    <a:bodyPr/>
                    <a:lstStyle/>
                    <a:p>
                      <a:r>
                        <a:rPr lang="nb-NO" sz="1100">
                          <a:solidFill>
                            <a:schemeClr val="bg1"/>
                          </a:solidFill>
                          <a:latin typeface="Verdana" panose="020B0604030504040204" pitchFamily="34" charset="0"/>
                          <a:ea typeface="Verdana" panose="020B0604030504040204" pitchFamily="34" charset="0"/>
                          <a:cs typeface="Open Sans"/>
                        </a:rPr>
                        <a:t>Tiltak </a:t>
                      </a:r>
                    </a:p>
                  </a:txBody>
                  <a:tcPr>
                    <a:solidFill>
                      <a:srgbClr val="2C7B81"/>
                    </a:solidFill>
                  </a:tcPr>
                </a:tc>
                <a:tc>
                  <a:txBody>
                    <a:bodyPr/>
                    <a:lstStyle/>
                    <a:p>
                      <a:r>
                        <a:rPr lang="nb-NO" sz="1100">
                          <a:solidFill>
                            <a:schemeClr val="bg1"/>
                          </a:solidFill>
                          <a:latin typeface="Verdana" panose="020B0604030504040204" pitchFamily="34" charset="0"/>
                          <a:ea typeface="Verdana" panose="020B0604030504040204" pitchFamily="34" charset="0"/>
                          <a:cs typeface="Open Sans"/>
                        </a:rPr>
                        <a:t>Ansvar</a:t>
                      </a:r>
                    </a:p>
                  </a:txBody>
                  <a:tcPr>
                    <a:solidFill>
                      <a:srgbClr val="2C7B81"/>
                    </a:solidFill>
                  </a:tcPr>
                </a:tc>
                <a:tc>
                  <a:txBody>
                    <a:bodyPr/>
                    <a:lstStyle/>
                    <a:p>
                      <a:r>
                        <a:rPr lang="nb-NO" sz="1100">
                          <a:solidFill>
                            <a:schemeClr val="bg1"/>
                          </a:solidFill>
                          <a:latin typeface="Verdana" panose="020B0604030504040204" pitchFamily="34" charset="0"/>
                          <a:ea typeface="Verdana" panose="020B0604030504040204" pitchFamily="34" charset="0"/>
                          <a:cs typeface="Open Sans"/>
                        </a:rPr>
                        <a:t>Dato </a:t>
                      </a:r>
                    </a:p>
                  </a:txBody>
                  <a:tcPr>
                    <a:solidFill>
                      <a:srgbClr val="2C7B81"/>
                    </a:solidFill>
                  </a:tcPr>
                </a:tc>
                <a:extLst>
                  <a:ext uri="{0D108BD9-81ED-4DB2-BD59-A6C34878D82A}">
                    <a16:rowId xmlns:a16="http://schemas.microsoft.com/office/drawing/2014/main" val="4053772879"/>
                  </a:ext>
                </a:extLst>
              </a:tr>
              <a:tr h="357775">
                <a:tc>
                  <a:txBody>
                    <a:bodyPr/>
                    <a:lstStyle/>
                    <a:p>
                      <a:r>
                        <a:rPr lang="nb-NO" sz="900" i="1">
                          <a:solidFill>
                            <a:sysClr val="windowText" lastClr="000000"/>
                          </a:solidFill>
                          <a:latin typeface="Verdana" panose="020B0604030504040204" pitchFamily="34" charset="0"/>
                          <a:ea typeface="Verdana" panose="020B0604030504040204" pitchFamily="34" charset="0"/>
                          <a:cs typeface="Open Sans"/>
                        </a:rPr>
                        <a:t>1</a:t>
                      </a:r>
                    </a:p>
                  </a:txBody>
                  <a:tcPr>
                    <a:solidFill>
                      <a:srgbClr val="D4E5E6"/>
                    </a:solidFill>
                  </a:tcPr>
                </a:tc>
                <a:tc>
                  <a:txBody>
                    <a:bodyPr/>
                    <a:lstStyle/>
                    <a:p>
                      <a:r>
                        <a:rPr lang="nb-NO" sz="900" i="1">
                          <a:solidFill>
                            <a:sysClr val="windowText" lastClr="000000"/>
                          </a:solidFill>
                          <a:latin typeface="Verdana" panose="020B0604030504040204" pitchFamily="34" charset="0"/>
                          <a:ea typeface="Verdana" panose="020B0604030504040204" pitchFamily="34" charset="0"/>
                          <a:cs typeface="Open Sans"/>
                        </a:rPr>
                        <a:t>Legg inn momentet dere ønsker å gjøre noe med. </a:t>
                      </a:r>
                    </a:p>
                  </a:txBody>
                  <a:tcPr>
                    <a:solidFill>
                      <a:srgbClr val="D4E5E6"/>
                    </a:solidFill>
                  </a:tcPr>
                </a:tc>
                <a:tc>
                  <a:txBody>
                    <a:bodyPr/>
                    <a:lstStyle/>
                    <a:p>
                      <a:r>
                        <a:rPr lang="nb-NO" sz="900" i="1">
                          <a:solidFill>
                            <a:sysClr val="windowText" lastClr="000000"/>
                          </a:solidFill>
                          <a:latin typeface="Verdana" panose="020B0604030504040204" pitchFamily="34" charset="0"/>
                          <a:ea typeface="Verdana" panose="020B0604030504040204" pitchFamily="34" charset="0"/>
                          <a:cs typeface="Open Sans"/>
                        </a:rPr>
                        <a:t>Tiltaksbeskrivelse </a:t>
                      </a:r>
                    </a:p>
                    <a:p>
                      <a:r>
                        <a:rPr lang="nb-NO" sz="900" i="1">
                          <a:latin typeface="Verdana" panose="020B0604030504040204" pitchFamily="34" charset="0"/>
                          <a:ea typeface="Verdana" panose="020B0604030504040204" pitchFamily="34" charset="0"/>
                          <a:cs typeface="Open Sans"/>
                        </a:rPr>
                        <a:t>Alle må være enige om at dere  ønsker dette tiltaket..  </a:t>
                      </a:r>
                      <a:endParaRPr lang="nb-NO" sz="900" i="1">
                        <a:solidFill>
                          <a:sysClr val="windowText" lastClr="000000"/>
                        </a:solidFill>
                        <a:latin typeface="Verdana" panose="020B0604030504040204" pitchFamily="34" charset="0"/>
                        <a:ea typeface="Verdana" panose="020B0604030504040204" pitchFamily="34" charset="0"/>
                        <a:cs typeface="Open Sans"/>
                      </a:endParaRPr>
                    </a:p>
                  </a:txBody>
                  <a:tcPr>
                    <a:solidFill>
                      <a:srgbClr val="D4E5E6"/>
                    </a:solidFill>
                  </a:tcPr>
                </a:tc>
                <a:tc>
                  <a:txBody>
                    <a:bodyPr/>
                    <a:lstStyle/>
                    <a:p>
                      <a:r>
                        <a:rPr lang="nb-NO" sz="900" i="1">
                          <a:latin typeface="Verdana" panose="020B0604030504040204" pitchFamily="34" charset="0"/>
                          <a:ea typeface="Verdana" panose="020B0604030504040204" pitchFamily="34" charset="0"/>
                          <a:cs typeface="Open Sans"/>
                        </a:rPr>
                        <a:t>Tiltaket må eies av en person. Dersom det gjelder alle, skriv alle. </a:t>
                      </a:r>
                    </a:p>
                    <a:p>
                      <a:endParaRPr lang="nb-NO" sz="900" i="1">
                        <a:latin typeface="Verdana" panose="020B0604030504040204" pitchFamily="34" charset="0"/>
                        <a:ea typeface="Verdana" panose="020B0604030504040204" pitchFamily="34" charset="0"/>
                        <a:cs typeface="Open Sans"/>
                      </a:endParaRPr>
                    </a:p>
                    <a:p>
                      <a:r>
                        <a:rPr lang="nb-NO" sz="900" i="1">
                          <a:latin typeface="Verdana" panose="020B0604030504040204" pitchFamily="34" charset="0"/>
                          <a:ea typeface="Verdana" panose="020B0604030504040204" pitchFamily="34" charset="0"/>
                          <a:cs typeface="Open Sans"/>
                        </a:rPr>
                        <a:t>Å være ansvarlig er å ta eierskap og sikre at tiltaket blir gjennomført. Det betyr ikke at det nødvendigvis er kun en person som skal utføre det. </a:t>
                      </a:r>
                      <a:endParaRPr lang="nb-NO" sz="900" i="1">
                        <a:solidFill>
                          <a:sysClr val="windowText" lastClr="000000"/>
                        </a:solidFill>
                        <a:latin typeface="Verdana" panose="020B0604030504040204" pitchFamily="34" charset="0"/>
                        <a:ea typeface="Verdana" panose="020B0604030504040204" pitchFamily="34" charset="0"/>
                        <a:cs typeface="Open Sans"/>
                      </a:endParaRPr>
                    </a:p>
                  </a:txBody>
                  <a:tcPr>
                    <a:solidFill>
                      <a:srgbClr val="D4E5E6"/>
                    </a:solidFill>
                  </a:tcPr>
                </a:tc>
                <a:tc>
                  <a:txBody>
                    <a:bodyPr/>
                    <a:lstStyle/>
                    <a:p>
                      <a:pPr marL="0" marR="0" lvl="0" indent="0" algn="l" rtl="0" eaLnBrk="1" fontAlgn="auto" latinLnBrk="0" hangingPunct="1">
                        <a:lnSpc>
                          <a:spcPct val="100000"/>
                        </a:lnSpc>
                        <a:spcBef>
                          <a:spcPts val="0"/>
                        </a:spcBef>
                        <a:spcAft>
                          <a:spcPts val="0"/>
                        </a:spcAft>
                        <a:buClr>
                          <a:srgbClr val="000000"/>
                        </a:buClr>
                        <a:buSzTx/>
                        <a:buFont typeface="Arial"/>
                        <a:buNone/>
                      </a:pPr>
                      <a:r>
                        <a:rPr lang="nb-NO" sz="900" i="1">
                          <a:latin typeface="Verdana" panose="020B0604030504040204" pitchFamily="34" charset="0"/>
                          <a:ea typeface="Verdana" panose="020B0604030504040204" pitchFamily="34" charset="0"/>
                          <a:cs typeface="Open Sans"/>
                        </a:rPr>
                        <a:t>Dato er en frist for når vi skal merke at det har skjedd en endring. </a:t>
                      </a:r>
                      <a:endParaRPr lang="nb-NO" sz="900" i="1">
                        <a:solidFill>
                          <a:sysClr val="windowText" lastClr="000000"/>
                        </a:solidFill>
                        <a:latin typeface="Verdana" panose="020B0604030504040204" pitchFamily="34" charset="0"/>
                        <a:ea typeface="Verdana" panose="020B0604030504040204" pitchFamily="34" charset="0"/>
                        <a:cs typeface="Open Sans"/>
                      </a:endParaRPr>
                    </a:p>
                  </a:txBody>
                  <a:tcPr>
                    <a:solidFill>
                      <a:srgbClr val="D4E5E6"/>
                    </a:solidFill>
                  </a:tcPr>
                </a:tc>
                <a:extLst>
                  <a:ext uri="{0D108BD9-81ED-4DB2-BD59-A6C34878D82A}">
                    <a16:rowId xmlns:a16="http://schemas.microsoft.com/office/drawing/2014/main" val="104600880"/>
                  </a:ext>
                </a:extLst>
              </a:tr>
              <a:tr h="370840">
                <a:tc>
                  <a:txBody>
                    <a:bodyPr/>
                    <a:lstStyle/>
                    <a:p>
                      <a:endParaRPr lang="nb-NO" sz="900" i="1">
                        <a:solidFill>
                          <a:sysClr val="windowText" lastClr="000000"/>
                        </a:solidFill>
                        <a:latin typeface="Verdana" panose="020B0604030504040204" pitchFamily="34" charset="0"/>
                        <a:ea typeface="Verdana" panose="020B0604030504040204" pitchFamily="34" charset="0"/>
                        <a:cs typeface="Open Sans" panose="020B0604020202020204" charset="0"/>
                      </a:endParaRPr>
                    </a:p>
                  </a:txBody>
                  <a:tcPr>
                    <a:solidFill>
                      <a:srgbClr val="D4E5E6"/>
                    </a:solidFill>
                  </a:tcPr>
                </a:tc>
                <a:tc>
                  <a:txBody>
                    <a:bodyPr/>
                    <a:lstStyle/>
                    <a:p>
                      <a:endParaRPr lang="nb-NO" sz="900" i="1">
                        <a:solidFill>
                          <a:sysClr val="windowText" lastClr="000000"/>
                        </a:solidFill>
                        <a:latin typeface="Verdana" panose="020B0604030504040204" pitchFamily="34" charset="0"/>
                        <a:ea typeface="Verdana" panose="020B0604030504040204" pitchFamily="34" charset="0"/>
                        <a:cs typeface="Open Sans"/>
                      </a:endParaRPr>
                    </a:p>
                  </a:txBody>
                  <a:tcPr>
                    <a:solidFill>
                      <a:srgbClr val="D4E5E6"/>
                    </a:solidFill>
                  </a:tcPr>
                </a:tc>
                <a:tc>
                  <a:txBody>
                    <a:bodyPr/>
                    <a:lstStyle/>
                    <a:p>
                      <a:endParaRPr lang="nb-NO" sz="900" i="1">
                        <a:solidFill>
                          <a:sysClr val="windowText" lastClr="000000"/>
                        </a:solidFill>
                        <a:latin typeface="Verdana" panose="020B0604030504040204" pitchFamily="34" charset="0"/>
                        <a:ea typeface="Verdana" panose="020B0604030504040204" pitchFamily="34" charset="0"/>
                        <a:cs typeface="Open Sans"/>
                      </a:endParaRPr>
                    </a:p>
                  </a:txBody>
                  <a:tcPr>
                    <a:solidFill>
                      <a:srgbClr val="D4E5E6"/>
                    </a:solidFill>
                  </a:tcPr>
                </a:tc>
                <a:tc>
                  <a:txBody>
                    <a:bodyPr/>
                    <a:lstStyle/>
                    <a:p>
                      <a:endParaRPr lang="nb-NO" sz="900" i="1">
                        <a:solidFill>
                          <a:sysClr val="windowText" lastClr="000000"/>
                        </a:solidFill>
                        <a:latin typeface="Verdana" panose="020B0604030504040204" pitchFamily="34" charset="0"/>
                        <a:ea typeface="Verdana" panose="020B0604030504040204" pitchFamily="34" charset="0"/>
                        <a:cs typeface="Open Sans"/>
                      </a:endParaRPr>
                    </a:p>
                  </a:txBody>
                  <a:tcPr>
                    <a:solidFill>
                      <a:srgbClr val="D4E5E6"/>
                    </a:solidFill>
                  </a:tcPr>
                </a:tc>
                <a:tc>
                  <a:txBody>
                    <a:bodyPr/>
                    <a:lstStyle/>
                    <a:p>
                      <a:endParaRPr lang="nb-NO" sz="900" i="1">
                        <a:solidFill>
                          <a:sysClr val="windowText" lastClr="000000"/>
                        </a:solidFill>
                        <a:latin typeface="Verdana" panose="020B0604030504040204" pitchFamily="34" charset="0"/>
                        <a:ea typeface="Verdana" panose="020B0604030504040204" pitchFamily="34" charset="0"/>
                        <a:cs typeface="Open Sans"/>
                      </a:endParaRPr>
                    </a:p>
                  </a:txBody>
                  <a:tcPr>
                    <a:solidFill>
                      <a:srgbClr val="D4E5E6"/>
                    </a:solidFill>
                  </a:tcPr>
                </a:tc>
                <a:extLst>
                  <a:ext uri="{0D108BD9-81ED-4DB2-BD59-A6C34878D82A}">
                    <a16:rowId xmlns:a16="http://schemas.microsoft.com/office/drawing/2014/main" val="2557863569"/>
                  </a:ext>
                </a:extLst>
              </a:tr>
              <a:tr h="370840">
                <a:tc>
                  <a:txBody>
                    <a:bodyPr/>
                    <a:lstStyle/>
                    <a:p>
                      <a:endParaRPr lang="nb-NO" sz="900" i="1">
                        <a:solidFill>
                          <a:sysClr val="windowText" lastClr="000000"/>
                        </a:solidFill>
                        <a:latin typeface="Verdana" panose="020B0604030504040204" pitchFamily="34" charset="0"/>
                        <a:ea typeface="Verdana" panose="020B0604030504040204" pitchFamily="34" charset="0"/>
                        <a:cs typeface="Open Sans" panose="020B0604020202020204" charset="0"/>
                      </a:endParaRPr>
                    </a:p>
                  </a:txBody>
                  <a:tcPr>
                    <a:solidFill>
                      <a:srgbClr val="D4E5E6"/>
                    </a:solidFill>
                  </a:tcPr>
                </a:tc>
                <a:tc>
                  <a:txBody>
                    <a:bodyPr/>
                    <a:lstStyle/>
                    <a:p>
                      <a:endParaRPr lang="nb-NO" sz="900" i="1">
                        <a:solidFill>
                          <a:sysClr val="windowText" lastClr="000000"/>
                        </a:solidFill>
                        <a:latin typeface="Verdana" panose="020B0604030504040204" pitchFamily="34" charset="0"/>
                        <a:ea typeface="Verdana" panose="020B0604030504040204" pitchFamily="34" charset="0"/>
                        <a:cs typeface="Open Sans"/>
                      </a:endParaRPr>
                    </a:p>
                  </a:txBody>
                  <a:tcPr>
                    <a:solidFill>
                      <a:srgbClr val="D4E5E6"/>
                    </a:solidFill>
                  </a:tcPr>
                </a:tc>
                <a:tc>
                  <a:txBody>
                    <a:bodyPr/>
                    <a:lstStyle/>
                    <a:p>
                      <a:endParaRPr lang="nb-NO" sz="900" i="1">
                        <a:solidFill>
                          <a:sysClr val="windowText" lastClr="000000"/>
                        </a:solidFill>
                        <a:latin typeface="Verdana" panose="020B0604030504040204" pitchFamily="34" charset="0"/>
                        <a:ea typeface="Verdana" panose="020B0604030504040204" pitchFamily="34" charset="0"/>
                        <a:cs typeface="Open Sans"/>
                      </a:endParaRPr>
                    </a:p>
                  </a:txBody>
                  <a:tcPr>
                    <a:solidFill>
                      <a:srgbClr val="D4E5E6"/>
                    </a:solidFill>
                  </a:tcPr>
                </a:tc>
                <a:tc>
                  <a:txBody>
                    <a:bodyPr/>
                    <a:lstStyle/>
                    <a:p>
                      <a:endParaRPr lang="nb-NO" sz="900" i="1">
                        <a:solidFill>
                          <a:sysClr val="windowText" lastClr="000000"/>
                        </a:solidFill>
                        <a:latin typeface="Verdana" panose="020B0604030504040204" pitchFamily="34" charset="0"/>
                        <a:ea typeface="Verdana" panose="020B0604030504040204" pitchFamily="34" charset="0"/>
                        <a:cs typeface="Open Sans"/>
                      </a:endParaRPr>
                    </a:p>
                  </a:txBody>
                  <a:tcPr>
                    <a:solidFill>
                      <a:srgbClr val="D4E5E6"/>
                    </a:solidFill>
                  </a:tcPr>
                </a:tc>
                <a:tc>
                  <a:txBody>
                    <a:bodyPr/>
                    <a:lstStyle/>
                    <a:p>
                      <a:endParaRPr lang="nb-NO" sz="900" i="1">
                        <a:solidFill>
                          <a:sysClr val="windowText" lastClr="000000"/>
                        </a:solidFill>
                        <a:latin typeface="Verdana" panose="020B0604030504040204" pitchFamily="34" charset="0"/>
                        <a:ea typeface="Verdana" panose="020B0604030504040204" pitchFamily="34" charset="0"/>
                        <a:cs typeface="Open Sans"/>
                      </a:endParaRPr>
                    </a:p>
                  </a:txBody>
                  <a:tcPr>
                    <a:solidFill>
                      <a:srgbClr val="D4E5E6"/>
                    </a:solidFill>
                  </a:tcPr>
                </a:tc>
                <a:extLst>
                  <a:ext uri="{0D108BD9-81ED-4DB2-BD59-A6C34878D82A}">
                    <a16:rowId xmlns:a16="http://schemas.microsoft.com/office/drawing/2014/main" val="3065039727"/>
                  </a:ext>
                </a:extLst>
              </a:tr>
              <a:tr h="370840">
                <a:tc>
                  <a:txBody>
                    <a:bodyPr/>
                    <a:lstStyle/>
                    <a:p>
                      <a:endParaRPr lang="nb-NO" sz="900" i="1">
                        <a:solidFill>
                          <a:sysClr val="windowText" lastClr="000000"/>
                        </a:solidFill>
                        <a:latin typeface="Verdana" panose="020B0604030504040204" pitchFamily="34" charset="0"/>
                        <a:ea typeface="Verdana" panose="020B0604030504040204" pitchFamily="34" charset="0"/>
                        <a:cs typeface="Open Sans" panose="020B0604020202020204" charset="0"/>
                      </a:endParaRPr>
                    </a:p>
                  </a:txBody>
                  <a:tcPr>
                    <a:solidFill>
                      <a:srgbClr val="D4E5E6"/>
                    </a:solidFill>
                  </a:tcPr>
                </a:tc>
                <a:tc>
                  <a:txBody>
                    <a:bodyPr/>
                    <a:lstStyle/>
                    <a:p>
                      <a:endParaRPr lang="nb-NO" sz="900" i="1" dirty="0">
                        <a:solidFill>
                          <a:sysClr val="windowText" lastClr="000000"/>
                        </a:solidFill>
                        <a:latin typeface="Verdana" panose="020B0604030504040204" pitchFamily="34" charset="0"/>
                        <a:ea typeface="Verdana" panose="020B0604030504040204" pitchFamily="34" charset="0"/>
                        <a:cs typeface="Open Sans"/>
                      </a:endParaRPr>
                    </a:p>
                  </a:txBody>
                  <a:tcPr>
                    <a:solidFill>
                      <a:srgbClr val="D4E5E6"/>
                    </a:solidFill>
                  </a:tcPr>
                </a:tc>
                <a:tc>
                  <a:txBody>
                    <a:bodyPr/>
                    <a:lstStyle/>
                    <a:p>
                      <a:endParaRPr lang="nb-NO" sz="900" i="1">
                        <a:solidFill>
                          <a:sysClr val="windowText" lastClr="000000"/>
                        </a:solidFill>
                        <a:latin typeface="Verdana" panose="020B0604030504040204" pitchFamily="34" charset="0"/>
                        <a:ea typeface="Verdana" panose="020B0604030504040204" pitchFamily="34" charset="0"/>
                        <a:cs typeface="Open Sans"/>
                      </a:endParaRPr>
                    </a:p>
                  </a:txBody>
                  <a:tcPr>
                    <a:solidFill>
                      <a:srgbClr val="D4E5E6"/>
                    </a:solidFill>
                  </a:tcPr>
                </a:tc>
                <a:tc>
                  <a:txBody>
                    <a:bodyPr/>
                    <a:lstStyle/>
                    <a:p>
                      <a:endParaRPr lang="nb-NO" sz="900" i="1">
                        <a:solidFill>
                          <a:sysClr val="windowText" lastClr="000000"/>
                        </a:solidFill>
                        <a:latin typeface="Verdana" panose="020B0604030504040204" pitchFamily="34" charset="0"/>
                        <a:ea typeface="Verdana" panose="020B0604030504040204" pitchFamily="34" charset="0"/>
                        <a:cs typeface="Open Sans"/>
                      </a:endParaRPr>
                    </a:p>
                  </a:txBody>
                  <a:tcPr>
                    <a:solidFill>
                      <a:srgbClr val="D4E5E6"/>
                    </a:solidFill>
                  </a:tcPr>
                </a:tc>
                <a:tc>
                  <a:txBody>
                    <a:bodyPr/>
                    <a:lstStyle/>
                    <a:p>
                      <a:endParaRPr lang="nb-NO" sz="900" i="1" dirty="0">
                        <a:solidFill>
                          <a:sysClr val="windowText" lastClr="000000"/>
                        </a:solidFill>
                        <a:latin typeface="Verdana" panose="020B0604030504040204" pitchFamily="34" charset="0"/>
                        <a:ea typeface="Verdana" panose="020B0604030504040204" pitchFamily="34" charset="0"/>
                        <a:cs typeface="Open Sans"/>
                      </a:endParaRPr>
                    </a:p>
                  </a:txBody>
                  <a:tcPr>
                    <a:solidFill>
                      <a:srgbClr val="D4E5E6"/>
                    </a:solidFill>
                  </a:tcPr>
                </a:tc>
                <a:extLst>
                  <a:ext uri="{0D108BD9-81ED-4DB2-BD59-A6C34878D82A}">
                    <a16:rowId xmlns:a16="http://schemas.microsoft.com/office/drawing/2014/main" val="1978563742"/>
                  </a:ext>
                </a:extLst>
              </a:tr>
            </a:tbl>
          </a:graphicData>
        </a:graphic>
      </p:graphicFrame>
      <p:grpSp>
        <p:nvGrpSpPr>
          <p:cNvPr id="5" name="Group 4">
            <a:extLst>
              <a:ext uri="{FF2B5EF4-FFF2-40B4-BE49-F238E27FC236}">
                <a16:creationId xmlns:a16="http://schemas.microsoft.com/office/drawing/2014/main" id="{CA933583-5F7A-49F3-8E84-CB35B0C2400B}"/>
              </a:ext>
            </a:extLst>
          </p:cNvPr>
          <p:cNvGrpSpPr/>
          <p:nvPr/>
        </p:nvGrpSpPr>
        <p:grpSpPr>
          <a:xfrm>
            <a:off x="0" y="1309070"/>
            <a:ext cx="468967" cy="3276600"/>
            <a:chOff x="0" y="0"/>
            <a:chExt cx="833718" cy="6858000"/>
          </a:xfrm>
          <a:solidFill>
            <a:srgbClr val="2A7479"/>
          </a:solidFill>
        </p:grpSpPr>
        <p:sp>
          <p:nvSpPr>
            <p:cNvPr id="6" name="Rectangle 5">
              <a:extLst>
                <a:ext uri="{FF2B5EF4-FFF2-40B4-BE49-F238E27FC236}">
                  <a16:creationId xmlns:a16="http://schemas.microsoft.com/office/drawing/2014/main" id="{21B7E385-A367-4B9C-824D-90E84C55F403}"/>
                </a:ext>
              </a:extLst>
            </p:cNvPr>
            <p:cNvSpPr/>
            <p:nvPr/>
          </p:nvSpPr>
          <p:spPr>
            <a:xfrm>
              <a:off x="0" y="0"/>
              <a:ext cx="833718"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 typeface="Arial"/>
                <a:buNone/>
                <a:tabLst/>
                <a:defRPr/>
              </a:pPr>
              <a:endParaRPr kumimoji="0" lang="nb-NO" sz="1013"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sym typeface="Arial"/>
              </a:endParaRPr>
            </a:p>
          </p:txBody>
        </p:sp>
        <p:sp>
          <p:nvSpPr>
            <p:cNvPr id="7" name="TextBox 6">
              <a:extLst>
                <a:ext uri="{FF2B5EF4-FFF2-40B4-BE49-F238E27FC236}">
                  <a16:creationId xmlns:a16="http://schemas.microsoft.com/office/drawing/2014/main" id="{61A15F83-75EF-4B7B-BF77-F1A0CCD6885C}"/>
                </a:ext>
              </a:extLst>
            </p:cNvPr>
            <p:cNvSpPr txBox="1"/>
            <p:nvPr/>
          </p:nvSpPr>
          <p:spPr>
            <a:xfrm rot="16200000">
              <a:off x="-1621509" y="2065912"/>
              <a:ext cx="4030439" cy="718145"/>
            </a:xfrm>
            <a:prstGeom prst="rect">
              <a:avLst/>
            </a:prstGeom>
            <a:grpFill/>
            <a:ln>
              <a:noFill/>
            </a:ln>
          </p:spPr>
          <p:txBody>
            <a:bodyPr wrap="square" rtlCol="0">
              <a:spAutoFit/>
            </a:bodyPr>
            <a:lstStyle/>
            <a:p>
              <a:pPr marL="0" marR="0" lvl="0" indent="0" algn="l" defTabSz="514350" rtl="0" eaLnBrk="1" fontAlgn="auto" latinLnBrk="0" hangingPunct="1">
                <a:lnSpc>
                  <a:spcPct val="100000"/>
                </a:lnSpc>
                <a:spcBef>
                  <a:spcPts val="0"/>
                </a:spcBef>
                <a:spcAft>
                  <a:spcPts val="0"/>
                </a:spcAft>
                <a:buClrTx/>
                <a:buSzTx/>
                <a:buFont typeface="Arial"/>
                <a:buNone/>
                <a:tabLst/>
                <a:defRPr/>
              </a:pPr>
              <a:r>
                <a:rPr kumimoji="0" lang="nb-NO" sz="2025"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sym typeface="Arial"/>
                </a:rPr>
                <a:t>NOTATARK</a:t>
              </a:r>
            </a:p>
          </p:txBody>
        </p:sp>
      </p:grpSp>
      <p:sp>
        <p:nvSpPr>
          <p:cNvPr id="2" name="Title 1">
            <a:extLst>
              <a:ext uri="{FF2B5EF4-FFF2-40B4-BE49-F238E27FC236}">
                <a16:creationId xmlns:a16="http://schemas.microsoft.com/office/drawing/2014/main" id="{62ECDD12-5054-4769-841C-977DF7287289}"/>
              </a:ext>
            </a:extLst>
          </p:cNvPr>
          <p:cNvSpPr>
            <a:spLocks noGrp="1"/>
          </p:cNvSpPr>
          <p:nvPr>
            <p:ph type="title"/>
          </p:nvPr>
        </p:nvSpPr>
        <p:spPr/>
        <p:txBody>
          <a:bodyPr>
            <a:normAutofit fontScale="90000"/>
          </a:bodyPr>
          <a:lstStyle/>
          <a:p>
            <a:r>
              <a:rPr lang="nb-NO" dirty="0">
                <a:latin typeface="Verdana" panose="020B0604030504040204" pitchFamily="34" charset="0"/>
                <a:ea typeface="Verdana" panose="020B0604030504040204" pitchFamily="34" charset="0"/>
              </a:rPr>
              <a:t>1B Skjema for tiltaksliste </a:t>
            </a:r>
          </a:p>
        </p:txBody>
      </p:sp>
    </p:spTree>
    <p:extLst>
      <p:ext uri="{BB962C8B-B14F-4D97-AF65-F5344CB8AC3E}">
        <p14:creationId xmlns:p14="http://schemas.microsoft.com/office/powerpoint/2010/main" val="165182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C293D9-D62E-44CE-B305-65130AF526E6}"/>
              </a:ext>
            </a:extLst>
          </p:cNvPr>
          <p:cNvSpPr>
            <a:spLocks noGrp="1"/>
          </p:cNvSpPr>
          <p:nvPr>
            <p:ph type="title"/>
          </p:nvPr>
        </p:nvSpPr>
        <p:spPr/>
        <p:txBody>
          <a:bodyPr/>
          <a:lstStyle/>
          <a:p>
            <a:r>
              <a:rPr lang="nb-NO"/>
              <a:t>Gruppeoppgave 2</a:t>
            </a:r>
          </a:p>
        </p:txBody>
      </p:sp>
    </p:spTree>
    <p:extLst>
      <p:ext uri="{BB962C8B-B14F-4D97-AF65-F5344CB8AC3E}">
        <p14:creationId xmlns:p14="http://schemas.microsoft.com/office/powerpoint/2010/main" val="2964970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0A6091-11D5-436A-A878-7091B9F74648}"/>
              </a:ext>
            </a:extLst>
          </p:cNvPr>
          <p:cNvSpPr/>
          <p:nvPr/>
        </p:nvSpPr>
        <p:spPr>
          <a:xfrm>
            <a:off x="599473" y="1919931"/>
            <a:ext cx="2109543" cy="2918769"/>
          </a:xfrm>
          <a:prstGeom prst="rect">
            <a:avLst/>
          </a:prstGeom>
          <a:solidFill>
            <a:srgbClr val="2D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 name="Rectangle 19">
            <a:extLst>
              <a:ext uri="{FF2B5EF4-FFF2-40B4-BE49-F238E27FC236}">
                <a16:creationId xmlns:a16="http://schemas.microsoft.com/office/drawing/2014/main" id="{21C80BF4-C803-4E14-9529-4C4F8A28720B}"/>
              </a:ext>
            </a:extLst>
          </p:cNvPr>
          <p:cNvSpPr/>
          <p:nvPr/>
        </p:nvSpPr>
        <p:spPr>
          <a:xfrm>
            <a:off x="594301" y="1703061"/>
            <a:ext cx="2114716" cy="242270"/>
          </a:xfrm>
          <a:prstGeom prst="rect">
            <a:avLst/>
          </a:prstGeom>
          <a:solidFill>
            <a:srgbClr val="2D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 name="TekstSylinder 1">
            <a:extLst>
              <a:ext uri="{FF2B5EF4-FFF2-40B4-BE49-F238E27FC236}">
                <a16:creationId xmlns:a16="http://schemas.microsoft.com/office/drawing/2014/main" id="{62A75C73-7122-4D81-A845-51F97EBAE92D}"/>
              </a:ext>
            </a:extLst>
          </p:cNvPr>
          <p:cNvSpPr txBox="1"/>
          <p:nvPr/>
        </p:nvSpPr>
        <p:spPr>
          <a:xfrm>
            <a:off x="661403" y="1713723"/>
            <a:ext cx="1679105" cy="211755"/>
          </a:xfrm>
          <a:prstGeom prst="rect">
            <a:avLst/>
          </a:prstGeom>
          <a:noFill/>
          <a:ln>
            <a:noFill/>
          </a:ln>
        </p:spPr>
        <p:txBody>
          <a:bodyPr spcFirstLastPara="1" wrap="square" lIns="0" tIns="5775" rIns="0" bIns="0" anchor="b" anchorCtr="0">
            <a:noAutofit/>
          </a:bodyPr>
          <a:lstStyle>
            <a:defPPr marR="0" lvl="0" algn="l" rtl="0">
              <a:lnSpc>
                <a:spcPct val="100000"/>
              </a:lnSpc>
              <a:spcBef>
                <a:spcPts val="0"/>
              </a:spcBef>
              <a:spcAft>
                <a:spcPts val="0"/>
              </a:spcAft>
            </a:defPPr>
            <a:lvl1pPr marL="0" indent="0">
              <a:lnSpc>
                <a:spcPct val="115000"/>
              </a:lnSpc>
              <a:buSzPts val="600"/>
              <a:buNone/>
              <a:defRPr sz="3000" b="1">
                <a:solidFill>
                  <a:srgbClr val="042827"/>
                </a:solidFill>
                <a:latin typeface="Titillium Web"/>
                <a:ea typeface="Titillium Web"/>
                <a:cs typeface="Titillium Web"/>
              </a:defRPr>
            </a:lvl1pPr>
            <a:lvl2pPr>
              <a:buSzPts val="600"/>
              <a:buNone/>
              <a:defRPr sz="800"/>
            </a:lvl2pPr>
            <a:lvl3pPr>
              <a:buSzPts val="600"/>
              <a:buNone/>
              <a:defRPr sz="800"/>
            </a:lvl3pPr>
            <a:lvl4pPr>
              <a:buSzPts val="600"/>
              <a:buNone/>
              <a:defRPr sz="800"/>
            </a:lvl4pPr>
            <a:lvl5pPr>
              <a:buSzPts val="600"/>
              <a:buNone/>
              <a:defRPr sz="800"/>
            </a:lvl5pPr>
            <a:lvl6pPr>
              <a:buSzPts val="600"/>
              <a:buNone/>
              <a:defRPr sz="800"/>
            </a:lvl6pPr>
            <a:lvl7pPr>
              <a:buSzPts val="600"/>
              <a:buNone/>
              <a:defRPr sz="800"/>
            </a:lvl7pPr>
            <a:lvl8pPr>
              <a:buSzPts val="600"/>
              <a:buNone/>
              <a:defRPr sz="800"/>
            </a:lvl8pPr>
            <a:lvl9pPr>
              <a:buSzPts val="600"/>
              <a:buNone/>
              <a:defRPr sz="800"/>
            </a:lvl9pPr>
          </a:lstStyle>
          <a:p>
            <a:pPr marL="0" marR="0" lvl="0" indent="0" algn="l" defTabSz="914400" rtl="0" eaLnBrk="1" fontAlgn="auto" latinLnBrk="0" hangingPunct="1">
              <a:lnSpc>
                <a:spcPct val="115000"/>
              </a:lnSpc>
              <a:spcBef>
                <a:spcPts val="0"/>
              </a:spcBef>
              <a:spcAft>
                <a:spcPts val="0"/>
              </a:spcAft>
              <a:buClr>
                <a:srgbClr val="000000"/>
              </a:buClr>
              <a:buSzPts val="600"/>
              <a:buFont typeface="Arial"/>
              <a:buNone/>
              <a:tabLst/>
              <a:defRPr/>
            </a:pPr>
            <a:br>
              <a:rPr kumimoji="0" lang="nb-NO" sz="1400" b="1" i="0" u="none" strike="noStrike" kern="0" cap="none" spc="0" normalizeH="0" baseline="0" noProof="0">
                <a:ln>
                  <a:noFill/>
                </a:ln>
                <a:solidFill>
                  <a:srgbClr val="FFFFFF"/>
                </a:solidFill>
                <a:effectLst/>
                <a:uLnTx/>
                <a:uFillTx/>
                <a:latin typeface="Titillium Web"/>
                <a:sym typeface="Arial"/>
              </a:rPr>
            </a:br>
            <a:r>
              <a:rPr kumimoji="0" lang="nb-NO" sz="1200" b="1" i="0" u="none" strike="noStrike" kern="0" cap="none" spc="0" normalizeH="0" baseline="0" noProof="0">
                <a:ln>
                  <a:noFill/>
                </a:ln>
                <a:solidFill>
                  <a:srgbClr val="FFFFFF"/>
                </a:solidFill>
                <a:effectLst/>
                <a:uLnTx/>
                <a:uFillTx/>
                <a:latin typeface="Titillium Web"/>
                <a:sym typeface="Arial"/>
              </a:rPr>
              <a:t>Hensikt</a:t>
            </a:r>
          </a:p>
        </p:txBody>
      </p:sp>
      <p:grpSp>
        <p:nvGrpSpPr>
          <p:cNvPr id="2" name="Group 1">
            <a:extLst>
              <a:ext uri="{FF2B5EF4-FFF2-40B4-BE49-F238E27FC236}">
                <a16:creationId xmlns:a16="http://schemas.microsoft.com/office/drawing/2014/main" id="{A8072B5E-ED49-4D34-9637-EB9C8ADE0BD8}"/>
              </a:ext>
            </a:extLst>
          </p:cNvPr>
          <p:cNvGrpSpPr/>
          <p:nvPr/>
        </p:nvGrpSpPr>
        <p:grpSpPr>
          <a:xfrm>
            <a:off x="599474" y="2706127"/>
            <a:ext cx="2114716" cy="259204"/>
            <a:chOff x="3485826" y="1644088"/>
            <a:chExt cx="2656628" cy="555878"/>
          </a:xfrm>
        </p:grpSpPr>
        <p:sp>
          <p:nvSpPr>
            <p:cNvPr id="19" name="Rectangle 18">
              <a:extLst>
                <a:ext uri="{FF2B5EF4-FFF2-40B4-BE49-F238E27FC236}">
                  <a16:creationId xmlns:a16="http://schemas.microsoft.com/office/drawing/2014/main" id="{E61BBAF0-5B03-48A4-8CD7-49FA24782CD0}"/>
                </a:ext>
              </a:extLst>
            </p:cNvPr>
            <p:cNvSpPr/>
            <p:nvPr/>
          </p:nvSpPr>
          <p:spPr>
            <a:xfrm>
              <a:off x="3485826" y="1683982"/>
              <a:ext cx="2656628" cy="515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TekstSylinder 1">
              <a:extLst>
                <a:ext uri="{FF2B5EF4-FFF2-40B4-BE49-F238E27FC236}">
                  <a16:creationId xmlns:a16="http://schemas.microsoft.com/office/drawing/2014/main" id="{FFE68B00-CD39-4F05-8DC2-09C4BAA1ED9A}"/>
                </a:ext>
              </a:extLst>
            </p:cNvPr>
            <p:cNvSpPr txBox="1"/>
            <p:nvPr/>
          </p:nvSpPr>
          <p:spPr>
            <a:xfrm>
              <a:off x="3547756" y="1644088"/>
              <a:ext cx="1545079" cy="532013"/>
            </a:xfrm>
            <a:prstGeom prst="rect">
              <a:avLst/>
            </a:prstGeom>
            <a:noFill/>
            <a:ln>
              <a:noFill/>
            </a:ln>
          </p:spPr>
          <p:txBody>
            <a:bodyPr spcFirstLastPara="1" wrap="square" lIns="0" tIns="5775" rIns="0" bIns="0" anchor="b" anchorCtr="0">
              <a:noAutofit/>
            </a:bodyPr>
            <a:lstStyle>
              <a:defPPr marR="0" lvl="0" algn="l" rtl="0">
                <a:lnSpc>
                  <a:spcPct val="100000"/>
                </a:lnSpc>
                <a:spcBef>
                  <a:spcPts val="0"/>
                </a:spcBef>
                <a:spcAft>
                  <a:spcPts val="0"/>
                </a:spcAft>
              </a:defPPr>
              <a:lvl1pPr marL="0" indent="0">
                <a:lnSpc>
                  <a:spcPct val="115000"/>
                </a:lnSpc>
                <a:buSzPts val="600"/>
                <a:buNone/>
                <a:defRPr sz="3000" b="1">
                  <a:solidFill>
                    <a:srgbClr val="042827"/>
                  </a:solidFill>
                  <a:latin typeface="Titillium Web"/>
                  <a:ea typeface="Titillium Web"/>
                  <a:cs typeface="Titillium Web"/>
                </a:defRPr>
              </a:lvl1pPr>
              <a:lvl2pPr>
                <a:buSzPts val="600"/>
                <a:buNone/>
                <a:defRPr sz="800"/>
              </a:lvl2pPr>
              <a:lvl3pPr>
                <a:buSzPts val="600"/>
                <a:buNone/>
                <a:defRPr sz="800"/>
              </a:lvl3pPr>
              <a:lvl4pPr>
                <a:buSzPts val="600"/>
                <a:buNone/>
                <a:defRPr sz="800"/>
              </a:lvl4pPr>
              <a:lvl5pPr>
                <a:buSzPts val="600"/>
                <a:buNone/>
                <a:defRPr sz="800"/>
              </a:lvl5pPr>
              <a:lvl6pPr>
                <a:buSzPts val="600"/>
                <a:buNone/>
                <a:defRPr sz="800"/>
              </a:lvl6pPr>
              <a:lvl7pPr>
                <a:buSzPts val="600"/>
                <a:buNone/>
                <a:defRPr sz="800"/>
              </a:lvl7pPr>
              <a:lvl8pPr>
                <a:buSzPts val="600"/>
                <a:buNone/>
                <a:defRPr sz="800"/>
              </a:lvl8pPr>
              <a:lvl9pPr>
                <a:buSzPts val="600"/>
                <a:buNone/>
                <a:defRPr sz="800"/>
              </a:lvl9pPr>
            </a:lstStyle>
            <a:p>
              <a:pPr marL="0" marR="0" lvl="0" indent="0" algn="l" defTabSz="914400" rtl="0" eaLnBrk="1" fontAlgn="auto" latinLnBrk="0" hangingPunct="1">
                <a:lnSpc>
                  <a:spcPct val="115000"/>
                </a:lnSpc>
                <a:spcBef>
                  <a:spcPts val="0"/>
                </a:spcBef>
                <a:spcAft>
                  <a:spcPts val="0"/>
                </a:spcAft>
                <a:buClr>
                  <a:srgbClr val="000000"/>
                </a:buClr>
                <a:buSzPts val="600"/>
                <a:buFont typeface="Arial"/>
                <a:buNone/>
                <a:tabLst/>
                <a:defRPr/>
              </a:pPr>
              <a:br>
                <a:rPr kumimoji="0" lang="nb-NO" sz="1400" b="1" i="0" u="none" strike="noStrike" kern="0" cap="none" spc="0" normalizeH="0" baseline="0" noProof="0">
                  <a:ln>
                    <a:noFill/>
                  </a:ln>
                  <a:solidFill>
                    <a:srgbClr val="042827"/>
                  </a:solidFill>
                  <a:effectLst/>
                  <a:uLnTx/>
                  <a:uFillTx/>
                  <a:latin typeface="Titillium Web"/>
                  <a:sym typeface="Arial"/>
                </a:rPr>
              </a:br>
              <a:r>
                <a:rPr kumimoji="0" lang="nb-NO" sz="1200" b="1" i="0" u="none" strike="noStrike" kern="0" cap="none" spc="0" normalizeH="0" baseline="0" noProof="0">
                  <a:ln>
                    <a:noFill/>
                  </a:ln>
                  <a:solidFill>
                    <a:srgbClr val="FFFFFF"/>
                  </a:solidFill>
                  <a:effectLst/>
                  <a:uLnTx/>
                  <a:uFillTx/>
                  <a:latin typeface="Titillium Web"/>
                  <a:sym typeface="Arial"/>
                </a:rPr>
                <a:t>Ønsket Resultat</a:t>
              </a:r>
              <a:endParaRPr kumimoji="0" lang="nb-NO" sz="1400" b="1" i="0" u="none" strike="noStrike" kern="0" cap="none" spc="0" normalizeH="0" baseline="0" noProof="0">
                <a:ln>
                  <a:noFill/>
                </a:ln>
                <a:solidFill>
                  <a:srgbClr val="FFFFFF"/>
                </a:solidFill>
                <a:effectLst/>
                <a:uLnTx/>
                <a:uFillTx/>
                <a:latin typeface="Titillium Web"/>
                <a:sym typeface="Arial"/>
              </a:endParaRPr>
            </a:p>
          </p:txBody>
        </p:sp>
      </p:grpSp>
      <p:sp>
        <p:nvSpPr>
          <p:cNvPr id="26" name="Rectangle 25">
            <a:extLst>
              <a:ext uri="{FF2B5EF4-FFF2-40B4-BE49-F238E27FC236}">
                <a16:creationId xmlns:a16="http://schemas.microsoft.com/office/drawing/2014/main" id="{3495733E-4AE1-453F-BBFF-4F7227AC871D}"/>
              </a:ext>
            </a:extLst>
          </p:cNvPr>
          <p:cNvSpPr/>
          <p:nvPr/>
        </p:nvSpPr>
        <p:spPr>
          <a:xfrm>
            <a:off x="5441472" y="1677662"/>
            <a:ext cx="2335615" cy="1498674"/>
          </a:xfrm>
          <a:prstGeom prst="rect">
            <a:avLst/>
          </a:prstGeom>
          <a:noFill/>
          <a:ln>
            <a:solidFill>
              <a:srgbClr val="2D7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8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28" name="Group 27">
            <a:extLst>
              <a:ext uri="{FF2B5EF4-FFF2-40B4-BE49-F238E27FC236}">
                <a16:creationId xmlns:a16="http://schemas.microsoft.com/office/drawing/2014/main" id="{562572EF-8BE0-4F1A-8F41-B225AC7D1548}"/>
              </a:ext>
            </a:extLst>
          </p:cNvPr>
          <p:cNvGrpSpPr/>
          <p:nvPr/>
        </p:nvGrpSpPr>
        <p:grpSpPr>
          <a:xfrm>
            <a:off x="599474" y="3634963"/>
            <a:ext cx="2114716" cy="269068"/>
            <a:chOff x="3485826" y="1622934"/>
            <a:chExt cx="2656628" cy="577032"/>
          </a:xfrm>
          <a:solidFill>
            <a:srgbClr val="2D7C81"/>
          </a:solidFill>
        </p:grpSpPr>
        <p:sp>
          <p:nvSpPr>
            <p:cNvPr id="30" name="Rectangle 29">
              <a:extLst>
                <a:ext uri="{FF2B5EF4-FFF2-40B4-BE49-F238E27FC236}">
                  <a16:creationId xmlns:a16="http://schemas.microsoft.com/office/drawing/2014/main" id="{CE686319-76C9-4FB0-87ED-A65F3F91B24E}"/>
                </a:ext>
              </a:extLst>
            </p:cNvPr>
            <p:cNvSpPr/>
            <p:nvPr/>
          </p:nvSpPr>
          <p:spPr>
            <a:xfrm>
              <a:off x="3485826" y="1683982"/>
              <a:ext cx="2656628" cy="515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1" name="TekstSylinder 1">
              <a:extLst>
                <a:ext uri="{FF2B5EF4-FFF2-40B4-BE49-F238E27FC236}">
                  <a16:creationId xmlns:a16="http://schemas.microsoft.com/office/drawing/2014/main" id="{46AC2281-9713-41C3-BD67-54530A079A09}"/>
                </a:ext>
              </a:extLst>
            </p:cNvPr>
            <p:cNvSpPr txBox="1"/>
            <p:nvPr/>
          </p:nvSpPr>
          <p:spPr>
            <a:xfrm>
              <a:off x="3563625" y="1622934"/>
              <a:ext cx="2015010" cy="532013"/>
            </a:xfrm>
            <a:prstGeom prst="rect">
              <a:avLst/>
            </a:prstGeom>
            <a:noFill/>
            <a:ln>
              <a:noFill/>
            </a:ln>
          </p:spPr>
          <p:txBody>
            <a:bodyPr spcFirstLastPara="1" wrap="square" lIns="0" tIns="5775" rIns="0" bIns="0" anchor="b" anchorCtr="0">
              <a:noAutofit/>
            </a:bodyPr>
            <a:lstStyle>
              <a:defPPr marR="0" lvl="0" algn="l" rtl="0">
                <a:lnSpc>
                  <a:spcPct val="100000"/>
                </a:lnSpc>
                <a:spcBef>
                  <a:spcPts val="0"/>
                </a:spcBef>
                <a:spcAft>
                  <a:spcPts val="0"/>
                </a:spcAft>
              </a:defPPr>
              <a:lvl1pPr marL="0" indent="0">
                <a:lnSpc>
                  <a:spcPct val="115000"/>
                </a:lnSpc>
                <a:buSzPts val="600"/>
                <a:buNone/>
                <a:defRPr sz="3000" b="1">
                  <a:solidFill>
                    <a:srgbClr val="042827"/>
                  </a:solidFill>
                  <a:latin typeface="Titillium Web"/>
                  <a:ea typeface="Titillium Web"/>
                  <a:cs typeface="Titillium Web"/>
                </a:defRPr>
              </a:lvl1pPr>
              <a:lvl2pPr>
                <a:buSzPts val="600"/>
                <a:buNone/>
                <a:defRPr sz="800"/>
              </a:lvl2pPr>
              <a:lvl3pPr>
                <a:buSzPts val="600"/>
                <a:buNone/>
                <a:defRPr sz="800"/>
              </a:lvl3pPr>
              <a:lvl4pPr>
                <a:buSzPts val="600"/>
                <a:buNone/>
                <a:defRPr sz="800"/>
              </a:lvl4pPr>
              <a:lvl5pPr>
                <a:buSzPts val="600"/>
                <a:buNone/>
                <a:defRPr sz="800"/>
              </a:lvl5pPr>
              <a:lvl6pPr>
                <a:buSzPts val="600"/>
                <a:buNone/>
                <a:defRPr sz="800"/>
              </a:lvl6pPr>
              <a:lvl7pPr>
                <a:buSzPts val="600"/>
                <a:buNone/>
                <a:defRPr sz="800"/>
              </a:lvl7pPr>
              <a:lvl8pPr>
                <a:buSzPts val="600"/>
                <a:buNone/>
                <a:defRPr sz="800"/>
              </a:lvl8pPr>
              <a:lvl9pPr>
                <a:buSzPts val="600"/>
                <a:buNone/>
                <a:defRPr sz="800"/>
              </a:lvl9pPr>
            </a:lstStyle>
            <a:p>
              <a:pPr marL="0" marR="0" lvl="0" indent="0" algn="l" defTabSz="914400" rtl="0" eaLnBrk="1" fontAlgn="auto" latinLnBrk="0" hangingPunct="1">
                <a:lnSpc>
                  <a:spcPct val="115000"/>
                </a:lnSpc>
                <a:spcBef>
                  <a:spcPts val="0"/>
                </a:spcBef>
                <a:spcAft>
                  <a:spcPts val="0"/>
                </a:spcAft>
                <a:buClr>
                  <a:srgbClr val="000000"/>
                </a:buClr>
                <a:buSzPts val="600"/>
                <a:buFont typeface="Arial"/>
                <a:buNone/>
                <a:tabLst/>
                <a:defRPr/>
              </a:pPr>
              <a:br>
                <a:rPr kumimoji="0" lang="nb-NO" sz="1400" b="1" i="0" u="none" strike="noStrike" kern="0" cap="none" spc="0" normalizeH="0" baseline="0" noProof="0">
                  <a:ln>
                    <a:noFill/>
                  </a:ln>
                  <a:solidFill>
                    <a:srgbClr val="042827"/>
                  </a:solidFill>
                  <a:effectLst/>
                  <a:uLnTx/>
                  <a:uFillTx/>
                  <a:latin typeface="Titillium Web"/>
                  <a:sym typeface="Arial"/>
                </a:rPr>
              </a:br>
              <a:r>
                <a:rPr kumimoji="0" lang="nb-NO" sz="1200" b="1" i="0" u="none" strike="noStrike" kern="0" cap="none" spc="0" normalizeH="0" baseline="0" noProof="0">
                  <a:ln>
                    <a:noFill/>
                  </a:ln>
                  <a:solidFill>
                    <a:srgbClr val="FFFFFF"/>
                  </a:solidFill>
                  <a:effectLst/>
                  <a:uLnTx/>
                  <a:uFillTx/>
                  <a:latin typeface="Titillium Web"/>
                  <a:sym typeface="Arial"/>
                </a:rPr>
                <a:t>Agenda</a:t>
              </a:r>
              <a:endParaRPr kumimoji="0" lang="nb-NO" sz="1400" b="1" i="0" u="none" strike="noStrike" kern="0" cap="none" spc="0" normalizeH="0" baseline="0" noProof="0">
                <a:ln>
                  <a:noFill/>
                </a:ln>
                <a:solidFill>
                  <a:srgbClr val="FFFFFF"/>
                </a:solidFill>
                <a:effectLst/>
                <a:uLnTx/>
                <a:uFillTx/>
                <a:latin typeface="Titillium Web"/>
                <a:sym typeface="Arial"/>
              </a:endParaRPr>
            </a:p>
          </p:txBody>
        </p:sp>
      </p:grpSp>
      <p:sp>
        <p:nvSpPr>
          <p:cNvPr id="33" name="TextBox 32">
            <a:extLst>
              <a:ext uri="{FF2B5EF4-FFF2-40B4-BE49-F238E27FC236}">
                <a16:creationId xmlns:a16="http://schemas.microsoft.com/office/drawing/2014/main" id="{2F208EF8-F3CA-44F2-9B20-0A10B9A09956}"/>
              </a:ext>
            </a:extLst>
          </p:cNvPr>
          <p:cNvSpPr txBox="1"/>
          <p:nvPr/>
        </p:nvSpPr>
        <p:spPr>
          <a:xfrm>
            <a:off x="579300" y="3923744"/>
            <a:ext cx="2228882" cy="800219"/>
          </a:xfrm>
          <a:prstGeom prst="rect">
            <a:avLst/>
          </a:prstGeom>
          <a:noFill/>
        </p:spPr>
        <p:txBody>
          <a:bodyPr wrap="square" rtlCol="0">
            <a:spAutoFit/>
          </a:bodyPr>
          <a:lstStyle/>
          <a:p>
            <a:pPr>
              <a:spcBef>
                <a:spcPts val="300"/>
              </a:spcBef>
              <a:spcAft>
                <a:spcPts val="300"/>
              </a:spcAft>
            </a:pPr>
            <a:r>
              <a:rPr lang="nb-NO" sz="900" b="1">
                <a:solidFill>
                  <a:schemeClr val="bg1"/>
                </a:solidFill>
                <a:latin typeface="Open Sans" panose="020B0604020202020204" charset="0"/>
                <a:ea typeface="Open Sans" panose="020B0604020202020204" charset="0"/>
                <a:cs typeface="Open Sans" panose="020B0604020202020204" charset="0"/>
              </a:rPr>
              <a:t>TID</a:t>
            </a:r>
            <a:r>
              <a:rPr lang="nb-NO" sz="900">
                <a:solidFill>
                  <a:schemeClr val="bg1"/>
                </a:solidFill>
                <a:latin typeface="Open Sans" panose="020B0604020202020204" charset="0"/>
                <a:ea typeface="Open Sans" panose="020B0604020202020204" charset="0"/>
                <a:cs typeface="Open Sans" panose="020B0604020202020204" charset="0"/>
              </a:rPr>
              <a:t>: 40 minutter</a:t>
            </a:r>
          </a:p>
          <a:p>
            <a:pPr>
              <a:spcBef>
                <a:spcPts val="300"/>
              </a:spcBef>
              <a:spcAft>
                <a:spcPts val="300"/>
              </a:spcAft>
            </a:pPr>
            <a:r>
              <a:rPr lang="nb-NO" sz="900" b="1">
                <a:solidFill>
                  <a:schemeClr val="bg1"/>
                </a:solidFill>
                <a:latin typeface="Open Sans" panose="020B0604020202020204" charset="0"/>
                <a:ea typeface="Open Sans" panose="020B0604020202020204" charset="0"/>
                <a:cs typeface="Open Sans" panose="020B0604020202020204" charset="0"/>
              </a:rPr>
              <a:t>Fasilitator</a:t>
            </a:r>
            <a:r>
              <a:rPr lang="nb-NO" sz="900">
                <a:solidFill>
                  <a:schemeClr val="bg1"/>
                </a:solidFill>
                <a:latin typeface="Open Sans" panose="020B0604020202020204" charset="0"/>
                <a:ea typeface="Open Sans" panose="020B0604020202020204" charset="0"/>
                <a:cs typeface="Open Sans" panose="020B0604020202020204" charset="0"/>
              </a:rPr>
              <a:t>: IA-rådgiver </a:t>
            </a:r>
          </a:p>
          <a:p>
            <a:pPr>
              <a:spcBef>
                <a:spcPts val="300"/>
              </a:spcBef>
              <a:spcAft>
                <a:spcPts val="300"/>
              </a:spcAft>
            </a:pPr>
            <a:r>
              <a:rPr lang="nb-NO" sz="900" b="1">
                <a:solidFill>
                  <a:schemeClr val="bg1"/>
                </a:solidFill>
                <a:latin typeface="Open Sans" panose="020B0604020202020204" charset="0"/>
                <a:ea typeface="Open Sans" panose="020B0604020202020204" charset="0"/>
                <a:cs typeface="Open Sans" panose="020B0604020202020204" charset="0"/>
              </a:rPr>
              <a:t>Referent</a:t>
            </a:r>
            <a:r>
              <a:rPr lang="nb-NO" sz="900">
                <a:solidFill>
                  <a:schemeClr val="bg1"/>
                </a:solidFill>
                <a:latin typeface="Open Sans" panose="020B0604020202020204" charset="0"/>
                <a:ea typeface="Open Sans" panose="020B0604020202020204" charset="0"/>
                <a:cs typeface="Open Sans" panose="020B0604020202020204" charset="0"/>
              </a:rPr>
              <a:t>: Velg en  i gruppen som tar notater, og presentere etterpå. </a:t>
            </a:r>
          </a:p>
        </p:txBody>
      </p:sp>
      <p:sp>
        <p:nvSpPr>
          <p:cNvPr id="34" name="TextBox 33">
            <a:extLst>
              <a:ext uri="{FF2B5EF4-FFF2-40B4-BE49-F238E27FC236}">
                <a16:creationId xmlns:a16="http://schemas.microsoft.com/office/drawing/2014/main" id="{D912A386-96B0-42E6-BF60-060FDD1DB9ED}"/>
              </a:ext>
            </a:extLst>
          </p:cNvPr>
          <p:cNvSpPr txBox="1"/>
          <p:nvPr/>
        </p:nvSpPr>
        <p:spPr>
          <a:xfrm>
            <a:off x="564143" y="2005233"/>
            <a:ext cx="20952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00"/>
              </a:spcBef>
              <a:spcAft>
                <a:spcPts val="300"/>
              </a:spcAft>
              <a:buClr>
                <a:srgbClr val="000000"/>
              </a:buClr>
              <a:buSzPts val="1000"/>
              <a:buFont typeface="Arial"/>
              <a:buNone/>
              <a:tabLst/>
              <a:defRPr/>
            </a:pPr>
            <a:r>
              <a:rPr lang="nb-NO" sz="900" dirty="0">
                <a:solidFill>
                  <a:schemeClr val="bg1"/>
                </a:solidFill>
                <a:latin typeface="Open Sans" panose="020B0604020202020204" charset="0"/>
                <a:ea typeface="Open Sans"/>
                <a:cs typeface="Open Sans" panose="020B0604020202020204" charset="0"/>
                <a:sym typeface="Open Sans"/>
              </a:rPr>
              <a:t>Bli bedre på rotårsksanlyse  som verktøy for  skape forbedring</a:t>
            </a:r>
            <a:endParaRPr kumimoji="0" lang="nb-NO" sz="900" b="0" i="0" u="none" strike="noStrike" kern="0" cap="none" spc="0" normalizeH="0" baseline="0" noProof="0" dirty="0">
              <a:ln>
                <a:noFill/>
              </a:ln>
              <a:solidFill>
                <a:schemeClr val="bg1"/>
              </a:solidFill>
              <a:effectLst/>
              <a:uLnTx/>
              <a:uFillTx/>
              <a:latin typeface="Open Sans" panose="020B0604020202020204" charset="0"/>
              <a:ea typeface="Open Sans" panose="020B0604020202020204" charset="0"/>
              <a:cs typeface="Open Sans" panose="020B0604020202020204" charset="0"/>
              <a:sym typeface="Open Sans"/>
            </a:endParaRPr>
          </a:p>
        </p:txBody>
      </p:sp>
      <p:sp>
        <p:nvSpPr>
          <p:cNvPr id="35" name="TextBox 34">
            <a:extLst>
              <a:ext uri="{FF2B5EF4-FFF2-40B4-BE49-F238E27FC236}">
                <a16:creationId xmlns:a16="http://schemas.microsoft.com/office/drawing/2014/main" id="{B88D36AC-3290-4A7B-BAEC-A68E2D2FA330}"/>
              </a:ext>
            </a:extLst>
          </p:cNvPr>
          <p:cNvSpPr txBox="1"/>
          <p:nvPr/>
        </p:nvSpPr>
        <p:spPr>
          <a:xfrm>
            <a:off x="564143" y="2920316"/>
            <a:ext cx="2095243" cy="745332"/>
          </a:xfrm>
          <a:prstGeom prst="rect">
            <a:avLst/>
          </a:prstGeom>
          <a:noFill/>
        </p:spPr>
        <p:txBody>
          <a:bodyPr wrap="square" rtlCol="0">
            <a:spAutoFit/>
          </a:bodyPr>
          <a:lstStyle/>
          <a:p>
            <a:pPr>
              <a:lnSpc>
                <a:spcPct val="120000"/>
              </a:lnSpc>
              <a:buSzPts val="1000"/>
            </a:pPr>
            <a:r>
              <a:rPr lang="nb-NO" sz="900" dirty="0">
                <a:solidFill>
                  <a:schemeClr val="bg1"/>
                </a:solidFill>
                <a:latin typeface="Open Sans" panose="020B0604020202020204" charset="0"/>
                <a:ea typeface="Open Sans"/>
                <a:cs typeface="Open Sans" panose="020B0604020202020204" charset="0"/>
                <a:sym typeface="Open Sans"/>
              </a:rPr>
              <a:t>Et tydeligere rotårsakstre enn dere hadde da dere kom hit i dag. </a:t>
            </a:r>
          </a:p>
          <a:p>
            <a:pPr>
              <a:lnSpc>
                <a:spcPct val="120000"/>
              </a:lnSpc>
              <a:buSzPts val="1000"/>
            </a:pPr>
            <a:r>
              <a:rPr lang="nb-NO" sz="900" dirty="0">
                <a:solidFill>
                  <a:schemeClr val="bg1"/>
                </a:solidFill>
                <a:latin typeface="Open Sans" panose="020B0604020202020204" charset="0"/>
                <a:ea typeface="Open Sans"/>
                <a:cs typeface="Open Sans" panose="020B0604020202020204" charset="0"/>
                <a:sym typeface="Open Sans"/>
              </a:rPr>
              <a:t>Rotårsaken skal benyttes som input i gruppeoppgave 3. </a:t>
            </a:r>
          </a:p>
        </p:txBody>
      </p:sp>
      <p:sp>
        <p:nvSpPr>
          <p:cNvPr id="36" name="Text Placeholder 4">
            <a:extLst>
              <a:ext uri="{FF2B5EF4-FFF2-40B4-BE49-F238E27FC236}">
                <a16:creationId xmlns:a16="http://schemas.microsoft.com/office/drawing/2014/main" id="{8E3EF579-D139-4F41-98DA-B90DF9C0C6F7}"/>
              </a:ext>
            </a:extLst>
          </p:cNvPr>
          <p:cNvSpPr txBox="1">
            <a:spLocks/>
          </p:cNvSpPr>
          <p:nvPr/>
        </p:nvSpPr>
        <p:spPr>
          <a:xfrm>
            <a:off x="5486534" y="1713723"/>
            <a:ext cx="2290553" cy="12826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350" marR="0" lvl="0" indent="0" algn="l" rtl="0" eaLnBrk="1" hangingPunct="1">
              <a:lnSpc>
                <a:spcPct val="115000"/>
              </a:lnSpc>
              <a:spcBef>
                <a:spcPts val="0"/>
              </a:spcBef>
              <a:spcAft>
                <a:spcPts val="0"/>
              </a:spcAft>
              <a:buClr>
                <a:schemeClr val="dk2"/>
              </a:buClr>
              <a:buSzPts val="1000"/>
              <a:buFontTx/>
              <a:buNone/>
              <a:tabLst/>
              <a:defRPr sz="1000" b="0" i="0" u="none" strike="noStrike" cap="none">
                <a:solidFill>
                  <a:schemeClr val="dk2"/>
                </a:solidFill>
                <a:latin typeface="Open Sans"/>
                <a:ea typeface="Open Sans"/>
                <a:cs typeface="Open Sans"/>
                <a:sym typeface="Open Sans"/>
              </a:defRPr>
            </a:lvl1pPr>
            <a:lvl2pPr marL="914400" marR="0" lvl="1"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2pPr>
            <a:lvl3pPr marL="1371600" marR="0" lvl="2"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3pPr>
            <a:lvl4pPr marL="1828800" marR="0" lvl="3"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4pPr>
            <a:lvl5pPr marL="2286000" marR="0" lvl="4"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L="2743200" marR="0" lvl="5"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6pPr>
            <a:lvl7pPr marL="3200400" marR="0" lvl="6"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7pPr>
            <a:lvl8pPr marL="3657600" marR="0" lvl="7"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8pPr>
            <a:lvl9pPr marL="4114800" marR="0" lvl="8"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9pPr>
          </a:lstStyle>
          <a:p>
            <a:pPr>
              <a:lnSpc>
                <a:spcPct val="100000"/>
              </a:lnSpc>
            </a:pPr>
            <a:r>
              <a:rPr lang="nb-NO" b="1" dirty="0">
                <a:solidFill>
                  <a:schemeClr val="tx1"/>
                </a:solidFill>
                <a:latin typeface="Open Sans" panose="020B0604020202020204" charset="0"/>
                <a:cs typeface="Open Sans" panose="020B0604020202020204" charset="0"/>
              </a:rPr>
              <a:t>3. Involverte parter </a:t>
            </a:r>
            <a:br>
              <a:rPr lang="nb-NO" b="1" dirty="0">
                <a:solidFill>
                  <a:schemeClr val="tx1"/>
                </a:solidFill>
                <a:latin typeface="Open Sans" panose="020B0604020202020204" charset="0"/>
                <a:cs typeface="Open Sans" panose="020B0604020202020204" charset="0"/>
              </a:rPr>
            </a:br>
            <a:r>
              <a:rPr lang="nb-NO" dirty="0">
                <a:solidFill>
                  <a:schemeClr val="tx1"/>
                </a:solidFill>
                <a:latin typeface="Open Sans" panose="020B0604020202020204" charset="0"/>
                <a:cs typeface="Open Sans" panose="020B0604020202020204" charset="0"/>
              </a:rPr>
              <a:t>Har dere involvert nok parter til å se hele bildet? Er det noen som er berørt av problemet som ikke er med i analysearbeidet?  </a:t>
            </a: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endParaRPr kumimoji="0" lang="nb-NO" sz="10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endParaRP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endParaRPr kumimoji="0" lang="nb-NO" sz="10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endParaRPr>
          </a:p>
        </p:txBody>
      </p:sp>
      <p:sp>
        <p:nvSpPr>
          <p:cNvPr id="38" name="Rectangle 37">
            <a:extLst>
              <a:ext uri="{FF2B5EF4-FFF2-40B4-BE49-F238E27FC236}">
                <a16:creationId xmlns:a16="http://schemas.microsoft.com/office/drawing/2014/main" id="{7EC034E7-FF6F-43DF-8F0F-0E6018ED68A0}"/>
              </a:ext>
            </a:extLst>
          </p:cNvPr>
          <p:cNvSpPr/>
          <p:nvPr/>
        </p:nvSpPr>
        <p:spPr>
          <a:xfrm>
            <a:off x="2977848" y="1677661"/>
            <a:ext cx="2239854" cy="1498675"/>
          </a:xfrm>
          <a:prstGeom prst="rect">
            <a:avLst/>
          </a:prstGeom>
          <a:noFill/>
          <a:ln>
            <a:solidFill>
              <a:srgbClr val="2D7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9" name="Text Placeholder 4">
            <a:extLst>
              <a:ext uri="{FF2B5EF4-FFF2-40B4-BE49-F238E27FC236}">
                <a16:creationId xmlns:a16="http://schemas.microsoft.com/office/drawing/2014/main" id="{0AFD589B-BC85-4DC0-BFB7-F96AC26040F9}"/>
              </a:ext>
            </a:extLst>
          </p:cNvPr>
          <p:cNvSpPr txBox="1">
            <a:spLocks/>
          </p:cNvSpPr>
          <p:nvPr/>
        </p:nvSpPr>
        <p:spPr>
          <a:xfrm>
            <a:off x="2951279" y="1681501"/>
            <a:ext cx="2335615" cy="1385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350" marR="0" lvl="0" indent="0" algn="l" rtl="0" eaLnBrk="1" hangingPunct="1">
              <a:lnSpc>
                <a:spcPct val="115000"/>
              </a:lnSpc>
              <a:spcBef>
                <a:spcPts val="0"/>
              </a:spcBef>
              <a:spcAft>
                <a:spcPts val="0"/>
              </a:spcAft>
              <a:buClr>
                <a:schemeClr val="dk2"/>
              </a:buClr>
              <a:buSzPts val="1000"/>
              <a:buFontTx/>
              <a:buNone/>
              <a:tabLst/>
              <a:defRPr sz="1000" b="0" i="0" u="none" strike="noStrike" cap="none">
                <a:solidFill>
                  <a:schemeClr val="dk2"/>
                </a:solidFill>
                <a:latin typeface="Open Sans"/>
                <a:ea typeface="Open Sans"/>
                <a:cs typeface="Open Sans"/>
                <a:sym typeface="Open Sans"/>
              </a:defRPr>
            </a:lvl1pPr>
            <a:lvl2pPr marL="914400" marR="0" lvl="1"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2pPr>
            <a:lvl3pPr marL="1371600" marR="0" lvl="2"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3pPr>
            <a:lvl4pPr marL="1828800" marR="0" lvl="3"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4pPr>
            <a:lvl5pPr marL="2286000" marR="0" lvl="4"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L="2743200" marR="0" lvl="5"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6pPr>
            <a:lvl7pPr marL="3200400" marR="0" lvl="6"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7pPr>
            <a:lvl8pPr marL="3657600" marR="0" lvl="7"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8pPr>
            <a:lvl9pPr marL="4114800" marR="0" lvl="8"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9pPr>
          </a:lstStyle>
          <a:p>
            <a:pPr>
              <a:lnSpc>
                <a:spcPct val="100000"/>
              </a:lnSpc>
            </a:pPr>
            <a:r>
              <a:rPr lang="nb-NO" b="1" dirty="0">
                <a:solidFill>
                  <a:schemeClr val="tx1"/>
                </a:solidFill>
                <a:latin typeface="Open Sans" panose="020B0604020202020204" charset="0"/>
                <a:cs typeface="Open Sans" panose="020B0604020202020204" charset="0"/>
              </a:rPr>
              <a:t>1. Årsakene. </a:t>
            </a:r>
            <a:br>
              <a:rPr lang="nb-NO" b="1" dirty="0">
                <a:solidFill>
                  <a:schemeClr val="tx1"/>
                </a:solidFill>
                <a:latin typeface="Open Sans" panose="020B0604020202020204" charset="0"/>
                <a:cs typeface="Open Sans" panose="020B0604020202020204" charset="0"/>
              </a:rPr>
            </a:br>
            <a:r>
              <a:rPr lang="nb-NO" dirty="0">
                <a:solidFill>
                  <a:schemeClr val="tx1"/>
                </a:solidFill>
                <a:latin typeface="Open Sans" panose="020B0604020202020204" charset="0"/>
                <a:cs typeface="Open Sans" panose="020B0604020202020204" charset="0"/>
              </a:rPr>
              <a:t>Problemet / problemene kan ha en eller flere årsaker. Det er viktig at dere graver videre med de årsakene som er innenfor deres domene. Hva dere kan gjøre noe med. </a:t>
            </a: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endParaRPr kumimoji="0" lang="nb-NO" sz="10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endParaRPr>
          </a:p>
        </p:txBody>
      </p:sp>
      <p:sp>
        <p:nvSpPr>
          <p:cNvPr id="40" name="Rectangle 39">
            <a:extLst>
              <a:ext uri="{FF2B5EF4-FFF2-40B4-BE49-F238E27FC236}">
                <a16:creationId xmlns:a16="http://schemas.microsoft.com/office/drawing/2014/main" id="{02834C04-8B58-40FB-8DEA-9347039CD141}"/>
              </a:ext>
            </a:extLst>
          </p:cNvPr>
          <p:cNvSpPr/>
          <p:nvPr/>
        </p:nvSpPr>
        <p:spPr>
          <a:xfrm>
            <a:off x="2990410" y="3273942"/>
            <a:ext cx="2227292" cy="1498676"/>
          </a:xfrm>
          <a:prstGeom prst="rect">
            <a:avLst/>
          </a:prstGeom>
          <a:noFill/>
          <a:ln>
            <a:solidFill>
              <a:srgbClr val="2D7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1" name="Text Placeholder 4">
            <a:extLst>
              <a:ext uri="{FF2B5EF4-FFF2-40B4-BE49-F238E27FC236}">
                <a16:creationId xmlns:a16="http://schemas.microsoft.com/office/drawing/2014/main" id="{5289327D-8E54-48F1-9B1D-9409A2F13CDF}"/>
              </a:ext>
            </a:extLst>
          </p:cNvPr>
          <p:cNvSpPr txBox="1">
            <a:spLocks/>
          </p:cNvSpPr>
          <p:nvPr/>
        </p:nvSpPr>
        <p:spPr>
          <a:xfrm>
            <a:off x="3004144" y="3277781"/>
            <a:ext cx="2239854" cy="1385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350" marR="0" lvl="0" indent="0" algn="l" rtl="0" eaLnBrk="1" hangingPunct="1">
              <a:lnSpc>
                <a:spcPct val="115000"/>
              </a:lnSpc>
              <a:spcBef>
                <a:spcPts val="0"/>
              </a:spcBef>
              <a:spcAft>
                <a:spcPts val="0"/>
              </a:spcAft>
              <a:buClr>
                <a:schemeClr val="dk2"/>
              </a:buClr>
              <a:buSzPts val="1000"/>
              <a:buFontTx/>
              <a:buNone/>
              <a:tabLst/>
              <a:defRPr sz="1000" b="0" i="0" u="none" strike="noStrike" cap="none">
                <a:solidFill>
                  <a:schemeClr val="dk2"/>
                </a:solidFill>
                <a:latin typeface="Open Sans"/>
                <a:ea typeface="Open Sans"/>
                <a:cs typeface="Open Sans"/>
                <a:sym typeface="Open Sans"/>
              </a:defRPr>
            </a:lvl1pPr>
            <a:lvl2pPr marL="914400" marR="0" lvl="1"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2pPr>
            <a:lvl3pPr marL="1371600" marR="0" lvl="2"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3pPr>
            <a:lvl4pPr marL="1828800" marR="0" lvl="3"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4pPr>
            <a:lvl5pPr marL="2286000" marR="0" lvl="4"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L="2743200" marR="0" lvl="5"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6pPr>
            <a:lvl7pPr marL="3200400" marR="0" lvl="6"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7pPr>
            <a:lvl8pPr marL="3657600" marR="0" lvl="7"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8pPr>
            <a:lvl9pPr marL="4114800" marR="0" lvl="8"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9pPr>
          </a:lstStyle>
          <a:p>
            <a:pPr>
              <a:lnSpc>
                <a:spcPct val="100000"/>
              </a:lnSpc>
            </a:pPr>
            <a:r>
              <a:rPr lang="nb-NO" b="1" dirty="0">
                <a:solidFill>
                  <a:schemeClr val="tx1"/>
                </a:solidFill>
                <a:latin typeface="Open Sans" panose="020B0604020202020204" charset="0"/>
                <a:cs typeface="Open Sans" panose="020B0604020202020204" charset="0"/>
              </a:rPr>
              <a:t>2. Fakta og myter</a:t>
            </a:r>
            <a:r>
              <a:rPr lang="nb-NO" dirty="0">
                <a:solidFill>
                  <a:schemeClr val="tx1"/>
                </a:solidFill>
                <a:latin typeface="Open Sans" panose="020B0604020202020204" charset="0"/>
                <a:cs typeface="Open Sans" panose="020B0604020202020204" charset="0"/>
              </a:rPr>
              <a:t> </a:t>
            </a:r>
            <a:br>
              <a:rPr lang="nb-NO" dirty="0">
                <a:solidFill>
                  <a:schemeClr val="tx1"/>
                </a:solidFill>
                <a:latin typeface="Open Sans" panose="020B0604020202020204" charset="0"/>
                <a:cs typeface="Open Sans" panose="020B0604020202020204" charset="0"/>
              </a:rPr>
            </a:br>
            <a:r>
              <a:rPr lang="nb-NO" dirty="0">
                <a:solidFill>
                  <a:schemeClr val="tx1"/>
                </a:solidFill>
                <a:latin typeface="Open Sans" panose="020B0604020202020204" charset="0"/>
                <a:cs typeface="Open Sans" panose="020B0604020202020204" charset="0"/>
              </a:rPr>
              <a:t>Er årsaker og «nye» problemer fakta eller hypoteser? Er det noe dere vet for sikkert? Dersom problemet eies av en annen part enn dere, kan den parten  bekrefte at dette er riktig?</a:t>
            </a:r>
          </a:p>
          <a:p>
            <a:pPr marL="6350" marR="0" lvl="0" indent="0" algn="l" defTabSz="914400" rtl="0" eaLnBrk="1" fontAlgn="auto" latinLnBrk="0" hangingPunct="1">
              <a:lnSpc>
                <a:spcPct val="100000"/>
              </a:lnSpc>
              <a:spcBef>
                <a:spcPts val="0"/>
              </a:spcBef>
              <a:spcAft>
                <a:spcPts val="0"/>
              </a:spcAft>
              <a:buClr>
                <a:srgbClr val="5B6670"/>
              </a:buClr>
              <a:buSzPts val="1000"/>
              <a:buFontTx/>
              <a:buNone/>
              <a:tabLst/>
              <a:defRPr/>
            </a:pPr>
            <a:endParaRPr kumimoji="0" lang="nb-NO" sz="10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endParaRPr>
          </a:p>
          <a:p>
            <a:pPr marL="6350" marR="0" lvl="0" indent="0" algn="l" defTabSz="914400" rtl="0" eaLnBrk="1" fontAlgn="auto" latinLnBrk="0" hangingPunct="1">
              <a:lnSpc>
                <a:spcPct val="100000"/>
              </a:lnSpc>
              <a:spcBef>
                <a:spcPts val="0"/>
              </a:spcBef>
              <a:spcAft>
                <a:spcPts val="0"/>
              </a:spcAft>
              <a:buClr>
                <a:srgbClr val="5B6670"/>
              </a:buClr>
              <a:buSzPts val="1000"/>
              <a:buFontTx/>
              <a:buNone/>
              <a:tabLst/>
              <a:defRPr/>
            </a:pPr>
            <a:endParaRPr kumimoji="0" lang="nb-NO" sz="10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endParaRPr>
          </a:p>
        </p:txBody>
      </p:sp>
      <p:cxnSp>
        <p:nvCxnSpPr>
          <p:cNvPr id="6" name="Straight Connector 5">
            <a:extLst>
              <a:ext uri="{FF2B5EF4-FFF2-40B4-BE49-F238E27FC236}">
                <a16:creationId xmlns:a16="http://schemas.microsoft.com/office/drawing/2014/main" id="{BC6D19C6-465A-4D14-82B4-EDAB9AF88783}"/>
              </a:ext>
            </a:extLst>
          </p:cNvPr>
          <p:cNvCxnSpPr>
            <a:cxnSpLocks/>
          </p:cNvCxnSpPr>
          <p:nvPr/>
        </p:nvCxnSpPr>
        <p:spPr>
          <a:xfrm>
            <a:off x="594301" y="2677202"/>
            <a:ext cx="2114715"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E85DD5E-ACA6-4DAB-9F9A-168B472FAA77}"/>
              </a:ext>
            </a:extLst>
          </p:cNvPr>
          <p:cNvCxnSpPr>
            <a:cxnSpLocks/>
          </p:cNvCxnSpPr>
          <p:nvPr/>
        </p:nvCxnSpPr>
        <p:spPr>
          <a:xfrm>
            <a:off x="594301" y="3672919"/>
            <a:ext cx="2114715"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63CB011E-2B30-40A6-99AD-D99D204120A0}"/>
              </a:ext>
            </a:extLst>
          </p:cNvPr>
          <p:cNvPicPr>
            <a:picLocks noChangeAspect="1"/>
          </p:cNvPicPr>
          <p:nvPr/>
        </p:nvPicPr>
        <p:blipFill>
          <a:blip r:embed="rId3"/>
          <a:stretch>
            <a:fillRect/>
          </a:stretch>
        </p:blipFill>
        <p:spPr>
          <a:xfrm>
            <a:off x="7777087" y="153856"/>
            <a:ext cx="1318776" cy="847172"/>
          </a:xfrm>
          <a:prstGeom prst="rect">
            <a:avLst/>
          </a:prstGeom>
        </p:spPr>
      </p:pic>
      <p:sp>
        <p:nvSpPr>
          <p:cNvPr id="27" name="Rectangle 26">
            <a:extLst>
              <a:ext uri="{FF2B5EF4-FFF2-40B4-BE49-F238E27FC236}">
                <a16:creationId xmlns:a16="http://schemas.microsoft.com/office/drawing/2014/main" id="{98B3B52A-B10E-4C12-86FD-861ABB60AC62}"/>
              </a:ext>
            </a:extLst>
          </p:cNvPr>
          <p:cNvSpPr/>
          <p:nvPr/>
        </p:nvSpPr>
        <p:spPr>
          <a:xfrm>
            <a:off x="5441472" y="3273942"/>
            <a:ext cx="2335615" cy="1494836"/>
          </a:xfrm>
          <a:prstGeom prst="rect">
            <a:avLst/>
          </a:prstGeom>
          <a:noFill/>
          <a:ln>
            <a:solidFill>
              <a:srgbClr val="2D7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7" name="Text Placeholder 4">
            <a:extLst>
              <a:ext uri="{FF2B5EF4-FFF2-40B4-BE49-F238E27FC236}">
                <a16:creationId xmlns:a16="http://schemas.microsoft.com/office/drawing/2014/main" id="{08AB18B2-DAB6-477D-AA8E-093FB5146C44}"/>
              </a:ext>
            </a:extLst>
          </p:cNvPr>
          <p:cNvSpPr txBox="1">
            <a:spLocks/>
          </p:cNvSpPr>
          <p:nvPr/>
        </p:nvSpPr>
        <p:spPr>
          <a:xfrm>
            <a:off x="5441472" y="3264820"/>
            <a:ext cx="2335615" cy="11387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350" marR="0" lvl="0" indent="0" algn="l" rtl="0" eaLnBrk="1" hangingPunct="1">
              <a:lnSpc>
                <a:spcPct val="115000"/>
              </a:lnSpc>
              <a:spcBef>
                <a:spcPts val="0"/>
              </a:spcBef>
              <a:spcAft>
                <a:spcPts val="0"/>
              </a:spcAft>
              <a:buClr>
                <a:schemeClr val="dk2"/>
              </a:buClr>
              <a:buSzPts val="1000"/>
              <a:buFontTx/>
              <a:buNone/>
              <a:tabLst/>
              <a:defRPr sz="1000" b="0" i="0" u="none" strike="noStrike" cap="none">
                <a:solidFill>
                  <a:schemeClr val="dk2"/>
                </a:solidFill>
                <a:latin typeface="Open Sans"/>
                <a:ea typeface="Open Sans"/>
                <a:cs typeface="Open Sans"/>
                <a:sym typeface="Open Sans"/>
              </a:defRPr>
            </a:lvl1pPr>
            <a:lvl2pPr marL="914400" marR="0" lvl="1"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2pPr>
            <a:lvl3pPr marL="1371600" marR="0" lvl="2"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3pPr>
            <a:lvl4pPr marL="1828800" marR="0" lvl="3"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4pPr>
            <a:lvl5pPr marL="2286000" marR="0" lvl="4"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L="2743200" marR="0" lvl="5"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6pPr>
            <a:lvl7pPr marL="3200400" marR="0" lvl="6"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7pPr>
            <a:lvl8pPr marL="3657600" marR="0" lvl="7"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8pPr>
            <a:lvl9pPr marL="4114800" marR="0" lvl="8"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9pPr>
          </a:lstStyle>
          <a:p>
            <a:pPr>
              <a:lnSpc>
                <a:spcPct val="100000"/>
              </a:lnSpc>
            </a:pPr>
            <a:r>
              <a:rPr lang="nb-NO" b="1" dirty="0">
                <a:solidFill>
                  <a:schemeClr val="tx1"/>
                </a:solidFill>
                <a:latin typeface="Open Sans" panose="020B0604020202020204" charset="0"/>
                <a:cs typeface="Open Sans" panose="020B0604020202020204" charset="0"/>
              </a:rPr>
              <a:t>4. Mål </a:t>
            </a:r>
          </a:p>
          <a:p>
            <a:pPr>
              <a:lnSpc>
                <a:spcPct val="100000"/>
              </a:lnSpc>
            </a:pPr>
            <a:r>
              <a:rPr lang="nb-NO" dirty="0">
                <a:solidFill>
                  <a:schemeClr val="tx1"/>
                </a:solidFill>
                <a:latin typeface="Open Sans" panose="020B0604020202020204" charset="0"/>
                <a:cs typeface="Open Sans" panose="020B0604020202020204" charset="0"/>
              </a:rPr>
              <a:t>Har dere definert problemets motstykke? Hva skulle dere ønske at det egentlig var?</a:t>
            </a: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endParaRPr kumimoji="0" lang="nb-NO" sz="10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endParaRP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endParaRPr kumimoji="0" lang="nb-NO" sz="10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endParaRPr>
          </a:p>
        </p:txBody>
      </p:sp>
      <p:sp>
        <p:nvSpPr>
          <p:cNvPr id="3" name="Title 2">
            <a:extLst>
              <a:ext uri="{FF2B5EF4-FFF2-40B4-BE49-F238E27FC236}">
                <a16:creationId xmlns:a16="http://schemas.microsoft.com/office/drawing/2014/main" id="{370AF8CE-3E11-445C-A951-69524E1E5205}"/>
              </a:ext>
            </a:extLst>
          </p:cNvPr>
          <p:cNvSpPr>
            <a:spLocks noGrp="1"/>
          </p:cNvSpPr>
          <p:nvPr>
            <p:ph type="title"/>
          </p:nvPr>
        </p:nvSpPr>
        <p:spPr/>
        <p:txBody>
          <a:bodyPr>
            <a:normAutofit fontScale="90000"/>
          </a:bodyPr>
          <a:lstStyle/>
          <a:p>
            <a:r>
              <a:rPr lang="nb-NO"/>
              <a:t>Oppgave 2: Gjennomføring – Definere rett problem</a:t>
            </a:r>
          </a:p>
        </p:txBody>
      </p:sp>
    </p:spTree>
    <p:extLst>
      <p:ext uri="{BB962C8B-B14F-4D97-AF65-F5344CB8AC3E}">
        <p14:creationId xmlns:p14="http://schemas.microsoft.com/office/powerpoint/2010/main" val="10443192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SISTID" val="abc4d2f2-1756-4ba4-9d54-8d78cec01335"/>
</p:tagLst>
</file>

<file path=ppt/tags/tag2.xml><?xml version="1.0" encoding="utf-8"?>
<p:tagLst xmlns:a="http://schemas.openxmlformats.org/drawingml/2006/main" xmlns:r="http://schemas.openxmlformats.org/officeDocument/2006/relationships" xmlns:p="http://schemas.openxmlformats.org/presentationml/2006/main">
  <p:tag name="TIMING" val="|31.7"/>
</p:tagLst>
</file>

<file path=ppt/tags/tag3.xml><?xml version="1.0" encoding="utf-8"?>
<p:tagLst xmlns:a="http://schemas.openxmlformats.org/drawingml/2006/main" xmlns:r="http://schemas.openxmlformats.org/officeDocument/2006/relationships" xmlns:p="http://schemas.openxmlformats.org/presentationml/2006/main">
  <p:tag name="TIMING" val="|31.7"/>
</p:tagLst>
</file>

<file path=ppt/tags/tag4.xml><?xml version="1.0" encoding="utf-8"?>
<p:tagLst xmlns:a="http://schemas.openxmlformats.org/drawingml/2006/main" xmlns:r="http://schemas.openxmlformats.org/officeDocument/2006/relationships" xmlns:p="http://schemas.openxmlformats.org/presentationml/2006/main">
  <p:tag name="TIMING" val="|31.7"/>
</p:tagLst>
</file>

<file path=ppt/tags/tag5.xml><?xml version="1.0" encoding="utf-8"?>
<p:tagLst xmlns:a="http://schemas.openxmlformats.org/drawingml/2006/main" xmlns:r="http://schemas.openxmlformats.org/officeDocument/2006/relationships" xmlns:p="http://schemas.openxmlformats.org/presentationml/2006/main">
  <p:tag name="TIMING" val="|31.7"/>
</p:tagLst>
</file>

<file path=ppt/tags/tag6.xml><?xml version="1.0" encoding="utf-8"?>
<p:tagLst xmlns:a="http://schemas.openxmlformats.org/drawingml/2006/main" xmlns:r="http://schemas.openxmlformats.org/officeDocument/2006/relationships" xmlns:p="http://schemas.openxmlformats.org/presentationml/2006/main">
  <p:tag name="TIMING" val="|31.7"/>
</p:tagLst>
</file>

<file path=ppt/theme/theme1.xml><?xml version="1.0" encoding="utf-8"?>
<a:theme xmlns:a="http://schemas.openxmlformats.org/drawingml/2006/main" name="IA Bransjeprogram">
  <a:themeElements>
    <a:clrScheme name="Egendefinert 1">
      <a:dk1>
        <a:srgbClr val="042827"/>
      </a:dk1>
      <a:lt1>
        <a:srgbClr val="FFFFFF"/>
      </a:lt1>
      <a:dk2>
        <a:srgbClr val="5B6670"/>
      </a:dk2>
      <a:lt2>
        <a:srgbClr val="EEEEEE"/>
      </a:lt2>
      <a:accent1>
        <a:srgbClr val="F1AE3E"/>
      </a:accent1>
      <a:accent2>
        <a:srgbClr val="86BF5B"/>
      </a:accent2>
      <a:accent3>
        <a:srgbClr val="EC5F46"/>
      </a:accent3>
      <a:accent4>
        <a:srgbClr val="FFAB40"/>
      </a:accent4>
      <a:accent5>
        <a:srgbClr val="BE3424"/>
      </a:accent5>
      <a:accent6>
        <a:srgbClr val="EEFF41"/>
      </a:accent6>
      <a:hlink>
        <a:srgbClr val="0097A7"/>
      </a:hlink>
      <a:folHlink>
        <a:srgbClr val="0097A7"/>
      </a:folHlink>
    </a:clrScheme>
    <a:fontScheme name="Egendefinert 1">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sjon1" id="{1B1237BE-7789-A84C-890E-BD2BD36EC3E3}" vid="{4813B401-264E-9642-A427-0BFBB1BDED01}"/>
    </a:ext>
  </a:extLst>
</a:theme>
</file>

<file path=ppt/theme/theme2.xml><?xml version="1.0" encoding="utf-8"?>
<a:theme xmlns:a="http://schemas.openxmlformats.org/drawingml/2006/main" name="1_IA Bransjeprogram">
  <a:themeElements>
    <a:clrScheme name="Egendefinert 1">
      <a:dk1>
        <a:srgbClr val="042827"/>
      </a:dk1>
      <a:lt1>
        <a:srgbClr val="FFFFFF"/>
      </a:lt1>
      <a:dk2>
        <a:srgbClr val="5B6670"/>
      </a:dk2>
      <a:lt2>
        <a:srgbClr val="EEEEEE"/>
      </a:lt2>
      <a:accent1>
        <a:srgbClr val="F1AE3E"/>
      </a:accent1>
      <a:accent2>
        <a:srgbClr val="86BF5B"/>
      </a:accent2>
      <a:accent3>
        <a:srgbClr val="EC5F46"/>
      </a:accent3>
      <a:accent4>
        <a:srgbClr val="FFAB40"/>
      </a:accent4>
      <a:accent5>
        <a:srgbClr val="BE3424"/>
      </a:accent5>
      <a:accent6>
        <a:srgbClr val="EEFF41"/>
      </a:accent6>
      <a:hlink>
        <a:srgbClr val="0097A7"/>
      </a:hlink>
      <a:folHlink>
        <a:srgbClr val="0097A7"/>
      </a:folHlink>
    </a:clrScheme>
    <a:fontScheme name="Egendefinert 1">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sjon1" id="{1B1237BE-7789-A84C-890E-BD2BD36EC3E3}" vid="{4813B401-264E-9642-A427-0BFBB1BDED01}"/>
    </a:ext>
  </a:extLst>
</a:theme>
</file>

<file path=ppt/theme/theme3.xml><?xml version="1.0" encoding="utf-8"?>
<a:theme xmlns:a="http://schemas.openxmlformats.org/drawingml/2006/main" name="5_Office-tema">
  <a:themeElements>
    <a:clrScheme name="TØRN">
      <a:dk1>
        <a:srgbClr val="045861"/>
      </a:dk1>
      <a:lt1>
        <a:srgbClr val="FFFFFF"/>
      </a:lt1>
      <a:dk2>
        <a:srgbClr val="007078"/>
      </a:dk2>
      <a:lt2>
        <a:srgbClr val="E7E6E6"/>
      </a:lt2>
      <a:accent1>
        <a:srgbClr val="00AEAA"/>
      </a:accent1>
      <a:accent2>
        <a:srgbClr val="C9FC61"/>
      </a:accent2>
      <a:accent3>
        <a:srgbClr val="FFFFFF"/>
      </a:accent3>
      <a:accent4>
        <a:srgbClr val="FFC000"/>
      </a:accent4>
      <a:accent5>
        <a:srgbClr val="EF4136"/>
      </a:accent5>
      <a:accent6>
        <a:srgbClr val="D77CFF"/>
      </a:accent6>
      <a:hlink>
        <a:srgbClr val="CAFD61"/>
      </a:hlink>
      <a:folHlink>
        <a:srgbClr val="CAFD61"/>
      </a:folHlink>
    </a:clrScheme>
    <a:fontScheme name="Egendefinert 1">
      <a:majorFont>
        <a:latin typeface="Verdana"/>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950F4F24AFC9A842A3B6E3059C30DB3E" ma:contentTypeVersion="12" ma:contentTypeDescription="Opprett et nytt dokument." ma:contentTypeScope="" ma:versionID="3b2091894b5ed5f8bff543d8048659fb">
  <xsd:schema xmlns:xsd="http://www.w3.org/2001/XMLSchema" xmlns:xs="http://www.w3.org/2001/XMLSchema" xmlns:p="http://schemas.microsoft.com/office/2006/metadata/properties" xmlns:ns2="5bdb1535-6949-4d32-b8a3-16daa77d51dc" xmlns:ns3="6a1d6ba1-9b3f-4323-91cc-2f90896f5160" targetNamespace="http://schemas.microsoft.com/office/2006/metadata/properties" ma:root="true" ma:fieldsID="dafdd8ff1472d0dde90ac02a64e3e425" ns2:_="" ns3:_="">
    <xsd:import namespace="5bdb1535-6949-4d32-b8a3-16daa77d51dc"/>
    <xsd:import namespace="6a1d6ba1-9b3f-4323-91cc-2f90896f51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db1535-6949-4d32-b8a3-16daa77d51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1d6ba1-9b3f-4323-91cc-2f90896f5160"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C7E391-4AEB-4849-9227-353BA7001E38}">
  <ds:schemaRefs>
    <ds:schemaRef ds:uri="http://purl.org/dc/dcmitype/"/>
    <ds:schemaRef ds:uri="http://schemas.microsoft.com/office/2006/documentManagement/types"/>
    <ds:schemaRef ds:uri="http://purl.org/dc/terms/"/>
    <ds:schemaRef ds:uri="http://purl.org/dc/elements/1.1/"/>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6a1d6ba1-9b3f-4323-91cc-2f90896f5160"/>
    <ds:schemaRef ds:uri="5bdb1535-6949-4d32-b8a3-16daa77d51dc"/>
  </ds:schemaRefs>
</ds:datastoreItem>
</file>

<file path=customXml/itemProps2.xml><?xml version="1.0" encoding="utf-8"?>
<ds:datastoreItem xmlns:ds="http://schemas.openxmlformats.org/officeDocument/2006/customXml" ds:itemID="{3BB8CD74-E278-4725-A0BF-BA313EE1A4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db1535-6949-4d32-b8a3-16daa77d51dc"/>
    <ds:schemaRef ds:uri="6a1d6ba1-9b3f-4323-91cc-2f90896f51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BE3397-126D-41C0-A29D-4C62A4C5A1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Presentasjon1</Template>
  <TotalTime>36</TotalTime>
  <Words>1693</Words>
  <Application>Microsoft Office PowerPoint</Application>
  <PresentationFormat>Skjermfremvisning (16:9)</PresentationFormat>
  <Paragraphs>254</Paragraphs>
  <Slides>19</Slides>
  <Notes>17</Notes>
  <HiddenSlides>0</HiddenSlides>
  <MMClips>0</MMClips>
  <ScaleCrop>false</ScaleCrop>
  <HeadingPairs>
    <vt:vector size="6" baseType="variant">
      <vt:variant>
        <vt:lpstr>Brukte skrifter</vt:lpstr>
      </vt:variant>
      <vt:variant>
        <vt:i4>9</vt:i4>
      </vt:variant>
      <vt:variant>
        <vt:lpstr>Tema</vt:lpstr>
      </vt:variant>
      <vt:variant>
        <vt:i4>3</vt:i4>
      </vt:variant>
      <vt:variant>
        <vt:lpstr>Lysbildetitler</vt:lpstr>
      </vt:variant>
      <vt:variant>
        <vt:i4>19</vt:i4>
      </vt:variant>
    </vt:vector>
  </HeadingPairs>
  <TitlesOfParts>
    <vt:vector size="31" baseType="lpstr">
      <vt:lpstr>Open Sans SemiBold</vt:lpstr>
      <vt:lpstr>Verdana</vt:lpstr>
      <vt:lpstr>Titillium Web</vt:lpstr>
      <vt:lpstr>Arial</vt:lpstr>
      <vt:lpstr>Comic Sans MS</vt:lpstr>
      <vt:lpstr>Calibri</vt:lpstr>
      <vt:lpstr>Open Sans SemiBold</vt:lpstr>
      <vt:lpstr>Helvetica Neue</vt:lpstr>
      <vt:lpstr>Open Sans</vt:lpstr>
      <vt:lpstr>IA Bransjeprogram</vt:lpstr>
      <vt:lpstr>1_IA Bransjeprogram</vt:lpstr>
      <vt:lpstr>5_Office-tema</vt:lpstr>
      <vt:lpstr>Gruppeoppgaver  modul 3</vt:lpstr>
      <vt:lpstr>Gruppeoppgave 1</vt:lpstr>
      <vt:lpstr>PowerPoint-presentasjon</vt:lpstr>
      <vt:lpstr>Spørsmål til oppgave 1A</vt:lpstr>
      <vt:lpstr>Notatark til oppgave 1A </vt:lpstr>
      <vt:lpstr>Notatark til oppgave 1A </vt:lpstr>
      <vt:lpstr>1B Skjema for tiltaksliste </vt:lpstr>
      <vt:lpstr>Gruppeoppgave 2</vt:lpstr>
      <vt:lpstr>Oppgave 2: Gjennomføring – Definere rett problem</vt:lpstr>
      <vt:lpstr>Oppgave: Skjema for utfylling av rotårsaksanalyse</vt:lpstr>
      <vt:lpstr>PowerPoint-presentasjon</vt:lpstr>
      <vt:lpstr>Gruppeoppgave 3</vt:lpstr>
      <vt:lpstr>Oppgave: Sette et mål og oppnå det</vt:lpstr>
      <vt:lpstr>PowerPoint-presentasjon</vt:lpstr>
      <vt:lpstr>PowerPoint-presentasjon</vt:lpstr>
      <vt:lpstr>PowerPoint-presentasjon</vt:lpstr>
      <vt:lpstr>PowerPoint-presentasjon</vt:lpstr>
      <vt:lpstr>PowerPoint-presentasjon</vt:lpstr>
      <vt:lpstr>Oppsummering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Marit</dc:creator>
  <cp:lastModifiedBy>Kristin Hovland</cp:lastModifiedBy>
  <cp:revision>3</cp:revision>
  <dcterms:created xsi:type="dcterms:W3CDTF">2021-03-15T13:30:42Z</dcterms:created>
  <dcterms:modified xsi:type="dcterms:W3CDTF">2024-10-02T09:46:38Z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0x010100950F4F24AFC9A842A3B6E3059C30DB3E</vt:lpwstr>
  </property>
  <property fmtid="{D5CDD505-2E9C-101B-9397-08002B2CF9AE}" pid="3" name="CloudStatistics_StoryID">
    <vt:lpwstr>0f407f97-cae4-44a0-99d0-e67a874f7fed</vt:lpwstr>
  </property>
</Properties>
</file>