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62" r:id="rId3"/>
    <p:sldId id="263" r:id="rId4"/>
    <p:sldId id="259" r:id="rId5"/>
    <p:sldId id="258" r:id="rId6"/>
    <p:sldId id="257" r:id="rId7"/>
    <p:sldId id="260" r:id="rId8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67602-CD53-4326-84A0-941D78D01EEB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882FC-3F41-493C-9C24-92F0A2B1B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E1660B-97BD-499F-8AD8-5EEB429B522A}" type="slidenum">
              <a:rPr lang="nb-NO"/>
              <a:pPr/>
              <a:t>5</a:t>
            </a:fld>
            <a:endParaRPr lang="nb-NO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85C1E-BC81-4F43-A997-0599F8ABC120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F472C-F25E-4BAC-9B6E-984527B4CE24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81CF5-44F9-4C93-9AC5-4F171A3726EB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DCCB1-3CBC-461F-B982-0B970C9C1A01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75F93-832D-415A-B3EF-925D1A45A63A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CA167-C449-48B6-A5D5-DA19E0B1D430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FD265-D752-45C9-B07B-D50CC44790F7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B669DF-045C-4437-A2F2-BF5F1BC6EEA7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D1831-2F36-46AB-BD44-40E62BBDD822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AF0B3-FB70-42CC-A86F-9CA8F9E45526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1B3E5-C68F-4982-85FC-9E2076EA08E0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5285AB-90AD-4D18-AF6F-216B10BD38E9}" type="slidenum">
              <a:rPr lang="nb-NO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000" dirty="0" smtClean="0"/>
              <a:t>Kvalitetskommuneprogrammet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Et samarbeid mellom staten, KS og forhandlingssammenslutningene innen kommunal sektor, med mål om å:</a:t>
            </a:r>
          </a:p>
          <a:p>
            <a:pPr lvl="1"/>
            <a:r>
              <a:rPr lang="nb-NO" dirty="0" smtClean="0"/>
              <a:t>bedre kvaliteten i overleveringen av kommunale tjenester</a:t>
            </a:r>
          </a:p>
          <a:p>
            <a:pPr lvl="1"/>
            <a:r>
              <a:rPr lang="nb-NO" dirty="0" smtClean="0"/>
              <a:t>redusere sykefraværet i kommunal sektor</a:t>
            </a:r>
          </a:p>
          <a:p>
            <a:pPr lvl="1"/>
            <a:r>
              <a:rPr lang="nb-NO" dirty="0" smtClean="0"/>
              <a:t>styrke kommunesektorens omdømme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/>
          <a:lstStyle/>
          <a:p>
            <a:r>
              <a:rPr lang="nb-NO" sz="3200" dirty="0" smtClean="0"/>
              <a:t>Evaluering av </a:t>
            </a:r>
            <a:r>
              <a:rPr lang="nb-NO" sz="3200" dirty="0" err="1" smtClean="0"/>
              <a:t>kvalitetskommune-programmet</a:t>
            </a:r>
            <a:r>
              <a:rPr lang="nb-NO" sz="3200" dirty="0" smtClean="0"/>
              <a:t> - Sluttrapport:</a:t>
            </a:r>
            <a:r>
              <a:rPr lang="nb-NO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000" dirty="0" smtClean="0"/>
              <a:t>Sissel </a:t>
            </a:r>
            <a:r>
              <a:rPr lang="nb-NO" sz="2000" dirty="0" err="1" smtClean="0"/>
              <a:t>Hovik</a:t>
            </a:r>
            <a:r>
              <a:rPr lang="nb-NO" sz="2000" dirty="0" smtClean="0"/>
              <a:t>, Inger Marie Stigen, Morten </a:t>
            </a:r>
            <a:r>
              <a:rPr lang="nb-NO" sz="2000" dirty="0" err="1" smtClean="0"/>
              <a:t>Blekesaune</a:t>
            </a:r>
            <a:r>
              <a:rPr lang="nb-NO" sz="2000" dirty="0" smtClean="0"/>
              <a:t> og Ståle Opedal (2010): </a:t>
            </a:r>
            <a:r>
              <a:rPr lang="nb-NO" sz="2000" i="1" dirty="0" smtClean="0"/>
              <a:t>Evaluering av kvalitetskommuneprogrammet</a:t>
            </a:r>
            <a:r>
              <a:rPr lang="nb-NO" sz="2000" dirty="0" smtClean="0"/>
              <a:t>. Samarbeidsrapport NIBR/NOVA/IRIS. Oslo: NIBR (</a:t>
            </a:r>
            <a:r>
              <a:rPr lang="nb-NO" sz="2000" dirty="0" err="1" smtClean="0"/>
              <a:t>www.nibr.no</a:t>
            </a:r>
            <a:r>
              <a:rPr lang="nb-NO" sz="2000" dirty="0" smtClean="0"/>
              <a:t>)</a:t>
            </a:r>
          </a:p>
          <a:p>
            <a:r>
              <a:rPr lang="nb-NO" sz="2400" dirty="0" smtClean="0"/>
              <a:t>En kombinasjon av kvalitativ og kvantitativ metode</a:t>
            </a:r>
          </a:p>
          <a:p>
            <a:pPr lvl="1"/>
            <a:r>
              <a:rPr lang="nb-NO" sz="2000" dirty="0" smtClean="0"/>
              <a:t>Intervju og dokumentstudier i fire casekommuner</a:t>
            </a:r>
          </a:p>
          <a:p>
            <a:pPr lvl="1"/>
            <a:r>
              <a:rPr lang="nb-NO" sz="2000" dirty="0" smtClean="0"/>
              <a:t>Intervju med sentrale deltakere på programnivå</a:t>
            </a:r>
          </a:p>
          <a:p>
            <a:pPr lvl="1"/>
            <a:r>
              <a:rPr lang="nb-NO" sz="2000" dirty="0" smtClean="0"/>
              <a:t>Gjennomgang av prosjektrapporter, prosjektdatabase, prosjektbeskrivelser og rapporter fra programmets aktiviteter</a:t>
            </a:r>
          </a:p>
          <a:p>
            <a:pPr lvl="1"/>
            <a:r>
              <a:rPr lang="nb-NO" sz="2000" dirty="0" smtClean="0"/>
              <a:t>Spørreskjema til alle prosjektledere og til medlemmer av styringsgruppe og prosjektdeltakere i et utvalg kvalitetskommuner</a:t>
            </a:r>
          </a:p>
          <a:p>
            <a:pPr lvl="1"/>
            <a:r>
              <a:rPr lang="nb-NO" sz="2000" dirty="0" smtClean="0"/>
              <a:t>Sykefraværsstatistikk fra KS’ </a:t>
            </a:r>
            <a:r>
              <a:rPr lang="nb-NO" sz="2000" dirty="0" err="1" smtClean="0"/>
              <a:t>PAI-register</a:t>
            </a:r>
            <a:endParaRPr lang="nb-NO" sz="2000" dirty="0" smtClean="0"/>
          </a:p>
          <a:p>
            <a:pPr lvl="1"/>
            <a:r>
              <a:rPr lang="nb-NO" sz="2000" dirty="0" smtClean="0"/>
              <a:t>Brukerundersøkelser og KOSTRA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dirty="0" smtClean="0"/>
              <a:t>Sentral og lokal programaktivitet</a:t>
            </a:r>
            <a:endParaRPr lang="nb-N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r>
              <a:rPr lang="nb-NO" sz="2400" dirty="0" smtClean="0"/>
              <a:t>Stor politisk oppmerksomhet sentralt</a:t>
            </a:r>
          </a:p>
          <a:p>
            <a:r>
              <a:rPr lang="nb-NO" sz="2400" dirty="0" smtClean="0"/>
              <a:t>Utfordrende å kombinere sentralt og lokalt fokus</a:t>
            </a:r>
          </a:p>
          <a:p>
            <a:r>
              <a:rPr lang="nb-NO" sz="2400" dirty="0" smtClean="0"/>
              <a:t>Vellykket samarbeid og stor bredde i tiltak lokalt</a:t>
            </a:r>
          </a:p>
          <a:p>
            <a:pPr lvl="1"/>
            <a:r>
              <a:rPr lang="nb-NO" sz="2400" dirty="0" smtClean="0"/>
              <a:t>Mest utfordrende å sikre deltakelse og eierskap til prosjekter blant ansatte i førstelinjetjenesten og politikere</a:t>
            </a:r>
          </a:p>
          <a:p>
            <a:pPr lvl="1"/>
            <a:r>
              <a:rPr lang="nb-NO" sz="2400" dirty="0" smtClean="0"/>
              <a:t>Mer tydelig fokus mot brukere og tjenesteoverlevering utover i programperioden</a:t>
            </a:r>
          </a:p>
          <a:p>
            <a:r>
              <a:rPr lang="nb-NO" sz="2400" dirty="0" smtClean="0"/>
              <a:t>Desto lengre kommunen har vært med i programmet, desto mer fornøyde er de med hva de har oppnådd</a:t>
            </a:r>
            <a:endParaRPr lang="nb-NO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 smtClean="0"/>
              <a:t>Resultater på kvalitet – vellykket metodikk og forsiktig optimisme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 smtClean="0"/>
              <a:t>Mye tyder på at kvalitetskommunene har lykkes i å bedre kvaliteten i møtet mellom tjenesteyter og bruker</a:t>
            </a:r>
          </a:p>
          <a:p>
            <a:r>
              <a:rPr lang="nb-NO" sz="2400" dirty="0" smtClean="0"/>
              <a:t>De involverte i den lokale aktiviteten er forsiktig optimistiske med tanke på hva kommunene har fått til. </a:t>
            </a:r>
          </a:p>
          <a:p>
            <a:r>
              <a:rPr lang="nb-NO" sz="2400" dirty="0" smtClean="0"/>
              <a:t>Kvalitetskommuneprogrammets metodikk synes å virke. Følgende forhold påvirker kvaliteten i tjenestene: </a:t>
            </a:r>
          </a:p>
          <a:p>
            <a:pPr lvl="1"/>
            <a:r>
              <a:rPr lang="nb-NO" sz="2000" dirty="0" smtClean="0"/>
              <a:t>Godt samarbeid lokalt mellom politikere, administrativ ledelse og ansatte</a:t>
            </a:r>
          </a:p>
          <a:p>
            <a:pPr lvl="1"/>
            <a:r>
              <a:rPr lang="nb-NO" sz="2000" dirty="0" smtClean="0"/>
              <a:t>Myndiggjorte medarbeidere i 1.linjetenesten</a:t>
            </a:r>
          </a:p>
          <a:p>
            <a:pPr lvl="1"/>
            <a:r>
              <a:rPr lang="nb-NO" sz="2000" dirty="0" smtClean="0"/>
              <a:t>At hovedinnretningen i aktiviteten rettes mot atferdsdimensjonen i tjenesteproduksjonen og </a:t>
            </a:r>
            <a:r>
              <a:rPr lang="nb-NO" sz="2000" dirty="0" smtClean="0"/>
              <a:t>mot brukerne</a:t>
            </a:r>
            <a:endParaRPr lang="nb-NO" sz="2000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428604"/>
            <a:ext cx="7772400" cy="1143000"/>
          </a:xfrm>
        </p:spPr>
        <p:txBody>
          <a:bodyPr/>
          <a:lstStyle/>
          <a:p>
            <a:r>
              <a:rPr lang="nb-NO" sz="3600" dirty="0"/>
              <a:t>Resultat på </a:t>
            </a:r>
            <a:r>
              <a:rPr lang="nb-NO" sz="3600" dirty="0" smtClean="0"/>
              <a:t>sykefravær – moderate med gunstig utvikling</a:t>
            </a:r>
            <a:endParaRPr lang="nb-NO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1714488"/>
            <a:ext cx="7200900" cy="4114800"/>
          </a:xfrm>
        </p:spPr>
        <p:txBody>
          <a:bodyPr/>
          <a:lstStyle/>
          <a:p>
            <a:r>
              <a:rPr lang="nb-NO" sz="2400" dirty="0" smtClean="0"/>
              <a:t>Kvalitetskommunene har en gunstigere </a:t>
            </a:r>
            <a:r>
              <a:rPr lang="nb-NO" sz="2400" dirty="0"/>
              <a:t>utvikling </a:t>
            </a:r>
            <a:r>
              <a:rPr lang="nb-NO" sz="2400" dirty="0" smtClean="0"/>
              <a:t>i sykefraværet enn </a:t>
            </a:r>
            <a:r>
              <a:rPr lang="nb-NO" sz="2400" dirty="0"/>
              <a:t>i andre kommuner</a:t>
            </a:r>
          </a:p>
          <a:p>
            <a:pPr lvl="1"/>
            <a:r>
              <a:rPr lang="nb-NO" sz="2000" dirty="0"/>
              <a:t>men </a:t>
            </a:r>
            <a:r>
              <a:rPr lang="nb-NO" sz="2000" dirty="0" smtClean="0"/>
              <a:t>hadde også et høyere </a:t>
            </a:r>
            <a:r>
              <a:rPr lang="nb-NO" sz="2000" dirty="0"/>
              <a:t>nivå til å begynne med</a:t>
            </a:r>
          </a:p>
          <a:p>
            <a:r>
              <a:rPr lang="nb-NO" sz="2400" dirty="0" smtClean="0"/>
              <a:t>Det er innenfor pleie- </a:t>
            </a:r>
            <a:r>
              <a:rPr lang="nb-NO" sz="2400" dirty="0"/>
              <a:t>og </a:t>
            </a:r>
            <a:r>
              <a:rPr lang="nb-NO" sz="2400" dirty="0" smtClean="0"/>
              <a:t>omsorgssektoren kommunene har lykkes i å redusere </a:t>
            </a:r>
            <a:r>
              <a:rPr lang="nb-NO" sz="2400" dirty="0"/>
              <a:t>fraværet</a:t>
            </a:r>
            <a:endParaRPr lang="nb-NO" sz="2800" dirty="0"/>
          </a:p>
          <a:p>
            <a:r>
              <a:rPr lang="nb-NO" sz="2400" dirty="0"/>
              <a:t>Resultatene indikerer noen lærdommer.          Det er gunstig for sykefraværet hvis: </a:t>
            </a:r>
          </a:p>
          <a:p>
            <a:pPr lvl="1"/>
            <a:r>
              <a:rPr lang="nb-NO" sz="2000" dirty="0"/>
              <a:t>sentrale ledere gir klare signaler om at lavt fravær er viktig for kommunen</a:t>
            </a:r>
          </a:p>
          <a:p>
            <a:pPr lvl="1"/>
            <a:r>
              <a:rPr lang="nb-NO" sz="2000" dirty="0"/>
              <a:t>det er et </a:t>
            </a:r>
            <a:r>
              <a:rPr lang="nb-NO" sz="2000" dirty="0" smtClean="0"/>
              <a:t>godt lokalt samarbeidsklima</a:t>
            </a:r>
            <a:endParaRPr lang="nb-NO" sz="2000" dirty="0"/>
          </a:p>
          <a:p>
            <a:pPr lvl="1"/>
            <a:r>
              <a:rPr lang="nb-NO" sz="2000" dirty="0" smtClean="0"/>
              <a:t>hvis ansatte trives og har gode ledere</a:t>
            </a:r>
          </a:p>
          <a:p>
            <a:pPr lvl="1"/>
            <a:r>
              <a:rPr lang="nb-NO" sz="2000" dirty="0" smtClean="0"/>
              <a:t>velegnede fysiske tiltak virker </a:t>
            </a:r>
          </a:p>
          <a:p>
            <a:pPr lvl="1">
              <a:buFontTx/>
              <a:buNone/>
            </a:pPr>
            <a:endParaRPr lang="nb-NO" sz="2000" dirty="0"/>
          </a:p>
          <a:p>
            <a:pPr lvl="1"/>
            <a:endParaRPr lang="nb-NO" sz="2400" dirty="0"/>
          </a:p>
          <a:p>
            <a:pPr lvl="1">
              <a:buFontTx/>
              <a:buNone/>
            </a:pPr>
            <a:endParaRPr lang="nb-NO" sz="2400" dirty="0"/>
          </a:p>
          <a:p>
            <a:pPr lvl="1">
              <a:buFontTx/>
              <a:buNone/>
            </a:pPr>
            <a:endParaRPr lang="nb-NO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/>
              <a:t>Resultater – læring og omdømme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nb-NO" sz="2000" dirty="0"/>
              <a:t>Målet om å legge til rette for læring er oppfylt på flere områder. Programmet har etablert møteplasser som har lagt til rette for dialog, erfaringsspredning og relasjonsbygging mellom ulike aktører </a:t>
            </a:r>
            <a:endParaRPr lang="nb-NO" sz="2000" dirty="0" smtClean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nb-NO" sz="2000" dirty="0" smtClean="0"/>
              <a:t>Samarbeidet </a:t>
            </a:r>
            <a:r>
              <a:rPr lang="nb-NO" sz="2000" dirty="0"/>
              <a:t>mellom ansatte, ledere og tillitsvalgte er bedret som følge av Kvalitetskommuneprogrammet og det er i to tredjedeler av kommunene laget systemer for å samle inn erfaringer fra utviklingsarbeidet. Disse erfaringene er i stor grad blitt gjort tilgjengelige for politikerne og de ansatte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nb-NO" sz="2000" dirty="0"/>
              <a:t>Målet om å bedre kommunenes omdømme er delvis </a:t>
            </a:r>
            <a:r>
              <a:rPr lang="nb-NO" sz="2000" dirty="0" smtClean="0"/>
              <a:t>oppfylt</a:t>
            </a:r>
            <a:r>
              <a:rPr lang="nb-NO" sz="2000" dirty="0"/>
              <a:t>, og avviket mellom mål og oppnådd resultat har blitt mindre med tiden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nb-NO" sz="2000" dirty="0"/>
              <a:t>De fleste kommunene betrakter innsatsen for å bedre tjenestekvaliteten, samarbeidsforholdene og arbeidsmiljøet som byggesteiner i omdømmearbeidet sammen med andre mer konkrete og målrettede tiltak for å bedre omdømmet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 smtClean="0"/>
              <a:t>Kvalitetskommuneprogrammet – en dugnad for kommunal fornyelse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800" dirty="0" smtClean="0"/>
              <a:t>Aktiviteten bygger på et bredt og omfattende lokalt samarbeid, og er gjerne initiert nedenfra. Dette har bidratt til:</a:t>
            </a:r>
          </a:p>
          <a:p>
            <a:pPr lvl="1"/>
            <a:r>
              <a:rPr lang="nb-NO" sz="2000" dirty="0" smtClean="0"/>
              <a:t>Mange konkrete tiltak, som enkeltvis har begrenset rekkevidde</a:t>
            </a:r>
          </a:p>
          <a:p>
            <a:pPr lvl="1"/>
            <a:r>
              <a:rPr lang="nb-NO" sz="2000" dirty="0" smtClean="0"/>
              <a:t>Mange forskjellige tiltak, utformet i en lokal kontekst</a:t>
            </a:r>
          </a:p>
          <a:p>
            <a:pPr lvl="1"/>
            <a:r>
              <a:rPr lang="nb-NO" sz="2000" dirty="0" smtClean="0"/>
              <a:t>Mange ulike aktører er blitt invitert til samarbeid og refleksjon rundt hvordan bedre kommunal tjenestekvalitet og redusere sykefraværet</a:t>
            </a:r>
          </a:p>
          <a:p>
            <a:pPr lvl="1"/>
            <a:r>
              <a:rPr lang="nb-NO" sz="2000" dirty="0" smtClean="0"/>
              <a:t>Programmets sterkeste side er samarbeidet om og refleksjonen rundt hvordan den enkelte kommune ut fra sin lokale situasjon kan bli bedre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rosjektrapport" ma:contentTypeID="0x010100C466DCB15B7C4D46B76A8E26AA95A52000F2E5A739433F2F4FA859D3F47CE2525E" ma:contentTypeVersion="0" ma:contentTypeDescription="" ma:contentTypeScope="" ma:versionID="9ca1ea356371a4a14b2c59db41b54fe5">
  <xsd:schema xmlns:xsd="http://www.w3.org/2001/XMLSchema" xmlns:xs="http://www.w3.org/2001/XMLSchema" xmlns:p="http://schemas.microsoft.com/office/2006/metadata/properties" xmlns:ns1="http://schemas.microsoft.com/sharepoint/v3" xmlns:ns2="a0c403bc-df03-43c8-915b-d2d6e5c89d57" targetNamespace="http://schemas.microsoft.com/office/2006/metadata/properties" ma:root="true" ma:fieldsID="f5540488cbf06003735da23cb205329d" ns1:_="" ns2:_="">
    <xsd:import namespace="http://schemas.microsoft.com/sharepoint/v3"/>
    <xsd:import namespace="a0c403bc-df03-43c8-915b-d2d6e5c89d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eportDescription" minOccurs="0"/>
                <xsd:element ref="ns2:Rapportforfatter" minOccurs="0"/>
                <xsd:element ref="ns2:h63eb6bf2e3d4f93aa1ddf743b668c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eportDescription" ma:index="11" nillable="true" ma:displayName="Rapportbeskrivelse" ma:description="En beskrivelse av innholdet i rapporten" ma:internalName="Report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403bc-df03-43c8-915b-d2d6e5c89d5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9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Fast ID" ma:description="Behold IDen ved tillegging." ma:hidden="true" ma:internalName="_dlc_DocIdPersistId" ma:readOnly="true">
      <xsd:simpleType>
        <xsd:restriction base="dms:Boolean"/>
      </xsd:simpleType>
    </xsd:element>
    <xsd:element name="Rapportforfatter" ma:index="12" nillable="true" ma:displayName="Rapportforfatter" ma:internalName="Rapportforfatter">
      <xsd:simpleType>
        <xsd:restriction base="dms:Text">
          <xsd:maxLength value="255"/>
        </xsd:restriction>
      </xsd:simpleType>
    </xsd:element>
    <xsd:element name="h63eb6bf2e3d4f93aa1ddf743b668c17" ma:index="13" nillable="true" ma:taxonomy="true" ma:internalName="h63eb6bf2e3d4f93aa1ddf743b668c17" ma:taxonomyFieldName="Dokumentkategori" ma:displayName="Dokumentkategori" ma:default="" ma:fieldId="{163eb6bf-2e3d-4f93-aa1d-df743b668c17}" ma:sspId="723dea4e-3c3b-4542-8cf3-09c21c94bb66" ma:termSetId="115804ee-8a7e-44c7-8782-636c4cc4e93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Global taksonomikolonne" ma:hidden="true" ma:list="{0619e880-d3e8-4a0a-ac1c-51547fa4f40c}" ma:internalName="TaxCatchAll" ma:showField="CatchAllData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Global taksonomikolonne1" ma:hidden="true" ma:list="{0619e880-d3e8-4a0a-ac1c-51547fa4f40c}" ma:internalName="TaxCatchAllLabel" ma:readOnly="true" ma:showField="CatchAllDataLabel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63eb6bf2e3d4f93aa1ddf743b668c17 xmlns="a0c403bc-df03-43c8-915b-d2d6e5c89d57">
      <Terms xmlns="http://schemas.microsoft.com/office/infopath/2007/PartnerControls"/>
    </h63eb6bf2e3d4f93aa1ddf743b668c17>
    <Rapportforfatter xmlns="a0c403bc-df03-43c8-915b-d2d6e5c89d57" xsi:nil="true"/>
    <ReportDescription xmlns="http://schemas.microsoft.com/sharepoint/v3" xsi:nil="true"/>
    <TaxCatchAll xmlns="a0c403bc-df03-43c8-915b-d2d6e5c89d57"/>
    <_dlc_DocId xmlns="a0c403bc-df03-43c8-915b-d2d6e5c89d57">DMFW2D44QQMK-1329-3</_dlc_DocId>
    <_dlc_DocIdUrl xmlns="a0c403bc-df03-43c8-915b-d2d6e5c89d57">
      <Url>http://fou.ks.no/arkiv/084003/_layouts/15/DocIdRedir.aspx?ID=DMFW2D44QQMK-1329-3</Url>
      <Description>DMFW2D44QQMK-1329-3</Description>
    </_dlc_DocIdUrl>
  </documentManagement>
</p:properties>
</file>

<file path=customXml/itemProps1.xml><?xml version="1.0" encoding="utf-8"?>
<ds:datastoreItem xmlns:ds="http://schemas.openxmlformats.org/officeDocument/2006/customXml" ds:itemID="{6A40FD71-533A-4D5D-B544-263A7BC123EA}"/>
</file>

<file path=customXml/itemProps2.xml><?xml version="1.0" encoding="utf-8"?>
<ds:datastoreItem xmlns:ds="http://schemas.openxmlformats.org/officeDocument/2006/customXml" ds:itemID="{ADC36A70-A2C2-4FEE-A01C-3E4CA344E19F}"/>
</file>

<file path=customXml/itemProps3.xml><?xml version="1.0" encoding="utf-8"?>
<ds:datastoreItem xmlns:ds="http://schemas.openxmlformats.org/officeDocument/2006/customXml" ds:itemID="{C7797CCD-B606-41F2-BAF4-2B3A6DC3668B}"/>
</file>

<file path=customXml/itemProps4.xml><?xml version="1.0" encoding="utf-8"?>
<ds:datastoreItem xmlns:ds="http://schemas.openxmlformats.org/officeDocument/2006/customXml" ds:itemID="{A1DCB521-B75A-42D4-9971-9D93BD38AE56}"/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574</Words>
  <Application>Microsoft Office PowerPoint</Application>
  <PresentationFormat>On-screen Show (4:3)</PresentationFormat>
  <Paragraphs>51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Kvalitetskommuneprogrammet </vt:lpstr>
      <vt:lpstr>Evaluering av kvalitetskommune-programmet - Sluttrapport: </vt:lpstr>
      <vt:lpstr>Sentral og lokal programaktivitet</vt:lpstr>
      <vt:lpstr>Resultater på kvalitet – vellykket metodikk og forsiktig optimisme</vt:lpstr>
      <vt:lpstr>Resultat på sykefravær – moderate med gunstig utvikling</vt:lpstr>
      <vt:lpstr>Resultater – læring og omdømme</vt:lpstr>
      <vt:lpstr>Kvalitetskommuneprogrammet – en dugnad for kommunal fornyelse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Powerpointpresentasjon av funn og høydepunkter</dc:title>
  <dc:creator>sho</dc:creator>
  <cp:lastModifiedBy>sissho</cp:lastModifiedBy>
  <cp:revision>17</cp:revision>
  <dcterms:created xsi:type="dcterms:W3CDTF">2010-02-27T18:38:57Z</dcterms:created>
  <dcterms:modified xsi:type="dcterms:W3CDTF">2010-03-18T14:28:48Z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0x010100C466DCB15B7C4D46B76A8E26AA95A52000F2E5A739433F2F4FA859D3F47CE2525E</vt:lpwstr>
  </property>
  <property fmtid="{D5CDD505-2E9C-101B-9397-08002B2CF9AE}" pid="3" name="_dlc_DocIdItemGuid">
    <vt:lpwstr>bb8166de-701b-4a80-a7c6-e09905e4eb11</vt:lpwstr>
  </property>
  <property fmtid="{D5CDD505-2E9C-101B-9397-08002B2CF9AE}" pid="4" name="Dokumentkategori">
    <vt:lpwstr/>
  </property>
</Properties>
</file>