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77" r:id="rId3"/>
    <p:sldId id="279" r:id="rId4"/>
    <p:sldId id="280" r:id="rId5"/>
    <p:sldId id="281" r:id="rId6"/>
    <p:sldId id="287" r:id="rId7"/>
    <p:sldId id="282" r:id="rId8"/>
    <p:sldId id="284" r:id="rId9"/>
    <p:sldId id="286" r:id="rId10"/>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1" userDrawn="1">
          <p15:clr>
            <a:srgbClr val="A4A3A4"/>
          </p15:clr>
        </p15:guide>
        <p15:guide id="2" pos="336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AEB"/>
    <a:srgbClr val="328692"/>
    <a:srgbClr val="58585A"/>
    <a:srgbClr val="245A73"/>
    <a:srgbClr val="F7941C"/>
    <a:srgbClr val="FDECD5"/>
    <a:srgbClr val="221E1F"/>
    <a:srgbClr val="9698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8" autoAdjust="0"/>
    <p:restoredTop sz="94660"/>
  </p:normalViewPr>
  <p:slideViewPr>
    <p:cSldViewPr snapToGrid="0">
      <p:cViewPr>
        <p:scale>
          <a:sx n="87" d="100"/>
          <a:sy n="87" d="100"/>
        </p:scale>
        <p:origin x="-845" y="197"/>
      </p:cViewPr>
      <p:guideLst>
        <p:guide orient="horz" pos="2381"/>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BA2266-4F88-4813-B7F4-F37C502FA003}" type="datetimeFigureOut">
              <a:rPr lang="nb-NO" smtClean="0"/>
              <a:t>06.08.2018</a:t>
            </a:fld>
            <a:endParaRPr lang="nb-NO"/>
          </a:p>
        </p:txBody>
      </p:sp>
      <p:sp>
        <p:nvSpPr>
          <p:cNvPr id="4" name="Plassholder for lysbilde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1EDB9B-A2A5-459A-B51D-6B491414FEB5}" type="slidenum">
              <a:rPr lang="nb-NO" smtClean="0"/>
              <a:t>‹#›</a:t>
            </a:fld>
            <a:endParaRPr lang="nb-NO"/>
          </a:p>
        </p:txBody>
      </p:sp>
    </p:spTree>
    <p:extLst>
      <p:ext uri="{BB962C8B-B14F-4D97-AF65-F5344CB8AC3E}">
        <p14:creationId xmlns:p14="http://schemas.microsoft.com/office/powerpoint/2010/main" val="2860145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med bilde">
    <p:spTree>
      <p:nvGrpSpPr>
        <p:cNvPr id="1" name=""/>
        <p:cNvGrpSpPr/>
        <p:nvPr/>
      </p:nvGrpSpPr>
      <p:grpSpPr>
        <a:xfrm>
          <a:off x="0" y="0"/>
          <a:ext cx="0" cy="0"/>
          <a:chOff x="0" y="0"/>
          <a:chExt cx="0" cy="0"/>
        </a:xfrm>
      </p:grpSpPr>
      <p:sp>
        <p:nvSpPr>
          <p:cNvPr id="15" name="Plassholder for bilde 14"/>
          <p:cNvSpPr>
            <a:spLocks noGrp="1"/>
          </p:cNvSpPr>
          <p:nvPr>
            <p:ph type="pic" sz="quarter" idx="13"/>
          </p:nvPr>
        </p:nvSpPr>
        <p:spPr>
          <a:xfrm>
            <a:off x="270035" y="270034"/>
            <a:ext cx="10153268" cy="4336227"/>
          </a:xfrm>
          <a:custGeom>
            <a:avLst/>
            <a:gdLst>
              <a:gd name="connsiteX0" fmla="*/ 0 w 10153268"/>
              <a:gd name="connsiteY0" fmla="*/ 0 h 4336227"/>
              <a:gd name="connsiteX1" fmla="*/ 10153268 w 10153268"/>
              <a:gd name="connsiteY1" fmla="*/ 0 h 4336227"/>
              <a:gd name="connsiteX2" fmla="*/ 10153268 w 10153268"/>
              <a:gd name="connsiteY2" fmla="*/ 4336227 h 4336227"/>
              <a:gd name="connsiteX3" fmla="*/ 0 w 10153268"/>
              <a:gd name="connsiteY3" fmla="*/ 3528512 h 4336227"/>
            </a:gdLst>
            <a:ahLst/>
            <a:cxnLst>
              <a:cxn ang="0">
                <a:pos x="connsiteX0" y="connsiteY0"/>
              </a:cxn>
              <a:cxn ang="0">
                <a:pos x="connsiteX1" y="connsiteY1"/>
              </a:cxn>
              <a:cxn ang="0">
                <a:pos x="connsiteX2" y="connsiteY2"/>
              </a:cxn>
              <a:cxn ang="0">
                <a:pos x="connsiteX3" y="connsiteY3"/>
              </a:cxn>
            </a:cxnLst>
            <a:rect l="l" t="t" r="r" b="b"/>
            <a:pathLst>
              <a:path w="10153268" h="4336227">
                <a:moveTo>
                  <a:pt x="0" y="0"/>
                </a:moveTo>
                <a:lnTo>
                  <a:pt x="10153268" y="0"/>
                </a:lnTo>
                <a:lnTo>
                  <a:pt x="10153268" y="4336227"/>
                </a:lnTo>
                <a:lnTo>
                  <a:pt x="0" y="3528512"/>
                </a:lnTo>
                <a:close/>
              </a:path>
            </a:pathLst>
          </a:custGeom>
          <a:solidFill>
            <a:schemeClr val="bg1">
              <a:lumMod val="85000"/>
            </a:schemeClr>
          </a:solidFill>
        </p:spPr>
        <p:txBody>
          <a:bodyPr wrap="square" tIns="720000" anchor="t" anchorCtr="1">
            <a:noAutofit/>
          </a:bodyPr>
          <a:lstStyle>
            <a:lvl1pPr marL="0" indent="0">
              <a:buNone/>
              <a:defRPr sz="1150">
                <a:solidFill>
                  <a:schemeClr val="bg1">
                    <a:lumMod val="50000"/>
                  </a:schemeClr>
                </a:solidFill>
              </a:defRPr>
            </a:lvl1pPr>
          </a:lstStyle>
          <a:p>
            <a:r>
              <a:rPr lang="nb-NO"/>
              <a:t>Klikk på ikonet for å legge til et bilde</a:t>
            </a:r>
            <a:endParaRPr lang="nb-NO" dirty="0"/>
          </a:p>
        </p:txBody>
      </p:sp>
      <p:sp>
        <p:nvSpPr>
          <p:cNvPr id="22" name="Frihåndsform: figur 21"/>
          <p:cNvSpPr/>
          <p:nvPr userDrawn="1"/>
        </p:nvSpPr>
        <p:spPr>
          <a:xfrm>
            <a:off x="270039" y="3960495"/>
            <a:ext cx="10153267" cy="2952370"/>
          </a:xfrm>
          <a:custGeom>
            <a:avLst/>
            <a:gdLst>
              <a:gd name="connsiteX0" fmla="*/ 0 w 10153267"/>
              <a:gd name="connsiteY0" fmla="*/ 0 h 2952370"/>
              <a:gd name="connsiteX1" fmla="*/ 10153267 w 10153267"/>
              <a:gd name="connsiteY1" fmla="*/ 807715 h 2952370"/>
              <a:gd name="connsiteX2" fmla="*/ 10153267 w 10153267"/>
              <a:gd name="connsiteY2" fmla="*/ 2952370 h 2952370"/>
              <a:gd name="connsiteX3" fmla="*/ 0 w 10153267"/>
              <a:gd name="connsiteY3" fmla="*/ 2952370 h 2952370"/>
            </a:gdLst>
            <a:ahLst/>
            <a:cxnLst>
              <a:cxn ang="0">
                <a:pos x="connsiteX0" y="connsiteY0"/>
              </a:cxn>
              <a:cxn ang="0">
                <a:pos x="connsiteX1" y="connsiteY1"/>
              </a:cxn>
              <a:cxn ang="0">
                <a:pos x="connsiteX2" y="connsiteY2"/>
              </a:cxn>
              <a:cxn ang="0">
                <a:pos x="connsiteX3" y="connsiteY3"/>
              </a:cxn>
            </a:cxnLst>
            <a:rect l="l" t="t" r="r" b="b"/>
            <a:pathLst>
              <a:path w="10153267" h="2952370">
                <a:moveTo>
                  <a:pt x="0" y="0"/>
                </a:moveTo>
                <a:lnTo>
                  <a:pt x="10153267" y="807715"/>
                </a:lnTo>
                <a:lnTo>
                  <a:pt x="10153267" y="2952370"/>
                </a:lnTo>
                <a:lnTo>
                  <a:pt x="0" y="295237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Rektangel 27"/>
          <p:cNvSpPr/>
          <p:nvPr userDrawn="1"/>
        </p:nvSpPr>
        <p:spPr>
          <a:xfrm>
            <a:off x="4805839" y="5616702"/>
            <a:ext cx="1080135" cy="216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p:cNvSpPr>
            <a:spLocks noGrp="1"/>
          </p:cNvSpPr>
          <p:nvPr>
            <p:ph type="ctrTitle"/>
          </p:nvPr>
        </p:nvSpPr>
        <p:spPr>
          <a:xfrm>
            <a:off x="1366222" y="4995528"/>
            <a:ext cx="7959370" cy="346249"/>
          </a:xfrm>
        </p:spPr>
        <p:txBody>
          <a:bodyPr anchor="b">
            <a:spAutoFit/>
          </a:bodyPr>
          <a:lstStyle>
            <a:lvl1pPr algn="ctr">
              <a:defRPr sz="2500" baseline="0">
                <a:solidFill>
                  <a:schemeClr val="bg1"/>
                </a:solidFill>
              </a:defRPr>
            </a:lvl1pPr>
          </a:lstStyle>
          <a:p>
            <a:r>
              <a:rPr lang="nb-NO"/>
              <a:t>Klikk for å redigere tittelstil</a:t>
            </a:r>
            <a:endParaRPr lang="en-US" dirty="0"/>
          </a:p>
        </p:txBody>
      </p:sp>
      <p:sp>
        <p:nvSpPr>
          <p:cNvPr id="3" name="Subtitle 2"/>
          <p:cNvSpPr>
            <a:spLocks noGrp="1"/>
          </p:cNvSpPr>
          <p:nvPr>
            <p:ph type="subTitle" idx="1"/>
          </p:nvPr>
        </p:nvSpPr>
        <p:spPr>
          <a:xfrm>
            <a:off x="2133601" y="5885225"/>
            <a:ext cx="6424612" cy="176972"/>
          </a:xfrm>
        </p:spPr>
        <p:txBody>
          <a:bodyPr>
            <a:normAutofit/>
          </a:bodyPr>
          <a:lstStyle>
            <a:lvl1pPr marL="0" indent="0" algn="ctr">
              <a:spcBef>
                <a:spcPts val="0"/>
              </a:spcBef>
              <a:buNone/>
              <a:defRPr sz="1150" b="1">
                <a:solidFill>
                  <a:schemeClr val="bg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nb-NO"/>
              <a:t>Klikk for å redigere undertittelstil i malen</a:t>
            </a:r>
            <a:endParaRPr lang="en-US" dirty="0"/>
          </a:p>
        </p:txBody>
      </p:sp>
      <p:sp>
        <p:nvSpPr>
          <p:cNvPr id="27" name="Plassholder for tekst 26"/>
          <p:cNvSpPr>
            <a:spLocks noGrp="1"/>
          </p:cNvSpPr>
          <p:nvPr>
            <p:ph type="body" sz="quarter" idx="14"/>
          </p:nvPr>
        </p:nvSpPr>
        <p:spPr>
          <a:xfrm>
            <a:off x="2133600" y="6123782"/>
            <a:ext cx="6424613" cy="169277"/>
          </a:xfrm>
        </p:spPr>
        <p:txBody>
          <a:bodyPr wrap="square">
            <a:normAutofit/>
          </a:bodyPr>
          <a:lstStyle>
            <a:lvl1pPr marL="0" indent="0" algn="ctr">
              <a:spcBef>
                <a:spcPts val="0"/>
              </a:spcBef>
              <a:buNone/>
              <a:defRPr sz="1100">
                <a:solidFill>
                  <a:schemeClr val="bg1"/>
                </a:solidFill>
              </a:defRPr>
            </a:lvl1pPr>
          </a:lstStyle>
          <a:p>
            <a:pPr lvl="0"/>
            <a:r>
              <a:rPr lang="nb-NO"/>
              <a:t>Rediger tekststiler i malen</a:t>
            </a:r>
          </a:p>
        </p:txBody>
      </p:sp>
      <p:sp>
        <p:nvSpPr>
          <p:cNvPr id="5" name="Plassholder for tekst 4"/>
          <p:cNvSpPr>
            <a:spLocks noGrp="1" noChangeAspect="1"/>
          </p:cNvSpPr>
          <p:nvPr>
            <p:ph type="body" sz="quarter" idx="15" hasCustomPrompt="1"/>
          </p:nvPr>
        </p:nvSpPr>
        <p:spPr>
          <a:xfrm>
            <a:off x="4939106" y="7110889"/>
            <a:ext cx="813600" cy="270000"/>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nb-NO" dirty="0"/>
              <a:t> </a:t>
            </a:r>
          </a:p>
        </p:txBody>
      </p:sp>
    </p:spTree>
    <p:extLst>
      <p:ext uri="{BB962C8B-B14F-4D97-AF65-F5344CB8AC3E}">
        <p14:creationId xmlns:p14="http://schemas.microsoft.com/office/powerpoint/2010/main" val="3904006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e venstre og innhold høyre">
    <p:spTree>
      <p:nvGrpSpPr>
        <p:cNvPr id="1" name=""/>
        <p:cNvGrpSpPr/>
        <p:nvPr/>
      </p:nvGrpSpPr>
      <p:grpSpPr>
        <a:xfrm>
          <a:off x="0" y="0"/>
          <a:ext cx="0" cy="0"/>
          <a:chOff x="0" y="0"/>
          <a:chExt cx="0" cy="0"/>
        </a:xfrm>
      </p:grpSpPr>
      <p:sp>
        <p:nvSpPr>
          <p:cNvPr id="10" name="Plassholder for bilde 9"/>
          <p:cNvSpPr>
            <a:spLocks noGrp="1"/>
          </p:cNvSpPr>
          <p:nvPr>
            <p:ph type="pic" sz="quarter" idx="15"/>
          </p:nvPr>
        </p:nvSpPr>
        <p:spPr>
          <a:xfrm>
            <a:off x="612077" y="1431504"/>
            <a:ext cx="2772346" cy="5220653"/>
          </a:xfrm>
          <a:prstGeom prst="rect">
            <a:avLst/>
          </a:prstGeom>
          <a:solidFill>
            <a:schemeClr val="bg1">
              <a:lumMod val="85000"/>
            </a:schemeClr>
          </a:solidFill>
        </p:spPr>
        <p:txBody>
          <a:bodyPr wrap="square" tIns="720000" anchor="t" anchorCtr="1">
            <a:noAutofit/>
          </a:bodyPr>
          <a:lstStyle>
            <a:lvl1pPr marL="0" indent="0">
              <a:buNone/>
              <a:defRPr sz="1150">
                <a:solidFill>
                  <a:schemeClr val="bg1">
                    <a:lumMod val="50000"/>
                  </a:schemeClr>
                </a:solidFill>
              </a:defRPr>
            </a:lvl1pPr>
          </a:lstStyle>
          <a:p>
            <a:r>
              <a:rPr lang="nb-NO"/>
              <a:t>Klikk på ikonet for å legge til et bilde</a:t>
            </a:r>
            <a:endParaRPr lang="nb-NO" dirty="0"/>
          </a:p>
        </p:txBody>
      </p:sp>
      <p:sp>
        <p:nvSpPr>
          <p:cNvPr id="5" name="Date Placeholder 4"/>
          <p:cNvSpPr>
            <a:spLocks noGrp="1"/>
          </p:cNvSpPr>
          <p:nvPr>
            <p:ph type="dt" sz="half" idx="10"/>
          </p:nvPr>
        </p:nvSpPr>
        <p:spPr/>
        <p:txBody>
          <a:bodyPr/>
          <a:lstStyle/>
          <a:p>
            <a:fld id="{84166401-5F2C-4CEF-8A8B-3536EBA9E696}" type="datetime1">
              <a:rPr lang="nb-NO" smtClean="0"/>
              <a:t>06.08.2018</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0C0CF154-A7BA-4273-A0F2-522933EAE825}" type="slidenum">
              <a:rPr lang="nb-NO" smtClean="0"/>
              <a:t>‹#›</a:t>
            </a:fld>
            <a:endParaRPr lang="nb-NO"/>
          </a:p>
        </p:txBody>
      </p:sp>
      <p:sp>
        <p:nvSpPr>
          <p:cNvPr id="8" name="Tittel 7"/>
          <p:cNvSpPr>
            <a:spLocks noGrp="1"/>
          </p:cNvSpPr>
          <p:nvPr>
            <p:ph type="title"/>
          </p:nvPr>
        </p:nvSpPr>
        <p:spPr/>
        <p:txBody>
          <a:bodyPr/>
          <a:lstStyle/>
          <a:p>
            <a:r>
              <a:rPr lang="nb-NO"/>
              <a:t>Klikk for å redigere tittelstil</a:t>
            </a:r>
          </a:p>
        </p:txBody>
      </p:sp>
      <p:sp>
        <p:nvSpPr>
          <p:cNvPr id="11" name="Content Placeholder 2"/>
          <p:cNvSpPr>
            <a:spLocks noGrp="1"/>
          </p:cNvSpPr>
          <p:nvPr>
            <p:ph idx="13"/>
          </p:nvPr>
        </p:nvSpPr>
        <p:spPr>
          <a:xfrm>
            <a:off x="3798474" y="1431503"/>
            <a:ext cx="6300787" cy="5481362"/>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479948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spalter og bilde under">
    <p:spTree>
      <p:nvGrpSpPr>
        <p:cNvPr id="1" name=""/>
        <p:cNvGrpSpPr/>
        <p:nvPr/>
      </p:nvGrpSpPr>
      <p:grpSpPr>
        <a:xfrm>
          <a:off x="0" y="0"/>
          <a:ext cx="0" cy="0"/>
          <a:chOff x="0" y="0"/>
          <a:chExt cx="0" cy="0"/>
        </a:xfrm>
      </p:grpSpPr>
      <p:sp>
        <p:nvSpPr>
          <p:cNvPr id="10" name="Plassholder for bilde 9"/>
          <p:cNvSpPr>
            <a:spLocks noGrp="1"/>
          </p:cNvSpPr>
          <p:nvPr>
            <p:ph type="pic" sz="quarter" idx="15"/>
          </p:nvPr>
        </p:nvSpPr>
        <p:spPr>
          <a:xfrm>
            <a:off x="612076" y="4032504"/>
            <a:ext cx="9487185" cy="2880361"/>
          </a:xfrm>
          <a:prstGeom prst="rect">
            <a:avLst/>
          </a:prstGeom>
          <a:solidFill>
            <a:schemeClr val="bg1">
              <a:lumMod val="85000"/>
            </a:schemeClr>
          </a:solidFill>
        </p:spPr>
        <p:txBody>
          <a:bodyPr wrap="square" tIns="720000" anchor="t" anchorCtr="1">
            <a:noAutofit/>
          </a:bodyPr>
          <a:lstStyle>
            <a:lvl1pPr marL="0" indent="0">
              <a:buNone/>
              <a:defRPr sz="1150">
                <a:solidFill>
                  <a:schemeClr val="bg1">
                    <a:lumMod val="50000"/>
                  </a:schemeClr>
                </a:solidFill>
              </a:defRPr>
            </a:lvl1pPr>
          </a:lstStyle>
          <a:p>
            <a:r>
              <a:rPr lang="nb-NO"/>
              <a:t>Klikk på ikonet for å legge til et bilde</a:t>
            </a:r>
            <a:endParaRPr lang="nb-NO" dirty="0"/>
          </a:p>
        </p:txBody>
      </p:sp>
      <p:sp>
        <p:nvSpPr>
          <p:cNvPr id="5" name="Date Placeholder 4"/>
          <p:cNvSpPr>
            <a:spLocks noGrp="1"/>
          </p:cNvSpPr>
          <p:nvPr>
            <p:ph type="dt" sz="half" idx="10"/>
          </p:nvPr>
        </p:nvSpPr>
        <p:spPr/>
        <p:txBody>
          <a:bodyPr/>
          <a:lstStyle/>
          <a:p>
            <a:fld id="{F6B7DF9A-6CF2-4BCC-B5B5-6AB729C4FBDF}" type="datetime1">
              <a:rPr lang="nb-NO" smtClean="0"/>
              <a:t>06.08.2018</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0C0CF154-A7BA-4273-A0F2-522933EAE825}" type="slidenum">
              <a:rPr lang="nb-NO" smtClean="0"/>
              <a:t>‹#›</a:t>
            </a:fld>
            <a:endParaRPr lang="nb-NO"/>
          </a:p>
        </p:txBody>
      </p:sp>
      <p:sp>
        <p:nvSpPr>
          <p:cNvPr id="8" name="Tittel 7"/>
          <p:cNvSpPr>
            <a:spLocks noGrp="1"/>
          </p:cNvSpPr>
          <p:nvPr>
            <p:ph type="title"/>
          </p:nvPr>
        </p:nvSpPr>
        <p:spPr/>
        <p:txBody>
          <a:bodyPr/>
          <a:lstStyle/>
          <a:p>
            <a:r>
              <a:rPr lang="nb-NO"/>
              <a:t>Klikk for å redigere tittelstil</a:t>
            </a:r>
          </a:p>
        </p:txBody>
      </p:sp>
      <p:sp>
        <p:nvSpPr>
          <p:cNvPr id="13" name="Plassholder for tekst 11"/>
          <p:cNvSpPr>
            <a:spLocks noGrp="1"/>
          </p:cNvSpPr>
          <p:nvPr>
            <p:ph type="body" sz="quarter" idx="16"/>
          </p:nvPr>
        </p:nvSpPr>
        <p:spPr>
          <a:xfrm>
            <a:off x="612077" y="1431503"/>
            <a:ext cx="4482560" cy="2429297"/>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4" name="Plassholder for tekst 11"/>
          <p:cNvSpPr>
            <a:spLocks noGrp="1"/>
          </p:cNvSpPr>
          <p:nvPr>
            <p:ph type="body" sz="quarter" idx="17"/>
          </p:nvPr>
        </p:nvSpPr>
        <p:spPr>
          <a:xfrm>
            <a:off x="5616701" y="1431503"/>
            <a:ext cx="4482560" cy="2429297"/>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63818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ort bilde">
    <p:spTree>
      <p:nvGrpSpPr>
        <p:cNvPr id="1" name=""/>
        <p:cNvGrpSpPr/>
        <p:nvPr/>
      </p:nvGrpSpPr>
      <p:grpSpPr>
        <a:xfrm>
          <a:off x="0" y="0"/>
          <a:ext cx="0" cy="0"/>
          <a:chOff x="0" y="0"/>
          <a:chExt cx="0" cy="0"/>
        </a:xfrm>
      </p:grpSpPr>
      <p:sp>
        <p:nvSpPr>
          <p:cNvPr id="10" name="Plassholder for bilde 9"/>
          <p:cNvSpPr>
            <a:spLocks noGrp="1"/>
          </p:cNvSpPr>
          <p:nvPr>
            <p:ph type="pic" sz="quarter" idx="15"/>
          </p:nvPr>
        </p:nvSpPr>
        <p:spPr>
          <a:xfrm>
            <a:off x="612076" y="437138"/>
            <a:ext cx="9487185" cy="6475728"/>
          </a:xfrm>
          <a:prstGeom prst="rect">
            <a:avLst/>
          </a:prstGeom>
          <a:solidFill>
            <a:schemeClr val="bg1">
              <a:lumMod val="85000"/>
            </a:schemeClr>
          </a:solidFill>
        </p:spPr>
        <p:txBody>
          <a:bodyPr wrap="square" tIns="720000" anchor="t" anchorCtr="1">
            <a:noAutofit/>
          </a:bodyPr>
          <a:lstStyle>
            <a:lvl1pPr marL="0" indent="0">
              <a:buNone/>
              <a:defRPr sz="1150">
                <a:solidFill>
                  <a:schemeClr val="bg1">
                    <a:lumMod val="50000"/>
                  </a:schemeClr>
                </a:solidFill>
              </a:defRPr>
            </a:lvl1pPr>
          </a:lstStyle>
          <a:p>
            <a:r>
              <a:rPr lang="nb-NO"/>
              <a:t>Klikk på ikonet for å legge til et bilde</a:t>
            </a:r>
            <a:endParaRPr lang="nb-NO" dirty="0"/>
          </a:p>
        </p:txBody>
      </p:sp>
      <p:sp>
        <p:nvSpPr>
          <p:cNvPr id="5" name="Date Placeholder 4"/>
          <p:cNvSpPr>
            <a:spLocks noGrp="1"/>
          </p:cNvSpPr>
          <p:nvPr>
            <p:ph type="dt" sz="half" idx="10"/>
          </p:nvPr>
        </p:nvSpPr>
        <p:spPr/>
        <p:txBody>
          <a:bodyPr/>
          <a:lstStyle/>
          <a:p>
            <a:fld id="{F6B7DF9A-6CF2-4BCC-B5B5-6AB729C4FBDF}" type="datetime1">
              <a:rPr lang="nb-NO" smtClean="0"/>
              <a:t>06.08.2018</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0C0CF154-A7BA-4273-A0F2-522933EAE825}" type="slidenum">
              <a:rPr lang="nb-NO" smtClean="0"/>
              <a:t>‹#›</a:t>
            </a:fld>
            <a:endParaRPr lang="nb-NO"/>
          </a:p>
        </p:txBody>
      </p:sp>
    </p:spTree>
    <p:extLst>
      <p:ext uri="{BB962C8B-B14F-4D97-AF65-F5344CB8AC3E}">
        <p14:creationId xmlns:p14="http://schemas.microsoft.com/office/powerpoint/2010/main" val="2346280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 blokkspalter med underoverskrifte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232461C-9AF2-4E7D-B492-83FB93D280A7}" type="datetime1">
              <a:rPr lang="nb-NO" smtClean="0"/>
              <a:t>06.08.2018</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0C0CF154-A7BA-4273-A0F2-522933EAE825}" type="slidenum">
              <a:rPr lang="nb-NO" smtClean="0"/>
              <a:t>‹#›</a:t>
            </a:fld>
            <a:endParaRPr lang="nb-NO"/>
          </a:p>
        </p:txBody>
      </p:sp>
      <p:sp>
        <p:nvSpPr>
          <p:cNvPr id="8" name="Tittel 7"/>
          <p:cNvSpPr>
            <a:spLocks noGrp="1"/>
          </p:cNvSpPr>
          <p:nvPr>
            <p:ph type="title"/>
          </p:nvPr>
        </p:nvSpPr>
        <p:spPr/>
        <p:txBody>
          <a:bodyPr/>
          <a:lstStyle/>
          <a:p>
            <a:r>
              <a:rPr lang="nb-NO"/>
              <a:t>Klikk for å redigere tittelstil</a:t>
            </a:r>
          </a:p>
        </p:txBody>
      </p:sp>
      <p:sp>
        <p:nvSpPr>
          <p:cNvPr id="9" name="Content Placeholder 2"/>
          <p:cNvSpPr>
            <a:spLocks noGrp="1"/>
          </p:cNvSpPr>
          <p:nvPr>
            <p:ph idx="1"/>
          </p:nvPr>
        </p:nvSpPr>
        <p:spPr>
          <a:xfrm>
            <a:off x="612077" y="1908239"/>
            <a:ext cx="4482560" cy="5004626"/>
          </a:xfrm>
          <a:solidFill>
            <a:srgbClr val="E9EAEB"/>
          </a:solidFill>
        </p:spPr>
        <p:txBody>
          <a:bodyPr lIns="180000" tIns="180000" rIns="180000" bIns="18000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1" name="Content Placeholder 2"/>
          <p:cNvSpPr>
            <a:spLocks noGrp="1"/>
          </p:cNvSpPr>
          <p:nvPr>
            <p:ph idx="13"/>
          </p:nvPr>
        </p:nvSpPr>
        <p:spPr>
          <a:xfrm>
            <a:off x="5616702" y="1908239"/>
            <a:ext cx="4482560" cy="5004626"/>
          </a:xfrm>
          <a:solidFill>
            <a:srgbClr val="E9EAEB"/>
          </a:solidFill>
        </p:spPr>
        <p:txBody>
          <a:bodyPr lIns="180000" tIns="180000" rIns="180000" bIns="18000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2" name="Plassholder for tekst 9"/>
          <p:cNvSpPr>
            <a:spLocks noGrp="1"/>
          </p:cNvSpPr>
          <p:nvPr>
            <p:ph type="body" sz="quarter" idx="14"/>
          </p:nvPr>
        </p:nvSpPr>
        <p:spPr>
          <a:xfrm>
            <a:off x="612077" y="1368171"/>
            <a:ext cx="4482560" cy="432054"/>
          </a:xfrm>
          <a:solidFill>
            <a:srgbClr val="E9EAEB"/>
          </a:solidFill>
        </p:spPr>
        <p:txBody>
          <a:bodyPr lIns="180000" rIns="180000" anchor="ctr" anchorCtr="0">
            <a:normAutofit/>
          </a:bodyPr>
          <a:lstStyle>
            <a:lvl1pPr marL="0" indent="0">
              <a:buNone/>
              <a:defRPr sz="1600" b="1">
                <a:solidFill>
                  <a:schemeClr val="bg2"/>
                </a:solidFill>
              </a:defRPr>
            </a:lvl1pPr>
          </a:lstStyle>
          <a:p>
            <a:pPr lvl="0"/>
            <a:r>
              <a:rPr lang="nb-NO"/>
              <a:t>Rediger tekststiler i malen</a:t>
            </a:r>
          </a:p>
        </p:txBody>
      </p:sp>
      <p:sp>
        <p:nvSpPr>
          <p:cNvPr id="13" name="Plassholder for tekst 9"/>
          <p:cNvSpPr>
            <a:spLocks noGrp="1"/>
          </p:cNvSpPr>
          <p:nvPr>
            <p:ph type="body" sz="quarter" idx="15"/>
          </p:nvPr>
        </p:nvSpPr>
        <p:spPr>
          <a:xfrm>
            <a:off x="5616702" y="1368171"/>
            <a:ext cx="4482560" cy="432054"/>
          </a:xfrm>
          <a:solidFill>
            <a:srgbClr val="E9EAEB"/>
          </a:solidFill>
        </p:spPr>
        <p:txBody>
          <a:bodyPr lIns="180000" rIns="180000" anchor="ctr" anchorCtr="0">
            <a:normAutofit/>
          </a:bodyPr>
          <a:lstStyle>
            <a:lvl1pPr marL="0" indent="0">
              <a:buNone/>
              <a:defRPr sz="1600" b="1">
                <a:solidFill>
                  <a:schemeClr val="bg2"/>
                </a:solidFill>
              </a:defRPr>
            </a:lvl1pPr>
          </a:lstStyle>
          <a:p>
            <a:pPr lvl="0"/>
            <a:r>
              <a:rPr lang="nb-NO"/>
              <a:t>Rediger tekststiler i malen</a:t>
            </a:r>
          </a:p>
        </p:txBody>
      </p:sp>
    </p:spTree>
    <p:extLst>
      <p:ext uri="{BB962C8B-B14F-4D97-AF65-F5344CB8AC3E}">
        <p14:creationId xmlns:p14="http://schemas.microsoft.com/office/powerpoint/2010/main" val="1430622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Nummerert liste">
    <p:spTree>
      <p:nvGrpSpPr>
        <p:cNvPr id="1" name=""/>
        <p:cNvGrpSpPr/>
        <p:nvPr/>
      </p:nvGrpSpPr>
      <p:grpSpPr>
        <a:xfrm>
          <a:off x="0" y="0"/>
          <a:ext cx="0" cy="0"/>
          <a:chOff x="0" y="0"/>
          <a:chExt cx="0" cy="0"/>
        </a:xfrm>
      </p:grpSpPr>
      <p:sp>
        <p:nvSpPr>
          <p:cNvPr id="10" name="Frihåndsform: figur 9"/>
          <p:cNvSpPr/>
          <p:nvPr userDrawn="1"/>
        </p:nvSpPr>
        <p:spPr>
          <a:xfrm>
            <a:off x="270031" y="270034"/>
            <a:ext cx="10153271" cy="6642831"/>
          </a:xfrm>
          <a:custGeom>
            <a:avLst/>
            <a:gdLst>
              <a:gd name="connsiteX0" fmla="*/ 0 w 10153271"/>
              <a:gd name="connsiteY0" fmla="*/ 0 h 6642831"/>
              <a:gd name="connsiteX1" fmla="*/ 10153271 w 10153271"/>
              <a:gd name="connsiteY1" fmla="*/ 0 h 6642831"/>
              <a:gd name="connsiteX2" fmla="*/ 10153271 w 10153271"/>
              <a:gd name="connsiteY2" fmla="*/ 6642831 h 6642831"/>
              <a:gd name="connsiteX3" fmla="*/ 0 w 10153271"/>
              <a:gd name="connsiteY3" fmla="*/ 6642831 h 6642831"/>
              <a:gd name="connsiteX4" fmla="*/ 0 w 10153271"/>
              <a:gd name="connsiteY4" fmla="*/ 1908242 h 6642831"/>
              <a:gd name="connsiteX5" fmla="*/ 396052 w 10153271"/>
              <a:gd name="connsiteY5" fmla="*/ 1512190 h 6642831"/>
              <a:gd name="connsiteX6" fmla="*/ 0 w 10153271"/>
              <a:gd name="connsiteY6" fmla="*/ 1116137 h 664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3271" h="6642831">
                <a:moveTo>
                  <a:pt x="0" y="0"/>
                </a:moveTo>
                <a:lnTo>
                  <a:pt x="10153271" y="0"/>
                </a:lnTo>
                <a:lnTo>
                  <a:pt x="10153271" y="6642831"/>
                </a:lnTo>
                <a:lnTo>
                  <a:pt x="0" y="6642831"/>
                </a:lnTo>
                <a:lnTo>
                  <a:pt x="0" y="1908242"/>
                </a:lnTo>
                <a:lnTo>
                  <a:pt x="396052" y="1512190"/>
                </a:lnTo>
                <a:lnTo>
                  <a:pt x="0" y="111613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p:cNvSpPr>
            <a:spLocks noGrp="1"/>
          </p:cNvSpPr>
          <p:nvPr>
            <p:ph type="title"/>
          </p:nvPr>
        </p:nvSpPr>
        <p:spPr>
          <a:xfrm>
            <a:off x="1188149" y="1512528"/>
            <a:ext cx="8911113" cy="526298"/>
          </a:xfrm>
        </p:spPr>
        <p:txBody>
          <a:bodyPr anchor="b" anchorCtr="0">
            <a:normAutofit/>
          </a:bodyPr>
          <a:lstStyle>
            <a:lvl1pPr>
              <a:defRPr sz="3800">
                <a:solidFill>
                  <a:schemeClr val="bg1"/>
                </a:solidFill>
              </a:defRPr>
            </a:lvl1p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E883E626-FF61-43CE-8CDA-93EFEDBFFC05}" type="datetime1">
              <a:rPr lang="nb-NO" smtClean="0"/>
              <a:t>06.08.2018</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0C0CF154-A7BA-4273-A0F2-522933EAE825}" type="slidenum">
              <a:rPr lang="nb-NO" smtClean="0"/>
              <a:t>‹#›</a:t>
            </a:fld>
            <a:endParaRPr lang="nb-NO"/>
          </a:p>
        </p:txBody>
      </p:sp>
      <p:sp>
        <p:nvSpPr>
          <p:cNvPr id="12" name="Plassholder for tekst 13"/>
          <p:cNvSpPr>
            <a:spLocks noGrp="1"/>
          </p:cNvSpPr>
          <p:nvPr>
            <p:ph type="body" sz="quarter" idx="13"/>
          </p:nvPr>
        </p:nvSpPr>
        <p:spPr>
          <a:xfrm>
            <a:off x="1188148" y="2362201"/>
            <a:ext cx="8911113" cy="4229099"/>
          </a:xfrm>
        </p:spPr>
        <p:txBody>
          <a:bodyPr>
            <a:normAutofit/>
          </a:bodyPr>
          <a:lstStyle>
            <a:lvl1pPr marL="288000" indent="-288000">
              <a:buClrTx/>
              <a:buFont typeface="+mj-lt"/>
              <a:buAutoNum type="arabicPeriod"/>
              <a:defRPr sz="2000">
                <a:solidFill>
                  <a:schemeClr val="bg1"/>
                </a:solidFill>
              </a:defRPr>
            </a:lvl1pPr>
          </a:lstStyle>
          <a:p>
            <a:pPr lvl="0"/>
            <a:r>
              <a:rPr lang="nb-NO"/>
              <a:t>Rediger tekststiler i malen</a:t>
            </a:r>
          </a:p>
        </p:txBody>
      </p:sp>
    </p:spTree>
    <p:extLst>
      <p:ext uri="{BB962C8B-B14F-4D97-AF65-F5344CB8AC3E}">
        <p14:creationId xmlns:p14="http://schemas.microsoft.com/office/powerpoint/2010/main" val="750887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 rader med blokktekst venstre, KAPITTEL">
    <p:spTree>
      <p:nvGrpSpPr>
        <p:cNvPr id="1" name=""/>
        <p:cNvGrpSpPr/>
        <p:nvPr/>
      </p:nvGrpSpPr>
      <p:grpSpPr>
        <a:xfrm>
          <a:off x="0" y="0"/>
          <a:ext cx="0" cy="0"/>
          <a:chOff x="0" y="0"/>
          <a:chExt cx="0" cy="0"/>
        </a:xfrm>
      </p:grpSpPr>
      <p:sp>
        <p:nvSpPr>
          <p:cNvPr id="6" name="Frihåndsform: figur 5"/>
          <p:cNvSpPr/>
          <p:nvPr userDrawn="1"/>
        </p:nvSpPr>
        <p:spPr>
          <a:xfrm>
            <a:off x="612077" y="1494187"/>
            <a:ext cx="3204400" cy="2376297"/>
          </a:xfrm>
          <a:custGeom>
            <a:avLst/>
            <a:gdLst>
              <a:gd name="connsiteX0" fmla="*/ 0 w 10153271"/>
              <a:gd name="connsiteY0" fmla="*/ 0 h 6642831"/>
              <a:gd name="connsiteX1" fmla="*/ 10153271 w 10153271"/>
              <a:gd name="connsiteY1" fmla="*/ 0 h 6642831"/>
              <a:gd name="connsiteX2" fmla="*/ 10153271 w 10153271"/>
              <a:gd name="connsiteY2" fmla="*/ 6642831 h 6642831"/>
              <a:gd name="connsiteX3" fmla="*/ 0 w 10153271"/>
              <a:gd name="connsiteY3" fmla="*/ 6642831 h 6642831"/>
              <a:gd name="connsiteX4" fmla="*/ 0 w 10153271"/>
              <a:gd name="connsiteY4" fmla="*/ 1908242 h 6642831"/>
              <a:gd name="connsiteX5" fmla="*/ 396052 w 10153271"/>
              <a:gd name="connsiteY5" fmla="*/ 1512190 h 6642831"/>
              <a:gd name="connsiteX6" fmla="*/ 0 w 10153271"/>
              <a:gd name="connsiteY6" fmla="*/ 1116137 h 664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3271" h="6642831">
                <a:moveTo>
                  <a:pt x="0" y="0"/>
                </a:moveTo>
                <a:lnTo>
                  <a:pt x="10153271" y="0"/>
                </a:lnTo>
                <a:lnTo>
                  <a:pt x="10153271" y="6642831"/>
                </a:lnTo>
                <a:lnTo>
                  <a:pt x="0" y="6642831"/>
                </a:lnTo>
                <a:lnTo>
                  <a:pt x="0" y="1908242"/>
                </a:lnTo>
                <a:lnTo>
                  <a:pt x="396052" y="1512190"/>
                </a:lnTo>
                <a:lnTo>
                  <a:pt x="0" y="1116137"/>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Frihåndsform: figur 6"/>
          <p:cNvSpPr/>
          <p:nvPr userDrawn="1"/>
        </p:nvSpPr>
        <p:spPr>
          <a:xfrm>
            <a:off x="612077" y="4338543"/>
            <a:ext cx="3204400" cy="2376297"/>
          </a:xfrm>
          <a:custGeom>
            <a:avLst/>
            <a:gdLst>
              <a:gd name="connsiteX0" fmla="*/ 0 w 10153271"/>
              <a:gd name="connsiteY0" fmla="*/ 0 h 6642831"/>
              <a:gd name="connsiteX1" fmla="*/ 10153271 w 10153271"/>
              <a:gd name="connsiteY1" fmla="*/ 0 h 6642831"/>
              <a:gd name="connsiteX2" fmla="*/ 10153271 w 10153271"/>
              <a:gd name="connsiteY2" fmla="*/ 6642831 h 6642831"/>
              <a:gd name="connsiteX3" fmla="*/ 0 w 10153271"/>
              <a:gd name="connsiteY3" fmla="*/ 6642831 h 6642831"/>
              <a:gd name="connsiteX4" fmla="*/ 0 w 10153271"/>
              <a:gd name="connsiteY4" fmla="*/ 1908242 h 6642831"/>
              <a:gd name="connsiteX5" fmla="*/ 396052 w 10153271"/>
              <a:gd name="connsiteY5" fmla="*/ 1512190 h 6642831"/>
              <a:gd name="connsiteX6" fmla="*/ 0 w 10153271"/>
              <a:gd name="connsiteY6" fmla="*/ 1116137 h 664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3271" h="6642831">
                <a:moveTo>
                  <a:pt x="0" y="0"/>
                </a:moveTo>
                <a:lnTo>
                  <a:pt x="10153271" y="0"/>
                </a:lnTo>
                <a:lnTo>
                  <a:pt x="10153271" y="6642831"/>
                </a:lnTo>
                <a:lnTo>
                  <a:pt x="0" y="6642831"/>
                </a:lnTo>
                <a:lnTo>
                  <a:pt x="0" y="1908242"/>
                </a:lnTo>
                <a:lnTo>
                  <a:pt x="396052" y="1512190"/>
                </a:lnTo>
                <a:lnTo>
                  <a:pt x="0" y="1116137"/>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p:cNvSpPr>
            <a:spLocks noGrp="1"/>
          </p:cNvSpPr>
          <p:nvPr>
            <p:ph type="title"/>
          </p:nvPr>
        </p:nvSpPr>
        <p:spPr>
          <a:xfrm>
            <a:off x="4212527" y="437137"/>
            <a:ext cx="5886735" cy="526298"/>
          </a:xfrm>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05C559CA-261A-4DA8-A17E-64F4D9795321}" type="datetime1">
              <a:rPr lang="nb-NO" smtClean="0"/>
              <a:t>06.08.2018</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0C0CF154-A7BA-4273-A0F2-522933EAE825}" type="slidenum">
              <a:rPr lang="nb-NO" smtClean="0"/>
              <a:t>‹#›</a:t>
            </a:fld>
            <a:endParaRPr lang="nb-NO"/>
          </a:p>
        </p:txBody>
      </p:sp>
      <p:sp>
        <p:nvSpPr>
          <p:cNvPr id="9" name="Plassholder for tekst 8"/>
          <p:cNvSpPr>
            <a:spLocks noGrp="1"/>
          </p:cNvSpPr>
          <p:nvPr>
            <p:ph type="body" sz="quarter" idx="13"/>
          </p:nvPr>
        </p:nvSpPr>
        <p:spPr>
          <a:xfrm>
            <a:off x="4212527" y="1470630"/>
            <a:ext cx="5886735" cy="2399853"/>
          </a:xfrm>
        </p:spPr>
        <p:txBody>
          <a:bodyPr/>
          <a:lstStyle>
            <a:lvl1pPr marL="0" indent="0">
              <a:spcBef>
                <a:spcPts val="600"/>
              </a:spcBef>
              <a:buFont typeface="Arial" panose="020B0604020202020204" pitchFamily="34" charset="0"/>
              <a:buNone/>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tekst 8"/>
          <p:cNvSpPr>
            <a:spLocks noGrp="1"/>
          </p:cNvSpPr>
          <p:nvPr>
            <p:ph type="body" sz="quarter" idx="14"/>
          </p:nvPr>
        </p:nvSpPr>
        <p:spPr>
          <a:xfrm>
            <a:off x="4212527" y="4338543"/>
            <a:ext cx="5886735" cy="2376297"/>
          </a:xfrm>
        </p:spPr>
        <p:txBody>
          <a:bodyPr/>
          <a:lstStyle>
            <a:lvl1pPr marL="0" indent="0">
              <a:spcBef>
                <a:spcPts val="600"/>
              </a:spcBef>
              <a:buFont typeface="Arial" panose="020B0604020202020204" pitchFamily="34" charset="0"/>
              <a:buNone/>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1" name="Rektangel 10"/>
          <p:cNvSpPr/>
          <p:nvPr userDrawn="1"/>
        </p:nvSpPr>
        <p:spPr>
          <a:xfrm>
            <a:off x="612077" y="399141"/>
            <a:ext cx="3204400" cy="540068"/>
          </a:xfrm>
          <a:prstGeom prst="rect">
            <a:avLst/>
          </a:prstGeom>
          <a:solidFill>
            <a:srgbClr val="E9E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Plassholder for tekst 12"/>
          <p:cNvSpPr>
            <a:spLocks noGrp="1"/>
          </p:cNvSpPr>
          <p:nvPr>
            <p:ph type="body" sz="quarter" idx="15" hasCustomPrompt="1"/>
          </p:nvPr>
        </p:nvSpPr>
        <p:spPr>
          <a:xfrm>
            <a:off x="612079" y="342900"/>
            <a:ext cx="792099" cy="596309"/>
          </a:xfrm>
        </p:spPr>
        <p:txBody>
          <a:bodyPr>
            <a:noAutofit/>
          </a:bodyPr>
          <a:lstStyle>
            <a:lvl1pPr marL="0" indent="0" algn="ctr">
              <a:spcBef>
                <a:spcPts val="0"/>
              </a:spcBef>
              <a:buNone/>
              <a:defRPr sz="4100" b="1">
                <a:solidFill>
                  <a:schemeClr val="bg2"/>
                </a:solidFill>
              </a:defRPr>
            </a:lvl1pPr>
          </a:lstStyle>
          <a:p>
            <a:pPr lvl="0"/>
            <a:r>
              <a:rPr lang="nb-NO" dirty="0"/>
              <a:t>XX</a:t>
            </a:r>
          </a:p>
        </p:txBody>
      </p:sp>
      <p:sp>
        <p:nvSpPr>
          <p:cNvPr id="14" name="Plassholder for tekst 12"/>
          <p:cNvSpPr>
            <a:spLocks noGrp="1"/>
          </p:cNvSpPr>
          <p:nvPr>
            <p:ph type="body" sz="quarter" idx="16" hasCustomPrompt="1"/>
          </p:nvPr>
        </p:nvSpPr>
        <p:spPr>
          <a:xfrm>
            <a:off x="1404179" y="469120"/>
            <a:ext cx="2348672" cy="400110"/>
          </a:xfrm>
        </p:spPr>
        <p:txBody>
          <a:bodyPr>
            <a:normAutofit/>
          </a:bodyPr>
          <a:lstStyle>
            <a:lvl1pPr marL="0" indent="0" algn="l">
              <a:spcBef>
                <a:spcPts val="0"/>
              </a:spcBef>
              <a:buNone/>
              <a:defRPr sz="1300" b="0">
                <a:solidFill>
                  <a:schemeClr val="bg2"/>
                </a:solidFill>
              </a:defRPr>
            </a:lvl1pPr>
          </a:lstStyle>
          <a:p>
            <a:pPr lvl="0"/>
            <a:r>
              <a:rPr lang="nb-NO" dirty="0"/>
              <a:t>Kapittel / tittel</a:t>
            </a:r>
          </a:p>
        </p:txBody>
      </p:sp>
      <p:sp>
        <p:nvSpPr>
          <p:cNvPr id="12" name="Plassholder for tekst 11"/>
          <p:cNvSpPr>
            <a:spLocks noGrp="1"/>
          </p:cNvSpPr>
          <p:nvPr>
            <p:ph type="body" sz="quarter" idx="17"/>
          </p:nvPr>
        </p:nvSpPr>
        <p:spPr>
          <a:xfrm>
            <a:off x="890588" y="1876098"/>
            <a:ext cx="2862263" cy="1916828"/>
          </a:xfrm>
        </p:spPr>
        <p:txBody>
          <a:bodyPr>
            <a:normAutofit/>
          </a:bodyPr>
          <a:lstStyle>
            <a:lvl1pPr marL="0" indent="0">
              <a:lnSpc>
                <a:spcPct val="140000"/>
              </a:lnSpc>
              <a:spcBef>
                <a:spcPts val="0"/>
              </a:spcBef>
              <a:buNone/>
              <a:defRPr sz="1400">
                <a:solidFill>
                  <a:schemeClr val="bg1"/>
                </a:solidFill>
              </a:defRPr>
            </a:lvl1pPr>
          </a:lstStyle>
          <a:p>
            <a:pPr lvl="0"/>
            <a:r>
              <a:rPr lang="nb-NO"/>
              <a:t>Rediger tekststiler i malen</a:t>
            </a:r>
          </a:p>
        </p:txBody>
      </p:sp>
      <p:sp>
        <p:nvSpPr>
          <p:cNvPr id="15" name="Plassholder for tekst 11"/>
          <p:cNvSpPr>
            <a:spLocks noGrp="1"/>
          </p:cNvSpPr>
          <p:nvPr>
            <p:ph type="body" sz="quarter" idx="18"/>
          </p:nvPr>
        </p:nvSpPr>
        <p:spPr>
          <a:xfrm>
            <a:off x="890587" y="4720456"/>
            <a:ext cx="2862263" cy="1916828"/>
          </a:xfrm>
        </p:spPr>
        <p:txBody>
          <a:bodyPr>
            <a:normAutofit/>
          </a:bodyPr>
          <a:lstStyle>
            <a:lvl1pPr marL="0" indent="0">
              <a:lnSpc>
                <a:spcPct val="140000"/>
              </a:lnSpc>
              <a:spcBef>
                <a:spcPts val="0"/>
              </a:spcBef>
              <a:buNone/>
              <a:defRPr sz="1400">
                <a:solidFill>
                  <a:schemeClr val="bg1"/>
                </a:solidFill>
              </a:defRPr>
            </a:lvl1pPr>
          </a:lstStyle>
          <a:p>
            <a:pPr lvl="0"/>
            <a:r>
              <a:rPr lang="nb-NO"/>
              <a:t>Rediger tekststiler i malen</a:t>
            </a:r>
          </a:p>
        </p:txBody>
      </p:sp>
    </p:spTree>
    <p:extLst>
      <p:ext uri="{BB962C8B-B14F-4D97-AF65-F5344CB8AC3E}">
        <p14:creationId xmlns:p14="http://schemas.microsoft.com/office/powerpoint/2010/main" val="656096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 rader med blokktekst venstre, NORMAL">
    <p:spTree>
      <p:nvGrpSpPr>
        <p:cNvPr id="1" name=""/>
        <p:cNvGrpSpPr/>
        <p:nvPr/>
      </p:nvGrpSpPr>
      <p:grpSpPr>
        <a:xfrm>
          <a:off x="0" y="0"/>
          <a:ext cx="0" cy="0"/>
          <a:chOff x="0" y="0"/>
          <a:chExt cx="0" cy="0"/>
        </a:xfrm>
      </p:grpSpPr>
      <p:sp>
        <p:nvSpPr>
          <p:cNvPr id="6" name="Frihåndsform: figur 5"/>
          <p:cNvSpPr/>
          <p:nvPr userDrawn="1"/>
        </p:nvSpPr>
        <p:spPr>
          <a:xfrm>
            <a:off x="612077" y="1494187"/>
            <a:ext cx="3204400" cy="2376297"/>
          </a:xfrm>
          <a:custGeom>
            <a:avLst/>
            <a:gdLst>
              <a:gd name="connsiteX0" fmla="*/ 0 w 10153271"/>
              <a:gd name="connsiteY0" fmla="*/ 0 h 6642831"/>
              <a:gd name="connsiteX1" fmla="*/ 10153271 w 10153271"/>
              <a:gd name="connsiteY1" fmla="*/ 0 h 6642831"/>
              <a:gd name="connsiteX2" fmla="*/ 10153271 w 10153271"/>
              <a:gd name="connsiteY2" fmla="*/ 6642831 h 6642831"/>
              <a:gd name="connsiteX3" fmla="*/ 0 w 10153271"/>
              <a:gd name="connsiteY3" fmla="*/ 6642831 h 6642831"/>
              <a:gd name="connsiteX4" fmla="*/ 0 w 10153271"/>
              <a:gd name="connsiteY4" fmla="*/ 1908242 h 6642831"/>
              <a:gd name="connsiteX5" fmla="*/ 396052 w 10153271"/>
              <a:gd name="connsiteY5" fmla="*/ 1512190 h 6642831"/>
              <a:gd name="connsiteX6" fmla="*/ 0 w 10153271"/>
              <a:gd name="connsiteY6" fmla="*/ 1116137 h 664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3271" h="6642831">
                <a:moveTo>
                  <a:pt x="0" y="0"/>
                </a:moveTo>
                <a:lnTo>
                  <a:pt x="10153271" y="0"/>
                </a:lnTo>
                <a:lnTo>
                  <a:pt x="10153271" y="6642831"/>
                </a:lnTo>
                <a:lnTo>
                  <a:pt x="0" y="6642831"/>
                </a:lnTo>
                <a:lnTo>
                  <a:pt x="0" y="1908242"/>
                </a:lnTo>
                <a:lnTo>
                  <a:pt x="396052" y="1512190"/>
                </a:lnTo>
                <a:lnTo>
                  <a:pt x="0" y="1116137"/>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Frihåndsform: figur 6"/>
          <p:cNvSpPr/>
          <p:nvPr userDrawn="1"/>
        </p:nvSpPr>
        <p:spPr>
          <a:xfrm>
            <a:off x="612077" y="4338543"/>
            <a:ext cx="3204400" cy="2376297"/>
          </a:xfrm>
          <a:custGeom>
            <a:avLst/>
            <a:gdLst>
              <a:gd name="connsiteX0" fmla="*/ 0 w 10153271"/>
              <a:gd name="connsiteY0" fmla="*/ 0 h 6642831"/>
              <a:gd name="connsiteX1" fmla="*/ 10153271 w 10153271"/>
              <a:gd name="connsiteY1" fmla="*/ 0 h 6642831"/>
              <a:gd name="connsiteX2" fmla="*/ 10153271 w 10153271"/>
              <a:gd name="connsiteY2" fmla="*/ 6642831 h 6642831"/>
              <a:gd name="connsiteX3" fmla="*/ 0 w 10153271"/>
              <a:gd name="connsiteY3" fmla="*/ 6642831 h 6642831"/>
              <a:gd name="connsiteX4" fmla="*/ 0 w 10153271"/>
              <a:gd name="connsiteY4" fmla="*/ 1908242 h 6642831"/>
              <a:gd name="connsiteX5" fmla="*/ 396052 w 10153271"/>
              <a:gd name="connsiteY5" fmla="*/ 1512190 h 6642831"/>
              <a:gd name="connsiteX6" fmla="*/ 0 w 10153271"/>
              <a:gd name="connsiteY6" fmla="*/ 1116137 h 664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3271" h="6642831">
                <a:moveTo>
                  <a:pt x="0" y="0"/>
                </a:moveTo>
                <a:lnTo>
                  <a:pt x="10153271" y="0"/>
                </a:lnTo>
                <a:lnTo>
                  <a:pt x="10153271" y="6642831"/>
                </a:lnTo>
                <a:lnTo>
                  <a:pt x="0" y="6642831"/>
                </a:lnTo>
                <a:lnTo>
                  <a:pt x="0" y="1908242"/>
                </a:lnTo>
                <a:lnTo>
                  <a:pt x="396052" y="1512190"/>
                </a:lnTo>
                <a:lnTo>
                  <a:pt x="0" y="1116137"/>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Date Placeholder 2"/>
          <p:cNvSpPr>
            <a:spLocks noGrp="1"/>
          </p:cNvSpPr>
          <p:nvPr>
            <p:ph type="dt" sz="half" idx="10"/>
          </p:nvPr>
        </p:nvSpPr>
        <p:spPr/>
        <p:txBody>
          <a:bodyPr/>
          <a:lstStyle/>
          <a:p>
            <a:fld id="{05C559CA-261A-4DA8-A17E-64F4D9795321}" type="datetime1">
              <a:rPr lang="nb-NO" smtClean="0"/>
              <a:t>06.08.2018</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0C0CF154-A7BA-4273-A0F2-522933EAE825}" type="slidenum">
              <a:rPr lang="nb-NO" smtClean="0"/>
              <a:t>‹#›</a:t>
            </a:fld>
            <a:endParaRPr lang="nb-NO"/>
          </a:p>
        </p:txBody>
      </p:sp>
      <p:sp>
        <p:nvSpPr>
          <p:cNvPr id="9" name="Plassholder for tekst 8"/>
          <p:cNvSpPr>
            <a:spLocks noGrp="1"/>
          </p:cNvSpPr>
          <p:nvPr>
            <p:ph type="body" sz="quarter" idx="13"/>
          </p:nvPr>
        </p:nvSpPr>
        <p:spPr>
          <a:xfrm>
            <a:off x="4212527" y="1470630"/>
            <a:ext cx="5886735" cy="2399853"/>
          </a:xfrm>
        </p:spPr>
        <p:txBody>
          <a:bodyPr/>
          <a:lstStyle>
            <a:lvl1pPr marL="0" indent="0">
              <a:spcBef>
                <a:spcPts val="600"/>
              </a:spcBef>
              <a:buFont typeface="Arial" panose="020B0604020202020204" pitchFamily="34" charset="0"/>
              <a:buNone/>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tekst 8"/>
          <p:cNvSpPr>
            <a:spLocks noGrp="1"/>
          </p:cNvSpPr>
          <p:nvPr>
            <p:ph type="body" sz="quarter" idx="14"/>
          </p:nvPr>
        </p:nvSpPr>
        <p:spPr>
          <a:xfrm>
            <a:off x="4212527" y="4338543"/>
            <a:ext cx="5886735" cy="2376297"/>
          </a:xfrm>
        </p:spPr>
        <p:txBody>
          <a:bodyPr/>
          <a:lstStyle>
            <a:lvl1pPr marL="0" indent="0">
              <a:spcBef>
                <a:spcPts val="600"/>
              </a:spcBef>
              <a:buFont typeface="Arial" panose="020B0604020202020204" pitchFamily="34" charset="0"/>
              <a:buNone/>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2" name="Plassholder for tekst 11"/>
          <p:cNvSpPr>
            <a:spLocks noGrp="1"/>
          </p:cNvSpPr>
          <p:nvPr>
            <p:ph type="body" sz="quarter" idx="17"/>
          </p:nvPr>
        </p:nvSpPr>
        <p:spPr>
          <a:xfrm>
            <a:off x="890588" y="1876098"/>
            <a:ext cx="2862263" cy="1916828"/>
          </a:xfrm>
        </p:spPr>
        <p:txBody>
          <a:bodyPr>
            <a:normAutofit/>
          </a:bodyPr>
          <a:lstStyle>
            <a:lvl1pPr marL="0" indent="0">
              <a:lnSpc>
                <a:spcPct val="140000"/>
              </a:lnSpc>
              <a:spcBef>
                <a:spcPts val="0"/>
              </a:spcBef>
              <a:buNone/>
              <a:defRPr sz="1400">
                <a:solidFill>
                  <a:schemeClr val="bg1"/>
                </a:solidFill>
              </a:defRPr>
            </a:lvl1pPr>
          </a:lstStyle>
          <a:p>
            <a:pPr lvl="0"/>
            <a:r>
              <a:rPr lang="nb-NO"/>
              <a:t>Rediger tekststiler i malen</a:t>
            </a:r>
          </a:p>
        </p:txBody>
      </p:sp>
      <p:sp>
        <p:nvSpPr>
          <p:cNvPr id="15" name="Plassholder for tekst 11"/>
          <p:cNvSpPr>
            <a:spLocks noGrp="1"/>
          </p:cNvSpPr>
          <p:nvPr>
            <p:ph type="body" sz="quarter" idx="18"/>
          </p:nvPr>
        </p:nvSpPr>
        <p:spPr>
          <a:xfrm>
            <a:off x="890587" y="4720456"/>
            <a:ext cx="2862263" cy="1916828"/>
          </a:xfrm>
        </p:spPr>
        <p:txBody>
          <a:bodyPr>
            <a:normAutofit/>
          </a:bodyPr>
          <a:lstStyle>
            <a:lvl1pPr marL="0" indent="0">
              <a:lnSpc>
                <a:spcPct val="140000"/>
              </a:lnSpc>
              <a:spcBef>
                <a:spcPts val="0"/>
              </a:spcBef>
              <a:buNone/>
              <a:defRPr sz="1400">
                <a:solidFill>
                  <a:schemeClr val="bg1"/>
                </a:solidFill>
              </a:defRPr>
            </a:lvl1pPr>
          </a:lstStyle>
          <a:p>
            <a:pPr lvl="0"/>
            <a:r>
              <a:rPr lang="nb-NO"/>
              <a:t>Rediger tekststiler i malen</a:t>
            </a:r>
          </a:p>
        </p:txBody>
      </p:sp>
      <p:sp>
        <p:nvSpPr>
          <p:cNvPr id="16" name="Tittel 15"/>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4083143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e blokkspalte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8CBD178-FB57-4747-A141-2ECDFF652167}" type="datetime1">
              <a:rPr lang="nb-NO" smtClean="0"/>
              <a:t>06.08.2018</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0C0CF154-A7BA-4273-A0F2-522933EAE825}" type="slidenum">
              <a:rPr lang="nb-NO" smtClean="0"/>
              <a:t>‹#›</a:t>
            </a:fld>
            <a:endParaRPr lang="nb-NO"/>
          </a:p>
        </p:txBody>
      </p:sp>
      <p:sp>
        <p:nvSpPr>
          <p:cNvPr id="8" name="Tittel 7"/>
          <p:cNvSpPr>
            <a:spLocks noGrp="1"/>
          </p:cNvSpPr>
          <p:nvPr>
            <p:ph type="title"/>
          </p:nvPr>
        </p:nvSpPr>
        <p:spPr/>
        <p:txBody>
          <a:bodyPr/>
          <a:lstStyle/>
          <a:p>
            <a:r>
              <a:rPr lang="nb-NO"/>
              <a:t>Klikk for å redigere tittelstil</a:t>
            </a:r>
          </a:p>
        </p:txBody>
      </p:sp>
      <p:sp>
        <p:nvSpPr>
          <p:cNvPr id="3" name="Plassholder for tekst 2"/>
          <p:cNvSpPr>
            <a:spLocks noGrp="1"/>
          </p:cNvSpPr>
          <p:nvPr>
            <p:ph type="body" sz="quarter" idx="16"/>
          </p:nvPr>
        </p:nvSpPr>
        <p:spPr>
          <a:xfrm>
            <a:off x="612078" y="1368171"/>
            <a:ext cx="3096387" cy="5544694"/>
          </a:xfrm>
          <a:solidFill>
            <a:srgbClr val="E9EAEB"/>
          </a:solidFill>
        </p:spPr>
        <p:txBody>
          <a:bodyPr lIns="180000" tIns="180000" rIns="180000" bIns="180000"/>
          <a:lstStyle>
            <a:lvl1pPr marL="0" indent="0">
              <a:buNone/>
              <a:defRPr/>
            </a:lvl1pPr>
          </a:lstStyle>
          <a:p>
            <a:pPr lvl="0"/>
            <a:r>
              <a:rPr lang="nb-NO"/>
              <a:t>Rediger tekststiler i malen</a:t>
            </a:r>
          </a:p>
        </p:txBody>
      </p:sp>
      <p:sp>
        <p:nvSpPr>
          <p:cNvPr id="14" name="Plassholder for tekst 2"/>
          <p:cNvSpPr>
            <a:spLocks noGrp="1"/>
          </p:cNvSpPr>
          <p:nvPr>
            <p:ph type="body" sz="quarter" idx="17"/>
          </p:nvPr>
        </p:nvSpPr>
        <p:spPr>
          <a:xfrm>
            <a:off x="3807477" y="1368171"/>
            <a:ext cx="3096387" cy="5544694"/>
          </a:xfrm>
          <a:solidFill>
            <a:srgbClr val="E9EAEB"/>
          </a:solidFill>
        </p:spPr>
        <p:txBody>
          <a:bodyPr lIns="180000" tIns="180000" rIns="180000" bIns="180000"/>
          <a:lstStyle>
            <a:lvl1pPr marL="0" indent="0">
              <a:buNone/>
              <a:defRPr/>
            </a:lvl1pPr>
          </a:lstStyle>
          <a:p>
            <a:pPr lvl="0"/>
            <a:r>
              <a:rPr lang="nb-NO"/>
              <a:t>Rediger tekststiler i malen</a:t>
            </a:r>
          </a:p>
        </p:txBody>
      </p:sp>
      <p:sp>
        <p:nvSpPr>
          <p:cNvPr id="15" name="Plassholder for tekst 2"/>
          <p:cNvSpPr>
            <a:spLocks noGrp="1"/>
          </p:cNvSpPr>
          <p:nvPr>
            <p:ph type="body" sz="quarter" idx="18"/>
          </p:nvPr>
        </p:nvSpPr>
        <p:spPr>
          <a:xfrm>
            <a:off x="7002875" y="1368171"/>
            <a:ext cx="3096387" cy="5544694"/>
          </a:xfrm>
          <a:solidFill>
            <a:srgbClr val="E9EAEB"/>
          </a:solidFill>
        </p:spPr>
        <p:txBody>
          <a:bodyPr lIns="180000" tIns="180000" rIns="180000" bIns="180000"/>
          <a:lstStyle>
            <a:lvl1pPr marL="0" indent="0">
              <a:buNone/>
              <a:defRPr/>
            </a:lvl1pPr>
          </a:lstStyle>
          <a:p>
            <a:pPr lvl="0"/>
            <a:r>
              <a:rPr lang="nb-NO"/>
              <a:t>Rediger tekststiler i malen</a:t>
            </a:r>
          </a:p>
        </p:txBody>
      </p:sp>
    </p:spTree>
    <p:extLst>
      <p:ext uri="{BB962C8B-B14F-4D97-AF65-F5344CB8AC3E}">
        <p14:creationId xmlns:p14="http://schemas.microsoft.com/office/powerpoint/2010/main" val="159108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e rader med blokktekst og nummerering til venst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12774FB-F675-42DC-A6D3-52C169805736}" type="datetime1">
              <a:rPr lang="nb-NO" smtClean="0"/>
              <a:t>06.08.2018</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0C0CF154-A7BA-4273-A0F2-522933EAE825}" type="slidenum">
              <a:rPr lang="nb-NO" smtClean="0"/>
              <a:t>‹#›</a:t>
            </a:fld>
            <a:endParaRPr lang="nb-NO"/>
          </a:p>
        </p:txBody>
      </p:sp>
      <p:sp>
        <p:nvSpPr>
          <p:cNvPr id="8" name="Tittel 7"/>
          <p:cNvSpPr>
            <a:spLocks noGrp="1"/>
          </p:cNvSpPr>
          <p:nvPr>
            <p:ph type="title"/>
          </p:nvPr>
        </p:nvSpPr>
        <p:spPr/>
        <p:txBody>
          <a:bodyPr/>
          <a:lstStyle/>
          <a:p>
            <a:r>
              <a:rPr lang="nb-NO"/>
              <a:t>Klikk for å redigere tittelstil</a:t>
            </a:r>
          </a:p>
        </p:txBody>
      </p:sp>
      <p:sp>
        <p:nvSpPr>
          <p:cNvPr id="16" name="Plassholder for tekst 10"/>
          <p:cNvSpPr>
            <a:spLocks noGrp="1"/>
          </p:cNvSpPr>
          <p:nvPr>
            <p:ph type="body" sz="quarter" idx="13"/>
          </p:nvPr>
        </p:nvSpPr>
        <p:spPr>
          <a:xfrm>
            <a:off x="1350169" y="1368171"/>
            <a:ext cx="2106263" cy="1764000"/>
          </a:xfrm>
          <a:solidFill>
            <a:schemeClr val="accent3"/>
          </a:solidFill>
        </p:spPr>
        <p:txBody>
          <a:bodyPr lIns="144000" tIns="144000" rIns="72000" bIns="72000"/>
          <a:lstStyle>
            <a:lvl1pPr marL="0" indent="0">
              <a:buNone/>
              <a:defRPr sz="1400">
                <a:solidFill>
                  <a:schemeClr val="bg1"/>
                </a:solidFill>
              </a:defRPr>
            </a:lvl1pPr>
          </a:lstStyle>
          <a:p>
            <a:pPr lvl="0"/>
            <a:r>
              <a:rPr lang="nb-NO"/>
              <a:t>Rediger tekststiler i malen</a:t>
            </a:r>
          </a:p>
        </p:txBody>
      </p:sp>
      <p:sp>
        <p:nvSpPr>
          <p:cNvPr id="17" name="Plassholder for tekst 16"/>
          <p:cNvSpPr>
            <a:spLocks noGrp="1"/>
          </p:cNvSpPr>
          <p:nvPr>
            <p:ph type="body" sz="quarter" idx="14"/>
          </p:nvPr>
        </p:nvSpPr>
        <p:spPr>
          <a:xfrm>
            <a:off x="3510524" y="1368171"/>
            <a:ext cx="6588738" cy="1764000"/>
          </a:xfrm>
          <a:ln w="12700">
            <a:solidFill>
              <a:srgbClr val="245A73"/>
            </a:solidFill>
          </a:ln>
        </p:spPr>
        <p:txBody>
          <a:bodyPr lIns="144000" tIns="144000" rIns="72000" bIns="72000"/>
          <a:lstStyle>
            <a:lvl2pPr>
              <a:spcBef>
                <a:spcPts val="0"/>
              </a:spcBef>
              <a:defRPr/>
            </a:lvl2pPr>
            <a:lvl3pPr>
              <a:spcBef>
                <a:spcPts val="0"/>
              </a:spcBef>
              <a:defRPr/>
            </a:lvl3pPr>
            <a:lvl4pPr>
              <a:spcBef>
                <a:spcPts val="0"/>
              </a:spcBef>
              <a:defRPr/>
            </a:lvl4pPr>
            <a:lvl5pPr>
              <a:spcBef>
                <a:spcPts val="0"/>
              </a:spcBef>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8" name="Rektangel 17"/>
          <p:cNvSpPr/>
          <p:nvPr userDrawn="1"/>
        </p:nvSpPr>
        <p:spPr>
          <a:xfrm>
            <a:off x="612077" y="3258518"/>
            <a:ext cx="684000" cy="176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nb-NO" sz="6300" dirty="0">
                <a:solidFill>
                  <a:schemeClr val="bg1"/>
                </a:solidFill>
              </a:rPr>
              <a:t>2</a:t>
            </a:r>
          </a:p>
        </p:txBody>
      </p:sp>
      <p:sp>
        <p:nvSpPr>
          <p:cNvPr id="19" name="Plassholder for tekst 10"/>
          <p:cNvSpPr>
            <a:spLocks noGrp="1"/>
          </p:cNvSpPr>
          <p:nvPr>
            <p:ph type="body" sz="quarter" idx="15"/>
          </p:nvPr>
        </p:nvSpPr>
        <p:spPr>
          <a:xfrm>
            <a:off x="1350169" y="3258518"/>
            <a:ext cx="2106263" cy="1764000"/>
          </a:xfrm>
          <a:solidFill>
            <a:schemeClr val="accent3"/>
          </a:solidFill>
        </p:spPr>
        <p:txBody>
          <a:bodyPr lIns="144000" tIns="144000" rIns="72000" bIns="72000"/>
          <a:lstStyle>
            <a:lvl1pPr marL="0" indent="0">
              <a:buNone/>
              <a:defRPr sz="1400">
                <a:solidFill>
                  <a:schemeClr val="bg1"/>
                </a:solidFill>
              </a:defRPr>
            </a:lvl1pPr>
          </a:lstStyle>
          <a:p>
            <a:pPr lvl="0"/>
            <a:r>
              <a:rPr lang="nb-NO"/>
              <a:t>Rediger tekststiler i malen</a:t>
            </a:r>
          </a:p>
        </p:txBody>
      </p:sp>
      <p:sp>
        <p:nvSpPr>
          <p:cNvPr id="20" name="Plassholder for tekst 16"/>
          <p:cNvSpPr>
            <a:spLocks noGrp="1"/>
          </p:cNvSpPr>
          <p:nvPr>
            <p:ph type="body" sz="quarter" idx="16"/>
          </p:nvPr>
        </p:nvSpPr>
        <p:spPr>
          <a:xfrm>
            <a:off x="3510524" y="3258518"/>
            <a:ext cx="6588738" cy="1764000"/>
          </a:xfrm>
          <a:ln w="12700">
            <a:solidFill>
              <a:srgbClr val="245A73"/>
            </a:solidFill>
          </a:ln>
        </p:spPr>
        <p:txBody>
          <a:bodyPr lIns="144000" tIns="144000" rIns="72000" bIns="72000"/>
          <a:lstStyle>
            <a:lvl2pPr>
              <a:spcBef>
                <a:spcPts val="0"/>
              </a:spcBef>
              <a:defRPr/>
            </a:lvl2pPr>
            <a:lvl3pPr>
              <a:spcBef>
                <a:spcPts val="0"/>
              </a:spcBef>
              <a:defRPr/>
            </a:lvl3pPr>
            <a:lvl4pPr>
              <a:spcBef>
                <a:spcPts val="0"/>
              </a:spcBef>
              <a:defRPr/>
            </a:lvl4pPr>
            <a:lvl5pPr>
              <a:spcBef>
                <a:spcPts val="0"/>
              </a:spcBef>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5" name="Rektangel 24"/>
          <p:cNvSpPr/>
          <p:nvPr userDrawn="1"/>
        </p:nvSpPr>
        <p:spPr>
          <a:xfrm>
            <a:off x="612077" y="5148865"/>
            <a:ext cx="684000" cy="176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nb-NO" sz="6300" dirty="0">
                <a:solidFill>
                  <a:schemeClr val="bg1"/>
                </a:solidFill>
              </a:rPr>
              <a:t>3</a:t>
            </a:r>
          </a:p>
        </p:txBody>
      </p:sp>
      <p:sp>
        <p:nvSpPr>
          <p:cNvPr id="26" name="Plassholder for tekst 10"/>
          <p:cNvSpPr>
            <a:spLocks noGrp="1"/>
          </p:cNvSpPr>
          <p:nvPr>
            <p:ph type="body" sz="quarter" idx="19"/>
          </p:nvPr>
        </p:nvSpPr>
        <p:spPr>
          <a:xfrm>
            <a:off x="1350169" y="5148865"/>
            <a:ext cx="2106263" cy="1764000"/>
          </a:xfrm>
          <a:solidFill>
            <a:schemeClr val="accent3"/>
          </a:solidFill>
        </p:spPr>
        <p:txBody>
          <a:bodyPr lIns="144000" tIns="144000" rIns="72000" bIns="72000"/>
          <a:lstStyle>
            <a:lvl1pPr marL="0" indent="0">
              <a:buNone/>
              <a:defRPr sz="1400">
                <a:solidFill>
                  <a:schemeClr val="bg1"/>
                </a:solidFill>
              </a:defRPr>
            </a:lvl1pPr>
          </a:lstStyle>
          <a:p>
            <a:pPr lvl="0"/>
            <a:r>
              <a:rPr lang="nb-NO"/>
              <a:t>Rediger tekststiler i malen</a:t>
            </a:r>
          </a:p>
        </p:txBody>
      </p:sp>
      <p:sp>
        <p:nvSpPr>
          <p:cNvPr id="27" name="Plassholder for tekst 16"/>
          <p:cNvSpPr>
            <a:spLocks noGrp="1"/>
          </p:cNvSpPr>
          <p:nvPr>
            <p:ph type="body" sz="quarter" idx="20"/>
          </p:nvPr>
        </p:nvSpPr>
        <p:spPr>
          <a:xfrm>
            <a:off x="3510524" y="5148865"/>
            <a:ext cx="6588738" cy="1764000"/>
          </a:xfrm>
          <a:ln w="12700">
            <a:solidFill>
              <a:srgbClr val="245A73"/>
            </a:solidFill>
          </a:ln>
        </p:spPr>
        <p:txBody>
          <a:bodyPr lIns="144000" tIns="144000" rIns="72000" bIns="72000"/>
          <a:lstStyle>
            <a:lvl2pPr>
              <a:spcBef>
                <a:spcPts val="0"/>
              </a:spcBef>
              <a:defRPr/>
            </a:lvl2pPr>
            <a:lvl3pPr>
              <a:spcBef>
                <a:spcPts val="0"/>
              </a:spcBef>
              <a:defRPr/>
            </a:lvl3pPr>
            <a:lvl4pPr>
              <a:spcBef>
                <a:spcPts val="0"/>
              </a:spcBef>
              <a:defRPr/>
            </a:lvl4pPr>
            <a:lvl5pPr>
              <a:spcBef>
                <a:spcPts val="0"/>
              </a:spcBef>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28" name="Rektangel 27"/>
          <p:cNvSpPr/>
          <p:nvPr userDrawn="1"/>
        </p:nvSpPr>
        <p:spPr>
          <a:xfrm>
            <a:off x="612077" y="1368171"/>
            <a:ext cx="684000" cy="176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nb-NO" sz="6300" dirty="0">
                <a:solidFill>
                  <a:schemeClr val="bg1"/>
                </a:solidFill>
              </a:rPr>
              <a:t>1</a:t>
            </a:r>
          </a:p>
        </p:txBody>
      </p:sp>
    </p:spTree>
    <p:extLst>
      <p:ext uri="{BB962C8B-B14F-4D97-AF65-F5344CB8AC3E}">
        <p14:creationId xmlns:p14="http://schemas.microsoft.com/office/powerpoint/2010/main" val="117064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nholdsside med kapittelnummer">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077" y="1431503"/>
            <a:ext cx="9487185" cy="5481362"/>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7BD2546A-600E-4B80-ACD4-C87DD5E090F9}" type="datetime1">
              <a:rPr lang="nb-NO" smtClean="0"/>
              <a:t>06.08.2018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C0CF154-A7BA-4273-A0F2-522933EAE825}" type="slidenum">
              <a:rPr lang="nb-NO" smtClean="0"/>
              <a:t>‹#›</a:t>
            </a:fld>
            <a:endParaRPr lang="nb-NO"/>
          </a:p>
        </p:txBody>
      </p:sp>
      <p:sp>
        <p:nvSpPr>
          <p:cNvPr id="7" name="Rektangel 6"/>
          <p:cNvSpPr/>
          <p:nvPr userDrawn="1"/>
        </p:nvSpPr>
        <p:spPr>
          <a:xfrm>
            <a:off x="612077" y="399141"/>
            <a:ext cx="3204400" cy="540068"/>
          </a:xfrm>
          <a:prstGeom prst="rect">
            <a:avLst/>
          </a:prstGeom>
          <a:solidFill>
            <a:srgbClr val="E9E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Plassholder for tekst 12"/>
          <p:cNvSpPr>
            <a:spLocks noGrp="1"/>
          </p:cNvSpPr>
          <p:nvPr>
            <p:ph type="body" sz="quarter" idx="15" hasCustomPrompt="1"/>
          </p:nvPr>
        </p:nvSpPr>
        <p:spPr>
          <a:xfrm>
            <a:off x="612079" y="342900"/>
            <a:ext cx="792099" cy="596309"/>
          </a:xfrm>
        </p:spPr>
        <p:txBody>
          <a:bodyPr>
            <a:noAutofit/>
          </a:bodyPr>
          <a:lstStyle>
            <a:lvl1pPr marL="0" indent="0" algn="ctr">
              <a:spcBef>
                <a:spcPts val="0"/>
              </a:spcBef>
              <a:buNone/>
              <a:defRPr sz="4100" b="1">
                <a:solidFill>
                  <a:schemeClr val="bg2"/>
                </a:solidFill>
              </a:defRPr>
            </a:lvl1pPr>
          </a:lstStyle>
          <a:p>
            <a:pPr lvl="0"/>
            <a:r>
              <a:rPr lang="nb-NO" dirty="0"/>
              <a:t>XX</a:t>
            </a:r>
          </a:p>
        </p:txBody>
      </p:sp>
      <p:sp>
        <p:nvSpPr>
          <p:cNvPr id="9" name="Plassholder for tekst 12"/>
          <p:cNvSpPr>
            <a:spLocks noGrp="1"/>
          </p:cNvSpPr>
          <p:nvPr>
            <p:ph type="body" sz="quarter" idx="16" hasCustomPrompt="1"/>
          </p:nvPr>
        </p:nvSpPr>
        <p:spPr>
          <a:xfrm>
            <a:off x="1404179" y="469120"/>
            <a:ext cx="2348672" cy="400110"/>
          </a:xfrm>
        </p:spPr>
        <p:txBody>
          <a:bodyPr>
            <a:normAutofit/>
          </a:bodyPr>
          <a:lstStyle>
            <a:lvl1pPr marL="0" indent="0" algn="l">
              <a:spcBef>
                <a:spcPts val="0"/>
              </a:spcBef>
              <a:buNone/>
              <a:defRPr sz="1300" b="0">
                <a:solidFill>
                  <a:schemeClr val="bg2"/>
                </a:solidFill>
              </a:defRPr>
            </a:lvl1pPr>
          </a:lstStyle>
          <a:p>
            <a:pPr lvl="0"/>
            <a:r>
              <a:rPr lang="nb-NO" dirty="0"/>
              <a:t>Kapittel / tittel</a:t>
            </a:r>
          </a:p>
        </p:txBody>
      </p:sp>
      <p:sp>
        <p:nvSpPr>
          <p:cNvPr id="10" name="Title 1"/>
          <p:cNvSpPr>
            <a:spLocks noGrp="1"/>
          </p:cNvSpPr>
          <p:nvPr>
            <p:ph type="title"/>
          </p:nvPr>
        </p:nvSpPr>
        <p:spPr>
          <a:xfrm>
            <a:off x="4212527" y="437137"/>
            <a:ext cx="5886735" cy="526298"/>
          </a:xfrm>
        </p:spPr>
        <p:txBody>
          <a:bodyPr/>
          <a:lstStyle/>
          <a:p>
            <a:r>
              <a:rPr lang="nb-NO"/>
              <a:t>Klikk for å redigere tittelstil</a:t>
            </a:r>
            <a:endParaRPr lang="en-US" dirty="0"/>
          </a:p>
        </p:txBody>
      </p:sp>
    </p:spTree>
    <p:extLst>
      <p:ext uri="{BB962C8B-B14F-4D97-AF65-F5344CB8AC3E}">
        <p14:creationId xmlns:p14="http://schemas.microsoft.com/office/powerpoint/2010/main" val="2608302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ed grafikk">
    <p:spTree>
      <p:nvGrpSpPr>
        <p:cNvPr id="1" name=""/>
        <p:cNvGrpSpPr/>
        <p:nvPr/>
      </p:nvGrpSpPr>
      <p:grpSpPr>
        <a:xfrm>
          <a:off x="0" y="0"/>
          <a:ext cx="0" cy="0"/>
          <a:chOff x="0" y="0"/>
          <a:chExt cx="0" cy="0"/>
        </a:xfrm>
      </p:grpSpPr>
      <p:pic>
        <p:nvPicPr>
          <p:cNvPr id="33" name="Bild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0035" y="270034"/>
            <a:ext cx="10153268" cy="4336227"/>
          </a:xfrm>
          <a:prstGeom prst="rect">
            <a:avLst/>
          </a:prstGeom>
        </p:spPr>
      </p:pic>
      <p:sp>
        <p:nvSpPr>
          <p:cNvPr id="22" name="Frihåndsform: figur 21"/>
          <p:cNvSpPr/>
          <p:nvPr userDrawn="1"/>
        </p:nvSpPr>
        <p:spPr>
          <a:xfrm>
            <a:off x="270039" y="3960495"/>
            <a:ext cx="10153267" cy="2952370"/>
          </a:xfrm>
          <a:custGeom>
            <a:avLst/>
            <a:gdLst>
              <a:gd name="connsiteX0" fmla="*/ 0 w 10153267"/>
              <a:gd name="connsiteY0" fmla="*/ 0 h 2952370"/>
              <a:gd name="connsiteX1" fmla="*/ 10153267 w 10153267"/>
              <a:gd name="connsiteY1" fmla="*/ 807715 h 2952370"/>
              <a:gd name="connsiteX2" fmla="*/ 10153267 w 10153267"/>
              <a:gd name="connsiteY2" fmla="*/ 2952370 h 2952370"/>
              <a:gd name="connsiteX3" fmla="*/ 0 w 10153267"/>
              <a:gd name="connsiteY3" fmla="*/ 2952370 h 2952370"/>
            </a:gdLst>
            <a:ahLst/>
            <a:cxnLst>
              <a:cxn ang="0">
                <a:pos x="connsiteX0" y="connsiteY0"/>
              </a:cxn>
              <a:cxn ang="0">
                <a:pos x="connsiteX1" y="connsiteY1"/>
              </a:cxn>
              <a:cxn ang="0">
                <a:pos x="connsiteX2" y="connsiteY2"/>
              </a:cxn>
              <a:cxn ang="0">
                <a:pos x="connsiteX3" y="connsiteY3"/>
              </a:cxn>
            </a:cxnLst>
            <a:rect l="l" t="t" r="r" b="b"/>
            <a:pathLst>
              <a:path w="10153267" h="2952370">
                <a:moveTo>
                  <a:pt x="0" y="0"/>
                </a:moveTo>
                <a:lnTo>
                  <a:pt x="10153267" y="807715"/>
                </a:lnTo>
                <a:lnTo>
                  <a:pt x="10153267" y="2952370"/>
                </a:lnTo>
                <a:lnTo>
                  <a:pt x="0" y="295237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Rektangel 27"/>
          <p:cNvSpPr/>
          <p:nvPr userDrawn="1"/>
        </p:nvSpPr>
        <p:spPr>
          <a:xfrm>
            <a:off x="4805839" y="5616702"/>
            <a:ext cx="1080135" cy="216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p:cNvSpPr>
            <a:spLocks noGrp="1"/>
          </p:cNvSpPr>
          <p:nvPr>
            <p:ph type="ctrTitle"/>
          </p:nvPr>
        </p:nvSpPr>
        <p:spPr>
          <a:xfrm>
            <a:off x="1366222" y="4995528"/>
            <a:ext cx="7959370" cy="346249"/>
          </a:xfrm>
        </p:spPr>
        <p:txBody>
          <a:bodyPr anchor="b">
            <a:spAutoFit/>
          </a:bodyPr>
          <a:lstStyle>
            <a:lvl1pPr algn="ctr">
              <a:defRPr sz="2500" baseline="0">
                <a:solidFill>
                  <a:schemeClr val="bg1"/>
                </a:solidFill>
              </a:defRPr>
            </a:lvl1pPr>
          </a:lstStyle>
          <a:p>
            <a:r>
              <a:rPr lang="nb-NO"/>
              <a:t>Klikk for å redigere tittelstil</a:t>
            </a:r>
            <a:endParaRPr lang="en-US" dirty="0"/>
          </a:p>
        </p:txBody>
      </p:sp>
      <p:sp>
        <p:nvSpPr>
          <p:cNvPr id="3" name="Subtitle 2"/>
          <p:cNvSpPr>
            <a:spLocks noGrp="1"/>
          </p:cNvSpPr>
          <p:nvPr>
            <p:ph type="subTitle" idx="1"/>
          </p:nvPr>
        </p:nvSpPr>
        <p:spPr>
          <a:xfrm>
            <a:off x="2133601" y="5885225"/>
            <a:ext cx="6424612" cy="176972"/>
          </a:xfrm>
        </p:spPr>
        <p:txBody>
          <a:bodyPr>
            <a:normAutofit/>
          </a:bodyPr>
          <a:lstStyle>
            <a:lvl1pPr marL="0" indent="0" algn="ctr">
              <a:spcBef>
                <a:spcPts val="0"/>
              </a:spcBef>
              <a:buNone/>
              <a:defRPr sz="1150" b="1">
                <a:solidFill>
                  <a:schemeClr val="bg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nb-NO"/>
              <a:t>Klikk for å redigere undertittelstil i malen</a:t>
            </a:r>
            <a:endParaRPr lang="en-US" dirty="0"/>
          </a:p>
        </p:txBody>
      </p:sp>
      <p:sp>
        <p:nvSpPr>
          <p:cNvPr id="27" name="Plassholder for tekst 26"/>
          <p:cNvSpPr>
            <a:spLocks noGrp="1"/>
          </p:cNvSpPr>
          <p:nvPr>
            <p:ph type="body" sz="quarter" idx="14"/>
          </p:nvPr>
        </p:nvSpPr>
        <p:spPr>
          <a:xfrm>
            <a:off x="2133600" y="6123782"/>
            <a:ext cx="6424613" cy="169277"/>
          </a:xfrm>
        </p:spPr>
        <p:txBody>
          <a:bodyPr wrap="square">
            <a:normAutofit/>
          </a:bodyPr>
          <a:lstStyle>
            <a:lvl1pPr marL="0" indent="0" algn="ctr">
              <a:spcBef>
                <a:spcPts val="0"/>
              </a:spcBef>
              <a:buNone/>
              <a:defRPr sz="1100">
                <a:solidFill>
                  <a:schemeClr val="bg1"/>
                </a:solidFill>
              </a:defRPr>
            </a:lvl1pPr>
          </a:lstStyle>
          <a:p>
            <a:pPr lvl="0"/>
            <a:r>
              <a:rPr lang="nb-NO"/>
              <a:t>Rediger tekststiler i malen</a:t>
            </a:r>
          </a:p>
        </p:txBody>
      </p:sp>
      <p:sp>
        <p:nvSpPr>
          <p:cNvPr id="8" name="Plassholder for tekst 4"/>
          <p:cNvSpPr>
            <a:spLocks noGrp="1" noChangeAspect="1"/>
          </p:cNvSpPr>
          <p:nvPr>
            <p:ph type="body" sz="quarter" idx="15" hasCustomPrompt="1"/>
          </p:nvPr>
        </p:nvSpPr>
        <p:spPr>
          <a:xfrm>
            <a:off x="4939106" y="7110889"/>
            <a:ext cx="813600" cy="270000"/>
          </a:xfr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lvl1pPr marL="0" indent="0">
              <a:buNone/>
              <a:defRPr/>
            </a:lvl1pPr>
          </a:lstStyle>
          <a:p>
            <a:pPr lvl="0"/>
            <a:r>
              <a:rPr lang="nb-NO" dirty="0"/>
              <a:t> </a:t>
            </a:r>
          </a:p>
        </p:txBody>
      </p:sp>
    </p:spTree>
    <p:extLst>
      <p:ext uri="{BB962C8B-B14F-4D97-AF65-F5344CB8AC3E}">
        <p14:creationId xmlns:p14="http://schemas.microsoft.com/office/powerpoint/2010/main" val="17259716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05C559CA-261A-4DA8-A17E-64F4D9795321}" type="datetime1">
              <a:rPr lang="nb-NO" smtClean="0"/>
              <a:t>06.08.2018</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0C0CF154-A7BA-4273-A0F2-522933EAE825}" type="slidenum">
              <a:rPr lang="nb-NO" smtClean="0"/>
              <a:t>‹#›</a:t>
            </a:fld>
            <a:endParaRPr lang="nb-NO"/>
          </a:p>
        </p:txBody>
      </p:sp>
    </p:spTree>
    <p:extLst>
      <p:ext uri="{BB962C8B-B14F-4D97-AF65-F5344CB8AC3E}">
        <p14:creationId xmlns:p14="http://schemas.microsoft.com/office/powerpoint/2010/main" val="2390289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Rektangel 4"/>
          <p:cNvSpPr/>
          <p:nvPr userDrawn="1"/>
        </p:nvSpPr>
        <p:spPr>
          <a:xfrm>
            <a:off x="536331" y="949569"/>
            <a:ext cx="9653954" cy="237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Date Placeholder 1"/>
          <p:cNvSpPr>
            <a:spLocks noGrp="1"/>
          </p:cNvSpPr>
          <p:nvPr>
            <p:ph type="dt" sz="half" idx="10"/>
          </p:nvPr>
        </p:nvSpPr>
        <p:spPr/>
        <p:txBody>
          <a:bodyPr/>
          <a:lstStyle/>
          <a:p>
            <a:fld id="{346C2381-2634-4B80-AE0E-55B77C4595D3}" type="datetime1">
              <a:rPr lang="nb-NO" smtClean="0"/>
              <a:t>06.08.2018</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0C0CF154-A7BA-4273-A0F2-522933EAE825}" type="slidenum">
              <a:rPr lang="nb-NO" smtClean="0"/>
              <a:t>‹#›</a:t>
            </a:fld>
            <a:endParaRPr lang="nb-NO"/>
          </a:p>
        </p:txBody>
      </p:sp>
    </p:spTree>
    <p:extLst>
      <p:ext uri="{BB962C8B-B14F-4D97-AF65-F5344CB8AC3E}">
        <p14:creationId xmlns:p14="http://schemas.microsoft.com/office/powerpoint/2010/main" val="2652690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nholdfortegnelse">
    <p:spTree>
      <p:nvGrpSpPr>
        <p:cNvPr id="1" name=""/>
        <p:cNvGrpSpPr/>
        <p:nvPr/>
      </p:nvGrpSpPr>
      <p:grpSpPr>
        <a:xfrm>
          <a:off x="0" y="0"/>
          <a:ext cx="0" cy="0"/>
          <a:chOff x="0" y="0"/>
          <a:chExt cx="0" cy="0"/>
        </a:xfrm>
      </p:grpSpPr>
      <p:pic>
        <p:nvPicPr>
          <p:cNvPr id="17" name="Bild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41851" y="0"/>
            <a:ext cx="4949962" cy="7559055"/>
          </a:xfrm>
          <a:prstGeom prst="rect">
            <a:avLst/>
          </a:prstGeom>
        </p:spPr>
      </p:pic>
      <p:pic>
        <p:nvPicPr>
          <p:cNvPr id="10" name="Bild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07276" y="7236905"/>
            <a:ext cx="216408" cy="109728"/>
          </a:xfrm>
          <a:prstGeom prst="rect">
            <a:avLst/>
          </a:prstGeom>
        </p:spPr>
      </p:pic>
      <p:sp>
        <p:nvSpPr>
          <p:cNvPr id="7" name="Plassholder for dato 6"/>
          <p:cNvSpPr>
            <a:spLocks noGrp="1"/>
          </p:cNvSpPr>
          <p:nvPr>
            <p:ph type="dt" sz="half" idx="10"/>
          </p:nvPr>
        </p:nvSpPr>
        <p:spPr/>
        <p:txBody>
          <a:bodyPr/>
          <a:lstStyle/>
          <a:p>
            <a:fld id="{12DF28A0-3076-41E5-B23C-640EC8A234E6}" type="datetime1">
              <a:rPr lang="nb-NO" smtClean="0"/>
              <a:t>06.08.2018</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0C0CF154-A7BA-4273-A0F2-522933EAE825}" type="slidenum">
              <a:rPr lang="nb-NO" smtClean="0"/>
              <a:pPr/>
              <a:t>‹#›</a:t>
            </a:fld>
            <a:endParaRPr lang="nb-NO"/>
          </a:p>
        </p:txBody>
      </p:sp>
      <p:sp>
        <p:nvSpPr>
          <p:cNvPr id="15" name="Plassholder for tekst 13"/>
          <p:cNvSpPr>
            <a:spLocks noGrp="1"/>
          </p:cNvSpPr>
          <p:nvPr>
            <p:ph type="body" sz="quarter" idx="13"/>
          </p:nvPr>
        </p:nvSpPr>
        <p:spPr>
          <a:xfrm>
            <a:off x="648081" y="2362201"/>
            <a:ext cx="8737220" cy="2641599"/>
          </a:xfrm>
        </p:spPr>
        <p:txBody>
          <a:bodyPr>
            <a:normAutofit/>
          </a:bodyPr>
          <a:lstStyle>
            <a:lvl1pPr marL="288000" indent="-288000">
              <a:buClrTx/>
              <a:buFont typeface="+mj-lt"/>
              <a:buAutoNum type="arabicPeriod"/>
              <a:defRPr/>
            </a:lvl1pPr>
          </a:lstStyle>
          <a:p>
            <a:pPr lvl="0"/>
            <a:r>
              <a:rPr lang="nb-NO"/>
              <a:t>Rediger tekststiler i malen</a:t>
            </a:r>
          </a:p>
        </p:txBody>
      </p:sp>
      <p:sp>
        <p:nvSpPr>
          <p:cNvPr id="13" name="Tittel 1"/>
          <p:cNvSpPr>
            <a:spLocks noGrp="1"/>
          </p:cNvSpPr>
          <p:nvPr>
            <p:ph type="title"/>
          </p:nvPr>
        </p:nvSpPr>
        <p:spPr>
          <a:xfrm>
            <a:off x="612077" y="1607877"/>
            <a:ext cx="8767095" cy="526298"/>
          </a:xfrm>
        </p:spPr>
        <p:txBody>
          <a:bodyPr anchor="b" anchorCtr="0">
            <a:normAutofit/>
          </a:bodyPr>
          <a:lstStyle>
            <a:lvl1pPr>
              <a:defRPr lang="nb-NO" sz="3800" b="1" kern="1200" dirty="0">
                <a:solidFill>
                  <a:srgbClr val="F7941C"/>
                </a:solidFill>
                <a:latin typeface="+mn-lt"/>
                <a:ea typeface="+mn-ea"/>
                <a:cs typeface="+mn-cs"/>
              </a:defRPr>
            </a:lvl1pPr>
          </a:lstStyle>
          <a:p>
            <a:r>
              <a:rPr lang="nb-NO"/>
              <a:t>Klikk for å redigere tittelstil</a:t>
            </a:r>
            <a:endParaRPr lang="nb-NO" dirty="0"/>
          </a:p>
        </p:txBody>
      </p:sp>
    </p:spTree>
    <p:extLst>
      <p:ext uri="{BB962C8B-B14F-4D97-AF65-F5344CB8AC3E}">
        <p14:creationId xmlns:p14="http://schemas.microsoft.com/office/powerpoint/2010/main" val="1364944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olofonside">
    <p:spTree>
      <p:nvGrpSpPr>
        <p:cNvPr id="1" name=""/>
        <p:cNvGrpSpPr/>
        <p:nvPr/>
      </p:nvGrpSpPr>
      <p:grpSpPr>
        <a:xfrm>
          <a:off x="0" y="0"/>
          <a:ext cx="0" cy="0"/>
          <a:chOff x="0" y="0"/>
          <a:chExt cx="0" cy="0"/>
        </a:xfrm>
      </p:grpSpPr>
      <p:pic>
        <p:nvPicPr>
          <p:cNvPr id="34" name="Bild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07276" y="7236905"/>
            <a:ext cx="216408" cy="109728"/>
          </a:xfrm>
          <a:prstGeom prst="rect">
            <a:avLst/>
          </a:prstGeom>
        </p:spPr>
      </p:pic>
      <p:pic>
        <p:nvPicPr>
          <p:cNvPr id="10" name="Bild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0034" y="270034"/>
            <a:ext cx="10153268" cy="6642831"/>
          </a:xfrm>
          <a:prstGeom prst="rect">
            <a:avLst/>
          </a:prstGeom>
        </p:spPr>
      </p:pic>
      <p:sp>
        <p:nvSpPr>
          <p:cNvPr id="7" name="Plassholder for dato 6"/>
          <p:cNvSpPr>
            <a:spLocks noGrp="1"/>
          </p:cNvSpPr>
          <p:nvPr>
            <p:ph type="dt" sz="half" idx="10"/>
          </p:nvPr>
        </p:nvSpPr>
        <p:spPr/>
        <p:txBody>
          <a:bodyPr/>
          <a:lstStyle/>
          <a:p>
            <a:fld id="{70124259-80AC-48D9-BF70-7A923209B299}" type="datetime1">
              <a:rPr lang="nb-NO" smtClean="0"/>
              <a:t>06.08.2018</a:t>
            </a:fld>
            <a:endParaRPr lang="nb-NO"/>
          </a:p>
        </p:txBody>
      </p:sp>
      <p:sp>
        <p:nvSpPr>
          <p:cNvPr id="8" name="Plassholder for bunntekst 7"/>
          <p:cNvSpPr>
            <a:spLocks noGrp="1"/>
          </p:cNvSpPr>
          <p:nvPr>
            <p:ph type="ftr" sz="quarter" idx="11"/>
          </p:nvPr>
        </p:nvSpPr>
        <p:spPr>
          <a:xfrm>
            <a:off x="3541663" y="7222036"/>
            <a:ext cx="3608487" cy="138499"/>
          </a:xfrm>
        </p:spPr>
        <p:txBody>
          <a:bodyPr/>
          <a:lstStyle/>
          <a:p>
            <a:endParaRPr lang="nb-NO"/>
          </a:p>
        </p:txBody>
      </p:sp>
      <p:sp>
        <p:nvSpPr>
          <p:cNvPr id="9" name="Plassholder for lysbildenummer 8"/>
          <p:cNvSpPr>
            <a:spLocks noGrp="1"/>
          </p:cNvSpPr>
          <p:nvPr>
            <p:ph type="sldNum" sz="quarter" idx="12"/>
          </p:nvPr>
        </p:nvSpPr>
        <p:spPr/>
        <p:txBody>
          <a:bodyPr/>
          <a:lstStyle/>
          <a:p>
            <a:fld id="{0C0CF154-A7BA-4273-A0F2-522933EAE825}" type="slidenum">
              <a:rPr lang="nb-NO" smtClean="0"/>
              <a:pPr/>
              <a:t>‹#›</a:t>
            </a:fld>
            <a:endParaRPr lang="nb-NO"/>
          </a:p>
        </p:txBody>
      </p:sp>
      <p:sp>
        <p:nvSpPr>
          <p:cNvPr id="12" name="Plassholder for tekst 11"/>
          <p:cNvSpPr>
            <a:spLocks noGrp="1"/>
          </p:cNvSpPr>
          <p:nvPr>
            <p:ph type="body" sz="quarter" idx="13"/>
          </p:nvPr>
        </p:nvSpPr>
        <p:spPr>
          <a:xfrm>
            <a:off x="3240405" y="2960183"/>
            <a:ext cx="5400675" cy="169277"/>
          </a:xfrm>
        </p:spPr>
        <p:txBody>
          <a:bodyPr anchor="ctr" anchorCtr="0">
            <a:normAutofit/>
          </a:bodyPr>
          <a:lstStyle>
            <a:lvl1pPr marL="0" indent="0">
              <a:spcBef>
                <a:spcPts val="0"/>
              </a:spcBef>
              <a:buNone/>
              <a:defRPr sz="1100" b="1">
                <a:solidFill>
                  <a:schemeClr val="bg1"/>
                </a:solidFill>
              </a:defRPr>
            </a:lvl1pPr>
          </a:lstStyle>
          <a:p>
            <a:pPr lvl="0"/>
            <a:r>
              <a:rPr lang="nb-NO"/>
              <a:t>Rediger tekststiler i malen</a:t>
            </a:r>
          </a:p>
        </p:txBody>
      </p:sp>
      <p:sp>
        <p:nvSpPr>
          <p:cNvPr id="16" name="Plassholder for tekst 11"/>
          <p:cNvSpPr>
            <a:spLocks noGrp="1"/>
          </p:cNvSpPr>
          <p:nvPr>
            <p:ph type="body" sz="quarter" idx="14"/>
          </p:nvPr>
        </p:nvSpPr>
        <p:spPr>
          <a:xfrm>
            <a:off x="3240405" y="3204169"/>
            <a:ext cx="5400675" cy="169277"/>
          </a:xfrm>
        </p:spPr>
        <p:txBody>
          <a:bodyPr anchor="ctr" anchorCtr="0">
            <a:normAutofit/>
          </a:bodyPr>
          <a:lstStyle>
            <a:lvl1pPr marL="0" indent="0">
              <a:spcBef>
                <a:spcPts val="0"/>
              </a:spcBef>
              <a:buNone/>
              <a:defRPr sz="1100" b="1">
                <a:solidFill>
                  <a:schemeClr val="bg1"/>
                </a:solidFill>
              </a:defRPr>
            </a:lvl1pPr>
          </a:lstStyle>
          <a:p>
            <a:pPr lvl="0"/>
            <a:r>
              <a:rPr lang="nb-NO"/>
              <a:t>Rediger tekststiler i malen</a:t>
            </a:r>
          </a:p>
        </p:txBody>
      </p:sp>
      <p:sp>
        <p:nvSpPr>
          <p:cNvPr id="17" name="Plassholder for tekst 11"/>
          <p:cNvSpPr>
            <a:spLocks noGrp="1"/>
          </p:cNvSpPr>
          <p:nvPr>
            <p:ph type="body" sz="quarter" idx="15"/>
          </p:nvPr>
        </p:nvSpPr>
        <p:spPr>
          <a:xfrm>
            <a:off x="3240405" y="3448155"/>
            <a:ext cx="5400675" cy="169277"/>
          </a:xfrm>
        </p:spPr>
        <p:txBody>
          <a:bodyPr anchor="ctr" anchorCtr="0">
            <a:normAutofit/>
          </a:bodyPr>
          <a:lstStyle>
            <a:lvl1pPr marL="0" indent="0">
              <a:spcBef>
                <a:spcPts val="0"/>
              </a:spcBef>
              <a:buNone/>
              <a:defRPr sz="1100" b="1">
                <a:solidFill>
                  <a:schemeClr val="bg1"/>
                </a:solidFill>
              </a:defRPr>
            </a:lvl1pPr>
          </a:lstStyle>
          <a:p>
            <a:pPr lvl="0"/>
            <a:r>
              <a:rPr lang="nb-NO"/>
              <a:t>Rediger tekststiler i malen</a:t>
            </a:r>
          </a:p>
        </p:txBody>
      </p:sp>
      <p:sp>
        <p:nvSpPr>
          <p:cNvPr id="18" name="Plassholder for tekst 11"/>
          <p:cNvSpPr>
            <a:spLocks noGrp="1"/>
          </p:cNvSpPr>
          <p:nvPr>
            <p:ph type="body" sz="quarter" idx="16"/>
          </p:nvPr>
        </p:nvSpPr>
        <p:spPr>
          <a:xfrm>
            <a:off x="3240405" y="3692141"/>
            <a:ext cx="5400675" cy="169277"/>
          </a:xfrm>
        </p:spPr>
        <p:txBody>
          <a:bodyPr anchor="ctr" anchorCtr="0">
            <a:normAutofit/>
          </a:bodyPr>
          <a:lstStyle>
            <a:lvl1pPr marL="0" indent="0">
              <a:spcBef>
                <a:spcPts val="0"/>
              </a:spcBef>
              <a:buNone/>
              <a:defRPr sz="1100" b="1">
                <a:solidFill>
                  <a:schemeClr val="bg1"/>
                </a:solidFill>
              </a:defRPr>
            </a:lvl1pPr>
          </a:lstStyle>
          <a:p>
            <a:pPr lvl="0"/>
            <a:r>
              <a:rPr lang="nb-NO"/>
              <a:t>Rediger tekststiler i malen</a:t>
            </a:r>
          </a:p>
        </p:txBody>
      </p:sp>
      <p:sp>
        <p:nvSpPr>
          <p:cNvPr id="19" name="Plassholder for tekst 11"/>
          <p:cNvSpPr>
            <a:spLocks noGrp="1"/>
          </p:cNvSpPr>
          <p:nvPr>
            <p:ph type="body" sz="quarter" idx="17"/>
          </p:nvPr>
        </p:nvSpPr>
        <p:spPr>
          <a:xfrm>
            <a:off x="3240405" y="3936127"/>
            <a:ext cx="5400675" cy="169277"/>
          </a:xfrm>
        </p:spPr>
        <p:txBody>
          <a:bodyPr anchor="ctr" anchorCtr="0">
            <a:normAutofit/>
          </a:bodyPr>
          <a:lstStyle>
            <a:lvl1pPr marL="0" indent="0">
              <a:spcBef>
                <a:spcPts val="0"/>
              </a:spcBef>
              <a:buNone/>
              <a:defRPr sz="1100" b="1">
                <a:solidFill>
                  <a:schemeClr val="bg1"/>
                </a:solidFill>
              </a:defRPr>
            </a:lvl1pPr>
          </a:lstStyle>
          <a:p>
            <a:pPr lvl="0"/>
            <a:r>
              <a:rPr lang="nb-NO"/>
              <a:t>Rediger tekststiler i malen</a:t>
            </a:r>
          </a:p>
        </p:txBody>
      </p:sp>
      <p:sp>
        <p:nvSpPr>
          <p:cNvPr id="20" name="Plassholder for tekst 11"/>
          <p:cNvSpPr>
            <a:spLocks noGrp="1"/>
          </p:cNvSpPr>
          <p:nvPr>
            <p:ph type="body" sz="quarter" idx="18"/>
          </p:nvPr>
        </p:nvSpPr>
        <p:spPr>
          <a:xfrm>
            <a:off x="3240405" y="4180113"/>
            <a:ext cx="5400675" cy="169277"/>
          </a:xfrm>
        </p:spPr>
        <p:txBody>
          <a:bodyPr anchor="ctr" anchorCtr="0">
            <a:normAutofit/>
          </a:bodyPr>
          <a:lstStyle>
            <a:lvl1pPr marL="0" indent="0">
              <a:spcBef>
                <a:spcPts val="0"/>
              </a:spcBef>
              <a:buNone/>
              <a:defRPr sz="1100" b="1">
                <a:solidFill>
                  <a:schemeClr val="bg1"/>
                </a:solidFill>
              </a:defRPr>
            </a:lvl1pPr>
          </a:lstStyle>
          <a:p>
            <a:pPr lvl="0"/>
            <a:r>
              <a:rPr lang="nb-NO"/>
              <a:t>Rediger tekststiler i malen</a:t>
            </a:r>
          </a:p>
        </p:txBody>
      </p:sp>
      <p:sp>
        <p:nvSpPr>
          <p:cNvPr id="28" name="TekstSylinder 27"/>
          <p:cNvSpPr txBox="1"/>
          <p:nvPr userDrawn="1"/>
        </p:nvSpPr>
        <p:spPr>
          <a:xfrm>
            <a:off x="1368171" y="2960183"/>
            <a:ext cx="1800173" cy="169277"/>
          </a:xfrm>
          <a:prstGeom prst="rect">
            <a:avLst/>
          </a:prstGeom>
          <a:noFill/>
        </p:spPr>
        <p:txBody>
          <a:bodyPr wrap="square" lIns="0" tIns="0" rIns="0" bIns="0" rtlCol="0" anchor="ctr" anchorCtr="0">
            <a:normAutofit/>
          </a:bodyPr>
          <a:lstStyle/>
          <a:p>
            <a:r>
              <a:rPr lang="nb-NO" sz="1100" b="1" i="0" cap="all" baseline="0" dirty="0">
                <a:solidFill>
                  <a:schemeClr val="bg1"/>
                </a:solidFill>
              </a:rPr>
              <a:t>Oppdragsgiver:</a:t>
            </a:r>
          </a:p>
        </p:txBody>
      </p:sp>
      <p:sp>
        <p:nvSpPr>
          <p:cNvPr id="29" name="TekstSylinder 28"/>
          <p:cNvSpPr txBox="1"/>
          <p:nvPr userDrawn="1"/>
        </p:nvSpPr>
        <p:spPr>
          <a:xfrm>
            <a:off x="1368171" y="3204169"/>
            <a:ext cx="1800173" cy="169277"/>
          </a:xfrm>
          <a:prstGeom prst="rect">
            <a:avLst/>
          </a:prstGeom>
          <a:noFill/>
        </p:spPr>
        <p:txBody>
          <a:bodyPr wrap="square" lIns="0" tIns="0" rIns="0" bIns="0" rtlCol="0" anchor="ctr" anchorCtr="0">
            <a:normAutofit/>
          </a:bodyPr>
          <a:lstStyle/>
          <a:p>
            <a:r>
              <a:rPr lang="nb-NO" sz="1100" b="1" i="0" cap="all" baseline="0" dirty="0">
                <a:solidFill>
                  <a:schemeClr val="bg1"/>
                </a:solidFill>
              </a:rPr>
              <a:t>Rapport nr.:</a:t>
            </a:r>
          </a:p>
        </p:txBody>
      </p:sp>
      <p:sp>
        <p:nvSpPr>
          <p:cNvPr id="30" name="TekstSylinder 29"/>
          <p:cNvSpPr txBox="1"/>
          <p:nvPr userDrawn="1"/>
        </p:nvSpPr>
        <p:spPr>
          <a:xfrm>
            <a:off x="1368171" y="3448155"/>
            <a:ext cx="1800173" cy="169277"/>
          </a:xfrm>
          <a:prstGeom prst="rect">
            <a:avLst/>
          </a:prstGeom>
          <a:noFill/>
        </p:spPr>
        <p:txBody>
          <a:bodyPr wrap="square" lIns="0" tIns="0" rIns="0" bIns="0" rtlCol="0" anchor="ctr" anchorCtr="0">
            <a:normAutofit/>
          </a:bodyPr>
          <a:lstStyle/>
          <a:p>
            <a:r>
              <a:rPr lang="nb-NO" sz="1100" b="1" i="0" cap="all" baseline="0" dirty="0">
                <a:solidFill>
                  <a:schemeClr val="bg1"/>
                </a:solidFill>
              </a:rPr>
              <a:t>Rapportens tittel:</a:t>
            </a:r>
          </a:p>
        </p:txBody>
      </p:sp>
      <p:sp>
        <p:nvSpPr>
          <p:cNvPr id="31" name="TekstSylinder 30"/>
          <p:cNvSpPr txBox="1"/>
          <p:nvPr userDrawn="1"/>
        </p:nvSpPr>
        <p:spPr>
          <a:xfrm>
            <a:off x="1368170" y="3692141"/>
            <a:ext cx="1800173" cy="169277"/>
          </a:xfrm>
          <a:prstGeom prst="rect">
            <a:avLst/>
          </a:prstGeom>
          <a:noFill/>
        </p:spPr>
        <p:txBody>
          <a:bodyPr wrap="square" lIns="0" tIns="0" rIns="0" bIns="0" rtlCol="0" anchor="ctr" anchorCtr="0">
            <a:spAutoFit/>
          </a:bodyPr>
          <a:lstStyle/>
          <a:p>
            <a:r>
              <a:rPr lang="nb-NO" sz="1100" b="1" i="0" cap="all" baseline="0" dirty="0">
                <a:solidFill>
                  <a:schemeClr val="bg1"/>
                </a:solidFill>
              </a:rPr>
              <a:t>Ansvarlig konsulent:</a:t>
            </a:r>
          </a:p>
        </p:txBody>
      </p:sp>
      <p:sp>
        <p:nvSpPr>
          <p:cNvPr id="32" name="TekstSylinder 31"/>
          <p:cNvSpPr txBox="1"/>
          <p:nvPr userDrawn="1"/>
        </p:nvSpPr>
        <p:spPr>
          <a:xfrm>
            <a:off x="1368171" y="3936127"/>
            <a:ext cx="1800173" cy="169277"/>
          </a:xfrm>
          <a:prstGeom prst="rect">
            <a:avLst/>
          </a:prstGeom>
          <a:noFill/>
        </p:spPr>
        <p:txBody>
          <a:bodyPr wrap="square" lIns="0" tIns="0" rIns="0" bIns="0" rtlCol="0" anchor="ctr" anchorCtr="0">
            <a:normAutofit/>
          </a:bodyPr>
          <a:lstStyle/>
          <a:p>
            <a:r>
              <a:rPr lang="nb-NO" sz="1100" b="1" i="0" cap="all" baseline="0" dirty="0">
                <a:solidFill>
                  <a:schemeClr val="bg1"/>
                </a:solidFill>
              </a:rPr>
              <a:t>Kvalitetssikret av:</a:t>
            </a:r>
          </a:p>
        </p:txBody>
      </p:sp>
      <p:sp>
        <p:nvSpPr>
          <p:cNvPr id="33" name="TekstSylinder 32"/>
          <p:cNvSpPr txBox="1"/>
          <p:nvPr userDrawn="1"/>
        </p:nvSpPr>
        <p:spPr>
          <a:xfrm>
            <a:off x="1368171" y="4180113"/>
            <a:ext cx="1800173" cy="169277"/>
          </a:xfrm>
          <a:prstGeom prst="rect">
            <a:avLst/>
          </a:prstGeom>
          <a:noFill/>
        </p:spPr>
        <p:txBody>
          <a:bodyPr wrap="square" lIns="0" tIns="0" rIns="0" bIns="0" rtlCol="0" anchor="ctr" anchorCtr="0">
            <a:normAutofit/>
          </a:bodyPr>
          <a:lstStyle/>
          <a:p>
            <a:r>
              <a:rPr lang="nb-NO" sz="1100" b="1" i="0" cap="all" baseline="0" dirty="0">
                <a:solidFill>
                  <a:schemeClr val="bg1"/>
                </a:solidFill>
              </a:rPr>
              <a:t>Dato:</a:t>
            </a:r>
          </a:p>
        </p:txBody>
      </p:sp>
    </p:spTree>
    <p:extLst>
      <p:ext uri="{BB962C8B-B14F-4D97-AF65-F5344CB8AC3E}">
        <p14:creationId xmlns:p14="http://schemas.microsoft.com/office/powerpoint/2010/main" val="693865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vslutningsside">
    <p:spTree>
      <p:nvGrpSpPr>
        <p:cNvPr id="1" name=""/>
        <p:cNvGrpSpPr/>
        <p:nvPr/>
      </p:nvGrpSpPr>
      <p:grpSpPr>
        <a:xfrm>
          <a:off x="0" y="0"/>
          <a:ext cx="0" cy="0"/>
          <a:chOff x="0" y="0"/>
          <a:chExt cx="0" cy="0"/>
        </a:xfrm>
      </p:grpSpPr>
      <p:pic>
        <p:nvPicPr>
          <p:cNvPr id="4" name="Bild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5901070" cy="2640085"/>
          </a:xfrm>
          <a:prstGeom prst="rect">
            <a:avLst/>
          </a:prstGeom>
        </p:spPr>
      </p:pic>
      <p:pic>
        <p:nvPicPr>
          <p:cNvPr id="13" name="Bild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8081" y="5832729"/>
            <a:ext cx="819914" cy="268225"/>
          </a:xfrm>
          <a:prstGeom prst="rect">
            <a:avLst/>
          </a:prstGeom>
        </p:spPr>
      </p:pic>
      <p:pic>
        <p:nvPicPr>
          <p:cNvPr id="10" name="Bild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07276" y="7236905"/>
            <a:ext cx="216408" cy="109728"/>
          </a:xfrm>
          <a:prstGeom prst="rect">
            <a:avLst/>
          </a:prstGeom>
        </p:spPr>
      </p:pic>
      <p:sp>
        <p:nvSpPr>
          <p:cNvPr id="7" name="Plassholder for dato 6"/>
          <p:cNvSpPr>
            <a:spLocks noGrp="1"/>
          </p:cNvSpPr>
          <p:nvPr>
            <p:ph type="dt" sz="half" idx="10"/>
          </p:nvPr>
        </p:nvSpPr>
        <p:spPr/>
        <p:txBody>
          <a:bodyPr/>
          <a:lstStyle/>
          <a:p>
            <a:fld id="{12DF28A0-3076-41E5-B23C-640EC8A234E6}" type="datetime1">
              <a:rPr lang="nb-NO" smtClean="0"/>
              <a:t>06.08.2018</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0C0CF154-A7BA-4273-A0F2-522933EAE825}" type="slidenum">
              <a:rPr lang="nb-NO" smtClean="0"/>
              <a:pPr/>
              <a:t>‹#›</a:t>
            </a:fld>
            <a:endParaRPr lang="nb-NO"/>
          </a:p>
        </p:txBody>
      </p:sp>
      <p:sp>
        <p:nvSpPr>
          <p:cNvPr id="15" name="Plassholder for tekst 13"/>
          <p:cNvSpPr>
            <a:spLocks noGrp="1"/>
          </p:cNvSpPr>
          <p:nvPr>
            <p:ph type="body" sz="quarter" idx="13"/>
          </p:nvPr>
        </p:nvSpPr>
        <p:spPr>
          <a:xfrm>
            <a:off x="648081" y="3626331"/>
            <a:ext cx="8737220" cy="1622213"/>
          </a:xfrm>
        </p:spPr>
        <p:txBody>
          <a:bodyPr>
            <a:normAutofit/>
          </a:bodyPr>
          <a:lstStyle>
            <a:lvl1pPr marL="288000" marR="0" indent="-288000" algn="l" defTabSz="1007943" rtl="0" eaLnBrk="1" fontAlgn="auto" latinLnBrk="0" hangingPunct="1">
              <a:lnSpc>
                <a:spcPct val="100000"/>
              </a:lnSpc>
              <a:spcBef>
                <a:spcPts val="1200"/>
              </a:spcBef>
              <a:spcAft>
                <a:spcPts val="0"/>
              </a:spcAft>
              <a:buClr>
                <a:srgbClr val="F7941C"/>
              </a:buClr>
              <a:buSzTx/>
              <a:buFont typeface="Arial" panose="020B0604020202020204" pitchFamily="34" charset="0"/>
              <a:buChar char="►"/>
              <a:tabLst/>
              <a:defRPr/>
            </a:lvl1pPr>
            <a:lvl2pPr marL="720000" marR="0" indent="-126000" algn="l" defTabSz="1007943" rtl="0" eaLnBrk="1" fontAlgn="auto" latinLnBrk="0" hangingPunct="1">
              <a:lnSpc>
                <a:spcPct val="100000"/>
              </a:lnSpc>
              <a:spcBef>
                <a:spcPts val="1200"/>
              </a:spcBef>
              <a:spcAft>
                <a:spcPts val="0"/>
              </a:spcAft>
              <a:buClr>
                <a:srgbClr val="F7941C"/>
              </a:buClr>
              <a:buSzTx/>
              <a:buFont typeface="Arial" panose="020B0604020202020204" pitchFamily="34" charset="0"/>
              <a:buChar char="►"/>
              <a:tabLst/>
              <a:defRPr/>
            </a:lvl2pPr>
            <a:lvl3pPr marL="1080000" marR="0" indent="-126000" algn="l" defTabSz="1007943" rtl="0" eaLnBrk="1" fontAlgn="auto" latinLnBrk="0" hangingPunct="1">
              <a:lnSpc>
                <a:spcPct val="100000"/>
              </a:lnSpc>
              <a:spcBef>
                <a:spcPts val="1200"/>
              </a:spcBef>
              <a:spcAft>
                <a:spcPts val="0"/>
              </a:spcAft>
              <a:buClr>
                <a:srgbClr val="F7941C"/>
              </a:buClr>
              <a:buSzTx/>
              <a:buFont typeface="Arial" panose="020B0604020202020204" pitchFamily="34" charset="0"/>
              <a:buChar char="►"/>
              <a:tabLst/>
              <a:defRPr/>
            </a:lvl3pPr>
            <a:lvl4pPr marL="1440000" marR="0" indent="-126000" algn="l" defTabSz="1007943" rtl="0" eaLnBrk="1" fontAlgn="auto" latinLnBrk="0" hangingPunct="1">
              <a:lnSpc>
                <a:spcPct val="100000"/>
              </a:lnSpc>
              <a:spcBef>
                <a:spcPts val="1200"/>
              </a:spcBef>
              <a:spcAft>
                <a:spcPts val="0"/>
              </a:spcAft>
              <a:buClr>
                <a:srgbClr val="F7941C"/>
              </a:buClr>
              <a:buSzTx/>
              <a:buFont typeface="Arial" panose="020B0604020202020204" pitchFamily="34" charset="0"/>
              <a:buChar char="►"/>
              <a:tabLst/>
              <a:defRPr/>
            </a:lvl4pPr>
            <a:lvl5pPr marL="1800000" marR="0" indent="-126000" algn="l" defTabSz="1007943" rtl="0" eaLnBrk="1" fontAlgn="auto" latinLnBrk="0" hangingPunct="1">
              <a:lnSpc>
                <a:spcPct val="100000"/>
              </a:lnSpc>
              <a:spcBef>
                <a:spcPts val="1200"/>
              </a:spcBef>
              <a:spcAft>
                <a:spcPts val="0"/>
              </a:spcAft>
              <a:buClr>
                <a:srgbClr val="F7941C"/>
              </a:buClr>
              <a:buSzTx/>
              <a:buFont typeface="Arial" panose="020B0604020202020204" pitchFamily="34" charset="0"/>
              <a:buChar char="►"/>
              <a:tabLst/>
              <a:defRPr/>
            </a:lvl5pPr>
          </a:lstStyle>
          <a:p>
            <a:pPr marL="288000" marR="0" lvl="0" indent="-288000" algn="l" defTabSz="1007943" rtl="0" eaLnBrk="1" fontAlgn="auto" latinLnBrk="0" hangingPunct="1">
              <a:lnSpc>
                <a:spcPct val="100000"/>
              </a:lnSpc>
              <a:spcBef>
                <a:spcPts val="1200"/>
              </a:spcBef>
              <a:spcAft>
                <a:spcPts val="0"/>
              </a:spcAft>
              <a:buClr>
                <a:srgbClr val="F7941C"/>
              </a:buClr>
              <a:buSzTx/>
              <a:buFont typeface="Arial" panose="020B0604020202020204" pitchFamily="34" charset="0"/>
              <a:buChar char="►"/>
              <a:tabLst/>
              <a:defRPr/>
            </a:pPr>
            <a:r>
              <a:rPr kumimoji="0" lang="nb-NO" sz="1700" b="0" i="0" u="none" strike="noStrike" kern="1200" cap="none" spc="0" normalizeH="0" baseline="0" noProof="0">
                <a:ln>
                  <a:noFill/>
                </a:ln>
                <a:solidFill>
                  <a:prstClr val="black"/>
                </a:solidFill>
                <a:effectLst/>
                <a:uLnTx/>
                <a:uFillTx/>
                <a:latin typeface="+mn-lt"/>
                <a:ea typeface="+mn-ea"/>
                <a:cs typeface="+mn-cs"/>
              </a:rPr>
              <a:t>Rediger tekststiler i malen</a:t>
            </a:r>
          </a:p>
          <a:p>
            <a:pPr marL="288000" marR="0" lvl="1" indent="-288000" algn="l" defTabSz="1007943" rtl="0" eaLnBrk="1" fontAlgn="auto" latinLnBrk="0" hangingPunct="1">
              <a:lnSpc>
                <a:spcPct val="100000"/>
              </a:lnSpc>
              <a:spcBef>
                <a:spcPts val="1200"/>
              </a:spcBef>
              <a:spcAft>
                <a:spcPts val="0"/>
              </a:spcAft>
              <a:buClr>
                <a:srgbClr val="F7941C"/>
              </a:buClr>
              <a:buSzTx/>
              <a:buFont typeface="Arial" panose="020B0604020202020204" pitchFamily="34" charset="0"/>
              <a:buChar char="►"/>
              <a:tabLst/>
              <a:defRPr/>
            </a:pPr>
            <a:r>
              <a:rPr kumimoji="0" lang="nb-NO" sz="1700" b="0" i="0" u="none" strike="noStrike" kern="1200" cap="none" spc="0" normalizeH="0" baseline="0" noProof="0">
                <a:ln>
                  <a:noFill/>
                </a:ln>
                <a:solidFill>
                  <a:prstClr val="black"/>
                </a:solidFill>
                <a:effectLst/>
                <a:uLnTx/>
                <a:uFillTx/>
                <a:latin typeface="+mn-lt"/>
                <a:ea typeface="+mn-ea"/>
                <a:cs typeface="+mn-cs"/>
              </a:rPr>
              <a:t>Andre nivå</a:t>
            </a:r>
          </a:p>
          <a:p>
            <a:pPr marL="288000" marR="0" lvl="2" indent="-288000" algn="l" defTabSz="1007943" rtl="0" eaLnBrk="1" fontAlgn="auto" latinLnBrk="0" hangingPunct="1">
              <a:lnSpc>
                <a:spcPct val="100000"/>
              </a:lnSpc>
              <a:spcBef>
                <a:spcPts val="1200"/>
              </a:spcBef>
              <a:spcAft>
                <a:spcPts val="0"/>
              </a:spcAft>
              <a:buClr>
                <a:srgbClr val="F7941C"/>
              </a:buClr>
              <a:buSzTx/>
              <a:buFont typeface="Arial" panose="020B0604020202020204" pitchFamily="34" charset="0"/>
              <a:buChar char="►"/>
              <a:tabLst/>
              <a:defRPr/>
            </a:pPr>
            <a:r>
              <a:rPr kumimoji="0" lang="nb-NO" sz="1700" b="0" i="0" u="none" strike="noStrike" kern="1200" cap="none" spc="0" normalizeH="0" baseline="0" noProof="0">
                <a:ln>
                  <a:noFill/>
                </a:ln>
                <a:solidFill>
                  <a:prstClr val="black"/>
                </a:solidFill>
                <a:effectLst/>
                <a:uLnTx/>
                <a:uFillTx/>
                <a:latin typeface="+mn-lt"/>
                <a:ea typeface="+mn-ea"/>
                <a:cs typeface="+mn-cs"/>
              </a:rPr>
              <a:t>Tredje nivå</a:t>
            </a:r>
          </a:p>
          <a:p>
            <a:pPr marL="288000" marR="0" lvl="3" indent="-288000" algn="l" defTabSz="1007943" rtl="0" eaLnBrk="1" fontAlgn="auto" latinLnBrk="0" hangingPunct="1">
              <a:lnSpc>
                <a:spcPct val="100000"/>
              </a:lnSpc>
              <a:spcBef>
                <a:spcPts val="1200"/>
              </a:spcBef>
              <a:spcAft>
                <a:spcPts val="0"/>
              </a:spcAft>
              <a:buClr>
                <a:srgbClr val="F7941C"/>
              </a:buClr>
              <a:buSzTx/>
              <a:buFont typeface="Arial" panose="020B0604020202020204" pitchFamily="34" charset="0"/>
              <a:buChar char="►"/>
              <a:tabLst/>
              <a:defRPr/>
            </a:pPr>
            <a:r>
              <a:rPr kumimoji="0" lang="nb-NO" sz="1700" b="0" i="0" u="none" strike="noStrike" kern="1200" cap="none" spc="0" normalizeH="0" baseline="0" noProof="0">
                <a:ln>
                  <a:noFill/>
                </a:ln>
                <a:solidFill>
                  <a:prstClr val="black"/>
                </a:solidFill>
                <a:effectLst/>
                <a:uLnTx/>
                <a:uFillTx/>
                <a:latin typeface="+mn-lt"/>
                <a:ea typeface="+mn-ea"/>
                <a:cs typeface="+mn-cs"/>
              </a:rPr>
              <a:t>Fjerde nivå</a:t>
            </a:r>
          </a:p>
          <a:p>
            <a:pPr marL="288000" marR="0" lvl="4" indent="-288000" algn="l" defTabSz="1007943" rtl="0" eaLnBrk="1" fontAlgn="auto" latinLnBrk="0" hangingPunct="1">
              <a:lnSpc>
                <a:spcPct val="100000"/>
              </a:lnSpc>
              <a:spcBef>
                <a:spcPts val="1200"/>
              </a:spcBef>
              <a:spcAft>
                <a:spcPts val="0"/>
              </a:spcAft>
              <a:buClr>
                <a:srgbClr val="F7941C"/>
              </a:buClr>
              <a:buSzTx/>
              <a:buFont typeface="Arial" panose="020B0604020202020204" pitchFamily="34" charset="0"/>
              <a:buChar char="►"/>
              <a:tabLst/>
              <a:defRPr/>
            </a:pPr>
            <a:r>
              <a:rPr kumimoji="0" lang="nb-NO" sz="1700" b="0" i="0" u="none" strike="noStrike" kern="1200" cap="none" spc="0" normalizeH="0" baseline="0" noProof="0">
                <a:ln>
                  <a:noFill/>
                </a:ln>
                <a:solidFill>
                  <a:prstClr val="black"/>
                </a:solidFill>
                <a:effectLst/>
                <a:uLnTx/>
                <a:uFillTx/>
                <a:latin typeface="+mn-lt"/>
                <a:ea typeface="+mn-ea"/>
                <a:cs typeface="+mn-cs"/>
              </a:rPr>
              <a:t>Femte nivå</a:t>
            </a:r>
            <a:endParaRPr kumimoji="0" lang="en-US" sz="1050" b="0" i="0" u="none" strike="noStrike" kern="1200" cap="none" spc="0" normalizeH="0" baseline="0" noProof="0" dirty="0">
              <a:ln>
                <a:noFill/>
              </a:ln>
              <a:solidFill>
                <a:prstClr val="black"/>
              </a:solidFill>
              <a:effectLst/>
              <a:uLnTx/>
              <a:uFillTx/>
              <a:latin typeface="+mn-lt"/>
              <a:ea typeface="+mn-ea"/>
              <a:cs typeface="+mn-cs"/>
            </a:endParaRPr>
          </a:p>
        </p:txBody>
      </p:sp>
      <p:sp>
        <p:nvSpPr>
          <p:cNvPr id="2" name="Tittel 1"/>
          <p:cNvSpPr>
            <a:spLocks noGrp="1"/>
          </p:cNvSpPr>
          <p:nvPr>
            <p:ph type="title"/>
          </p:nvPr>
        </p:nvSpPr>
        <p:spPr>
          <a:xfrm>
            <a:off x="612077" y="2956129"/>
            <a:ext cx="8767095" cy="531290"/>
          </a:xfrm>
        </p:spPr>
        <p:txBody>
          <a:bodyPr anchor="b" anchorCtr="0">
            <a:normAutofit/>
          </a:bodyPr>
          <a:lstStyle>
            <a:lvl1pPr>
              <a:defRPr>
                <a:solidFill>
                  <a:schemeClr val="bg2"/>
                </a:solidFill>
              </a:defRPr>
            </a:lvl1pPr>
          </a:lstStyle>
          <a:p>
            <a:r>
              <a:rPr lang="nb-NO"/>
              <a:t>Klikk for å redigere tittelstil</a:t>
            </a:r>
            <a:endParaRPr lang="nb-NO" dirty="0"/>
          </a:p>
        </p:txBody>
      </p:sp>
      <p:sp>
        <p:nvSpPr>
          <p:cNvPr id="3" name="TekstSylinder 2"/>
          <p:cNvSpPr txBox="1"/>
          <p:nvPr userDrawn="1"/>
        </p:nvSpPr>
        <p:spPr>
          <a:xfrm>
            <a:off x="648081" y="6228885"/>
            <a:ext cx="4985756" cy="677108"/>
          </a:xfrm>
          <a:prstGeom prst="rect">
            <a:avLst/>
          </a:prstGeom>
        </p:spPr>
        <p:txBody>
          <a:bodyPr vert="horz" wrap="square" lIns="0" tIns="0" rIns="0" bIns="0" rtlCol="0">
            <a:spAutoFit/>
          </a:bodyPr>
          <a:lstStyle>
            <a:lvl1pPr lvl="0" indent="0" defTabSz="1007943">
              <a:lnSpc>
                <a:spcPct val="100000"/>
              </a:lnSpc>
              <a:spcBef>
                <a:spcPts val="0"/>
              </a:spcBef>
              <a:buClr>
                <a:schemeClr val="bg2"/>
              </a:buClr>
              <a:buFont typeface="Arial" panose="020B0604020202020204" pitchFamily="34" charset="0"/>
              <a:buNone/>
              <a:defRPr sz="1100">
                <a:solidFill>
                  <a:srgbClr val="58585A"/>
                </a:solidFill>
              </a:defRPr>
            </a:lvl1pPr>
            <a:lvl2pPr marL="720000" indent="-126000" defTabSz="1007943">
              <a:lnSpc>
                <a:spcPct val="100000"/>
              </a:lnSpc>
              <a:spcBef>
                <a:spcPts val="1200"/>
              </a:spcBef>
              <a:buClr>
                <a:schemeClr val="bg2"/>
              </a:buClr>
              <a:buFont typeface="Arial" panose="020B0604020202020204" pitchFamily="34" charset="0"/>
              <a:buChar char="►"/>
              <a:defRPr sz="1400"/>
            </a:lvl2pPr>
            <a:lvl3pPr marL="1080000" indent="-126000" defTabSz="1007943">
              <a:lnSpc>
                <a:spcPct val="100000"/>
              </a:lnSpc>
              <a:spcBef>
                <a:spcPts val="1200"/>
              </a:spcBef>
              <a:buClr>
                <a:schemeClr val="bg2"/>
              </a:buClr>
              <a:buFont typeface="Arial" panose="020B0604020202020204" pitchFamily="34" charset="0"/>
              <a:buChar char="►"/>
              <a:defRPr sz="1200"/>
            </a:lvl3pPr>
            <a:lvl4pPr marL="1440000" indent="-126000" defTabSz="1007943">
              <a:lnSpc>
                <a:spcPct val="100000"/>
              </a:lnSpc>
              <a:spcBef>
                <a:spcPts val="1200"/>
              </a:spcBef>
              <a:buClr>
                <a:schemeClr val="bg2"/>
              </a:buClr>
              <a:buFont typeface="Arial" panose="020B0604020202020204" pitchFamily="34" charset="0"/>
              <a:buChar char="►"/>
              <a:defRPr sz="1100"/>
            </a:lvl4pPr>
            <a:lvl5pPr marL="1800000" indent="-126000" defTabSz="1007943">
              <a:lnSpc>
                <a:spcPct val="100000"/>
              </a:lnSpc>
              <a:spcBef>
                <a:spcPts val="1200"/>
              </a:spcBef>
              <a:buClr>
                <a:schemeClr val="bg2"/>
              </a:buClr>
              <a:buFont typeface="Arial" panose="020B0604020202020204" pitchFamily="34" charset="0"/>
              <a:buChar char="►"/>
              <a:defRPr sz="1050"/>
            </a:lvl5pPr>
            <a:lvl6pPr marL="2771844" indent="-251986" defTabSz="1007943">
              <a:lnSpc>
                <a:spcPct val="90000"/>
              </a:lnSpc>
              <a:spcBef>
                <a:spcPts val="551"/>
              </a:spcBef>
              <a:buFont typeface="Arial" panose="020B0604020202020204" pitchFamily="34" charset="0"/>
              <a:buChar char="•"/>
              <a:defRPr sz="1984"/>
            </a:lvl6pPr>
            <a:lvl7pPr marL="3275815" indent="-251986" defTabSz="1007943">
              <a:lnSpc>
                <a:spcPct val="90000"/>
              </a:lnSpc>
              <a:spcBef>
                <a:spcPts val="551"/>
              </a:spcBef>
              <a:buFont typeface="Arial" panose="020B0604020202020204" pitchFamily="34" charset="0"/>
              <a:buChar char="•"/>
              <a:defRPr sz="1984"/>
            </a:lvl7pPr>
            <a:lvl8pPr marL="3779787" indent="-251986" defTabSz="1007943">
              <a:lnSpc>
                <a:spcPct val="90000"/>
              </a:lnSpc>
              <a:spcBef>
                <a:spcPts val="551"/>
              </a:spcBef>
              <a:buFont typeface="Arial" panose="020B0604020202020204" pitchFamily="34" charset="0"/>
              <a:buChar char="•"/>
              <a:defRPr sz="1984"/>
            </a:lvl8pPr>
            <a:lvl9pPr marL="4283758" indent="-251986" defTabSz="1007943">
              <a:lnSpc>
                <a:spcPct val="90000"/>
              </a:lnSpc>
              <a:spcBef>
                <a:spcPts val="551"/>
              </a:spcBef>
              <a:buFont typeface="Arial" panose="020B0604020202020204" pitchFamily="34" charset="0"/>
              <a:buChar char="•"/>
              <a:defRPr sz="1984"/>
            </a:lvl9pPr>
          </a:lstStyle>
          <a:p>
            <a:pPr lvl="0"/>
            <a:r>
              <a:rPr lang="nb-NO" dirty="0"/>
              <a:t>Agenda Kaupang bidrar til omstilling og utvikling av offentlig sektor. Vi bistår ledere og medarbeidere med faktabaserte beslutningsgrunnlag og effektivisering av prosesser. Agenda Kaupang gjennomfører analyser og rådgiving innen ledelsesutvikling, styring, økonomi, organisasjonsutvikling og digitalisering.</a:t>
            </a:r>
          </a:p>
        </p:txBody>
      </p:sp>
    </p:spTree>
    <p:extLst>
      <p:ext uri="{BB962C8B-B14F-4D97-AF65-F5344CB8AC3E}">
        <p14:creationId xmlns:p14="http://schemas.microsoft.com/office/powerpoint/2010/main" val="1084250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Kapittelside med grafikk">
    <p:spTree>
      <p:nvGrpSpPr>
        <p:cNvPr id="1" name=""/>
        <p:cNvGrpSpPr/>
        <p:nvPr/>
      </p:nvGrpSpPr>
      <p:grpSpPr>
        <a:xfrm>
          <a:off x="0" y="0"/>
          <a:ext cx="0" cy="0"/>
          <a:chOff x="0" y="0"/>
          <a:chExt cx="0" cy="0"/>
        </a:xfrm>
      </p:grpSpPr>
      <p:pic>
        <p:nvPicPr>
          <p:cNvPr id="12" name="Bild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7143" y="0"/>
            <a:ext cx="4940818" cy="4285497"/>
          </a:xfrm>
          <a:prstGeom prst="rect">
            <a:avLst/>
          </a:prstGeom>
        </p:spPr>
      </p:pic>
      <p:pic>
        <p:nvPicPr>
          <p:cNvPr id="11" name="Bil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07276" y="7236905"/>
            <a:ext cx="216408" cy="109728"/>
          </a:xfrm>
          <a:prstGeom prst="rect">
            <a:avLst/>
          </a:prstGeom>
        </p:spPr>
      </p:pic>
      <p:sp>
        <p:nvSpPr>
          <p:cNvPr id="2" name="Title 1"/>
          <p:cNvSpPr>
            <a:spLocks noGrp="1"/>
          </p:cNvSpPr>
          <p:nvPr>
            <p:ph type="title"/>
          </p:nvPr>
        </p:nvSpPr>
        <p:spPr>
          <a:xfrm>
            <a:off x="-4763" y="3270326"/>
            <a:ext cx="8180575" cy="4287202"/>
          </a:xfrm>
          <a:custGeom>
            <a:avLst/>
            <a:gdLst>
              <a:gd name="connsiteX0" fmla="*/ 0 w 8175812"/>
              <a:gd name="connsiteY0" fmla="*/ 0 h 4206240"/>
              <a:gd name="connsiteX1" fmla="*/ 8175812 w 8175812"/>
              <a:gd name="connsiteY1" fmla="*/ 0 h 4206240"/>
              <a:gd name="connsiteX2" fmla="*/ 8175812 w 8175812"/>
              <a:gd name="connsiteY2" fmla="*/ 4206240 h 4206240"/>
              <a:gd name="connsiteX3" fmla="*/ 0 w 8175812"/>
              <a:gd name="connsiteY3" fmla="*/ 4206240 h 4206240"/>
              <a:gd name="connsiteX4" fmla="*/ 0 w 8175812"/>
              <a:gd name="connsiteY4" fmla="*/ 0 h 4206240"/>
              <a:gd name="connsiteX0" fmla="*/ 0 w 8175812"/>
              <a:gd name="connsiteY0" fmla="*/ 0 h 4206240"/>
              <a:gd name="connsiteX1" fmla="*/ 8175812 w 8175812"/>
              <a:gd name="connsiteY1" fmla="*/ 1614488 h 4206240"/>
              <a:gd name="connsiteX2" fmla="*/ 8175812 w 8175812"/>
              <a:gd name="connsiteY2" fmla="*/ 4206240 h 4206240"/>
              <a:gd name="connsiteX3" fmla="*/ 0 w 8175812"/>
              <a:gd name="connsiteY3" fmla="*/ 4206240 h 4206240"/>
              <a:gd name="connsiteX4" fmla="*/ 0 w 8175812"/>
              <a:gd name="connsiteY4" fmla="*/ 0 h 4206240"/>
              <a:gd name="connsiteX0" fmla="*/ 0 w 8175812"/>
              <a:gd name="connsiteY0" fmla="*/ 0 h 4287203"/>
              <a:gd name="connsiteX1" fmla="*/ 8175812 w 8175812"/>
              <a:gd name="connsiteY1" fmla="*/ 1614488 h 4287203"/>
              <a:gd name="connsiteX2" fmla="*/ 5046849 w 8175812"/>
              <a:gd name="connsiteY2" fmla="*/ 4287203 h 4287203"/>
              <a:gd name="connsiteX3" fmla="*/ 0 w 8175812"/>
              <a:gd name="connsiteY3" fmla="*/ 4206240 h 4287203"/>
              <a:gd name="connsiteX4" fmla="*/ 0 w 8175812"/>
              <a:gd name="connsiteY4" fmla="*/ 0 h 4287203"/>
              <a:gd name="connsiteX0" fmla="*/ 0 w 8175812"/>
              <a:gd name="connsiteY0" fmla="*/ 0 h 4282441"/>
              <a:gd name="connsiteX1" fmla="*/ 8175812 w 8175812"/>
              <a:gd name="connsiteY1" fmla="*/ 1614488 h 4282441"/>
              <a:gd name="connsiteX2" fmla="*/ 4308661 w 8175812"/>
              <a:gd name="connsiteY2" fmla="*/ 4282441 h 4282441"/>
              <a:gd name="connsiteX3" fmla="*/ 0 w 8175812"/>
              <a:gd name="connsiteY3" fmla="*/ 4206240 h 4282441"/>
              <a:gd name="connsiteX4" fmla="*/ 0 w 8175812"/>
              <a:gd name="connsiteY4" fmla="*/ 0 h 4282441"/>
              <a:gd name="connsiteX0" fmla="*/ 0 w 8175812"/>
              <a:gd name="connsiteY0" fmla="*/ 0 h 4287202"/>
              <a:gd name="connsiteX1" fmla="*/ 8175812 w 8175812"/>
              <a:gd name="connsiteY1" fmla="*/ 1614488 h 4287202"/>
              <a:gd name="connsiteX2" fmla="*/ 4308661 w 8175812"/>
              <a:gd name="connsiteY2" fmla="*/ 4282441 h 4287202"/>
              <a:gd name="connsiteX3" fmla="*/ 833438 w 8175812"/>
              <a:gd name="connsiteY3" fmla="*/ 4287202 h 4287202"/>
              <a:gd name="connsiteX4" fmla="*/ 0 w 8175812"/>
              <a:gd name="connsiteY4" fmla="*/ 0 h 4287202"/>
              <a:gd name="connsiteX0" fmla="*/ 0 w 8175812"/>
              <a:gd name="connsiteY0" fmla="*/ 0 h 4287202"/>
              <a:gd name="connsiteX1" fmla="*/ 8175812 w 8175812"/>
              <a:gd name="connsiteY1" fmla="*/ 1614488 h 4287202"/>
              <a:gd name="connsiteX2" fmla="*/ 4308661 w 8175812"/>
              <a:gd name="connsiteY2" fmla="*/ 4282441 h 4287202"/>
              <a:gd name="connsiteX3" fmla="*/ 833438 w 8175812"/>
              <a:gd name="connsiteY3" fmla="*/ 4287202 h 4287202"/>
              <a:gd name="connsiteX4" fmla="*/ 204787 w 8175812"/>
              <a:gd name="connsiteY4" fmla="*/ 1073074 h 4287202"/>
              <a:gd name="connsiteX5" fmla="*/ 0 w 8175812"/>
              <a:gd name="connsiteY5" fmla="*/ 0 h 4287202"/>
              <a:gd name="connsiteX0" fmla="*/ 4763 w 8180575"/>
              <a:gd name="connsiteY0" fmla="*/ 0 h 4287202"/>
              <a:gd name="connsiteX1" fmla="*/ 8180575 w 8180575"/>
              <a:gd name="connsiteY1" fmla="*/ 1614488 h 4287202"/>
              <a:gd name="connsiteX2" fmla="*/ 4313424 w 8180575"/>
              <a:gd name="connsiteY2" fmla="*/ 4282441 h 4287202"/>
              <a:gd name="connsiteX3" fmla="*/ 838201 w 8180575"/>
              <a:gd name="connsiteY3" fmla="*/ 4287202 h 4287202"/>
              <a:gd name="connsiteX4" fmla="*/ 0 w 8180575"/>
              <a:gd name="connsiteY4" fmla="*/ 320599 h 4287202"/>
              <a:gd name="connsiteX5" fmla="*/ 4763 w 8180575"/>
              <a:gd name="connsiteY5" fmla="*/ 0 h 428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0575" h="4287202">
                <a:moveTo>
                  <a:pt x="4763" y="0"/>
                </a:moveTo>
                <a:lnTo>
                  <a:pt x="8180575" y="1614488"/>
                </a:lnTo>
                <a:lnTo>
                  <a:pt x="4313424" y="4282441"/>
                </a:lnTo>
                <a:lnTo>
                  <a:pt x="838201" y="4287202"/>
                </a:lnTo>
                <a:lnTo>
                  <a:pt x="0" y="320599"/>
                </a:lnTo>
                <a:cubicBezTo>
                  <a:pt x="1588" y="213733"/>
                  <a:pt x="3175" y="106866"/>
                  <a:pt x="4763" y="0"/>
                </a:cubicBezTo>
                <a:close/>
              </a:path>
            </a:pathLst>
          </a:custGeom>
          <a:solidFill>
            <a:srgbClr val="FDECD5"/>
          </a:solidFill>
        </p:spPr>
        <p:txBody>
          <a:bodyPr lIns="792000" bIns="2160000" anchor="b">
            <a:normAutofit/>
          </a:bodyPr>
          <a:lstStyle>
            <a:lvl1pPr>
              <a:defRPr sz="2500">
                <a:solidFill>
                  <a:schemeClr val="bg2"/>
                </a:solidFill>
              </a:defRPr>
            </a:lvl1pPr>
          </a:lstStyle>
          <a:p>
            <a:r>
              <a:rPr lang="nb-NO"/>
              <a:t>Klikk for å redigere tittelstil</a:t>
            </a:r>
            <a:endParaRPr lang="en-US" dirty="0"/>
          </a:p>
        </p:txBody>
      </p:sp>
      <p:sp>
        <p:nvSpPr>
          <p:cNvPr id="3" name="Text Placeholder 2"/>
          <p:cNvSpPr>
            <a:spLocks noGrp="1"/>
          </p:cNvSpPr>
          <p:nvPr>
            <p:ph type="body" idx="1"/>
          </p:nvPr>
        </p:nvSpPr>
        <p:spPr>
          <a:xfrm>
            <a:off x="792100" y="5404403"/>
            <a:ext cx="4553014" cy="261610"/>
          </a:xfrm>
        </p:spPr>
        <p:txBody>
          <a:bodyPr>
            <a:spAutoFit/>
          </a:bodyPr>
          <a:lstStyle>
            <a:lvl1pPr marL="0" indent="0">
              <a:spcBef>
                <a:spcPts val="0"/>
              </a:spcBef>
              <a:buNone/>
              <a:defRPr sz="1700">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07658AF2-BD28-4C6A-AB7D-1A9CC149163C}" type="datetime1">
              <a:rPr lang="nb-NO" smtClean="0"/>
              <a:t>06.08.2018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C0CF154-A7BA-4273-A0F2-522933EAE825}" type="slidenum">
              <a:rPr lang="nb-NO" smtClean="0"/>
              <a:t>‹#›</a:t>
            </a:fld>
            <a:endParaRPr lang="nb-NO"/>
          </a:p>
        </p:txBody>
      </p:sp>
    </p:spTree>
    <p:extLst>
      <p:ext uri="{BB962C8B-B14F-4D97-AF65-F5344CB8AC3E}">
        <p14:creationId xmlns:p14="http://schemas.microsoft.com/office/powerpoint/2010/main" val="3170768207"/>
      </p:ext>
    </p:extLst>
  </p:cSld>
  <p:clrMapOvr>
    <a:masterClrMapping/>
  </p:clrMapOvr>
  <p:extLst mod="1">
    <p:ext uri="{DCECCB84-F9BA-43D5-87BE-67443E8EF086}">
      <p15:sldGuideLst xmlns:p15="http://schemas.microsoft.com/office/powerpoint/2012/main" xmlns="">
        <p15:guide id="1" orient="horz" pos="2381" userDrawn="1">
          <p15:clr>
            <a:srgbClr val="FBAE40"/>
          </p15:clr>
        </p15:guide>
        <p15:guide id="2" pos="336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telside med bilde">
    <p:spTree>
      <p:nvGrpSpPr>
        <p:cNvPr id="1" name=""/>
        <p:cNvGrpSpPr/>
        <p:nvPr/>
      </p:nvGrpSpPr>
      <p:grpSpPr>
        <a:xfrm>
          <a:off x="0" y="0"/>
          <a:ext cx="0" cy="0"/>
          <a:chOff x="0" y="0"/>
          <a:chExt cx="0" cy="0"/>
        </a:xfrm>
      </p:grpSpPr>
      <p:sp>
        <p:nvSpPr>
          <p:cNvPr id="7" name="Plassholder for bilde 6"/>
          <p:cNvSpPr>
            <a:spLocks noGrp="1"/>
          </p:cNvSpPr>
          <p:nvPr>
            <p:ph type="pic" sz="quarter" idx="15"/>
          </p:nvPr>
        </p:nvSpPr>
        <p:spPr>
          <a:xfrm>
            <a:off x="270035" y="270034"/>
            <a:ext cx="10153268" cy="6642831"/>
          </a:xfrm>
          <a:prstGeom prst="rect">
            <a:avLst/>
          </a:prstGeom>
          <a:solidFill>
            <a:schemeClr val="bg1">
              <a:lumMod val="85000"/>
            </a:schemeClr>
          </a:solidFill>
        </p:spPr>
        <p:txBody>
          <a:bodyPr wrap="square" tIns="720000" anchor="t" anchorCtr="1">
            <a:noAutofit/>
          </a:bodyPr>
          <a:lstStyle>
            <a:lvl1pPr marL="0" indent="0">
              <a:buNone/>
              <a:defRPr sz="1150">
                <a:solidFill>
                  <a:schemeClr val="bg1">
                    <a:lumMod val="50000"/>
                  </a:schemeClr>
                </a:solidFill>
              </a:defRPr>
            </a:lvl1pPr>
          </a:lstStyle>
          <a:p>
            <a:r>
              <a:rPr lang="nb-NO"/>
              <a:t>Klikk på ikonet for å legge til et bilde</a:t>
            </a:r>
            <a:endParaRPr lang="nb-NO" dirty="0"/>
          </a:p>
        </p:txBody>
      </p:sp>
      <p:sp>
        <p:nvSpPr>
          <p:cNvPr id="2" name="Title 1"/>
          <p:cNvSpPr>
            <a:spLocks noGrp="1"/>
          </p:cNvSpPr>
          <p:nvPr>
            <p:ph type="title"/>
          </p:nvPr>
        </p:nvSpPr>
        <p:spPr>
          <a:xfrm>
            <a:off x="-4763" y="3270326"/>
            <a:ext cx="8180575" cy="4287202"/>
          </a:xfrm>
          <a:custGeom>
            <a:avLst/>
            <a:gdLst>
              <a:gd name="connsiteX0" fmla="*/ 0 w 8175812"/>
              <a:gd name="connsiteY0" fmla="*/ 0 h 4206240"/>
              <a:gd name="connsiteX1" fmla="*/ 8175812 w 8175812"/>
              <a:gd name="connsiteY1" fmla="*/ 0 h 4206240"/>
              <a:gd name="connsiteX2" fmla="*/ 8175812 w 8175812"/>
              <a:gd name="connsiteY2" fmla="*/ 4206240 h 4206240"/>
              <a:gd name="connsiteX3" fmla="*/ 0 w 8175812"/>
              <a:gd name="connsiteY3" fmla="*/ 4206240 h 4206240"/>
              <a:gd name="connsiteX4" fmla="*/ 0 w 8175812"/>
              <a:gd name="connsiteY4" fmla="*/ 0 h 4206240"/>
              <a:gd name="connsiteX0" fmla="*/ 0 w 8175812"/>
              <a:gd name="connsiteY0" fmla="*/ 0 h 4206240"/>
              <a:gd name="connsiteX1" fmla="*/ 8175812 w 8175812"/>
              <a:gd name="connsiteY1" fmla="*/ 1614488 h 4206240"/>
              <a:gd name="connsiteX2" fmla="*/ 8175812 w 8175812"/>
              <a:gd name="connsiteY2" fmla="*/ 4206240 h 4206240"/>
              <a:gd name="connsiteX3" fmla="*/ 0 w 8175812"/>
              <a:gd name="connsiteY3" fmla="*/ 4206240 h 4206240"/>
              <a:gd name="connsiteX4" fmla="*/ 0 w 8175812"/>
              <a:gd name="connsiteY4" fmla="*/ 0 h 4206240"/>
              <a:gd name="connsiteX0" fmla="*/ 0 w 8175812"/>
              <a:gd name="connsiteY0" fmla="*/ 0 h 4287203"/>
              <a:gd name="connsiteX1" fmla="*/ 8175812 w 8175812"/>
              <a:gd name="connsiteY1" fmla="*/ 1614488 h 4287203"/>
              <a:gd name="connsiteX2" fmla="*/ 5046849 w 8175812"/>
              <a:gd name="connsiteY2" fmla="*/ 4287203 h 4287203"/>
              <a:gd name="connsiteX3" fmla="*/ 0 w 8175812"/>
              <a:gd name="connsiteY3" fmla="*/ 4206240 h 4287203"/>
              <a:gd name="connsiteX4" fmla="*/ 0 w 8175812"/>
              <a:gd name="connsiteY4" fmla="*/ 0 h 4287203"/>
              <a:gd name="connsiteX0" fmla="*/ 0 w 8175812"/>
              <a:gd name="connsiteY0" fmla="*/ 0 h 4282441"/>
              <a:gd name="connsiteX1" fmla="*/ 8175812 w 8175812"/>
              <a:gd name="connsiteY1" fmla="*/ 1614488 h 4282441"/>
              <a:gd name="connsiteX2" fmla="*/ 4308661 w 8175812"/>
              <a:gd name="connsiteY2" fmla="*/ 4282441 h 4282441"/>
              <a:gd name="connsiteX3" fmla="*/ 0 w 8175812"/>
              <a:gd name="connsiteY3" fmla="*/ 4206240 h 4282441"/>
              <a:gd name="connsiteX4" fmla="*/ 0 w 8175812"/>
              <a:gd name="connsiteY4" fmla="*/ 0 h 4282441"/>
              <a:gd name="connsiteX0" fmla="*/ 0 w 8175812"/>
              <a:gd name="connsiteY0" fmla="*/ 0 h 4287202"/>
              <a:gd name="connsiteX1" fmla="*/ 8175812 w 8175812"/>
              <a:gd name="connsiteY1" fmla="*/ 1614488 h 4287202"/>
              <a:gd name="connsiteX2" fmla="*/ 4308661 w 8175812"/>
              <a:gd name="connsiteY2" fmla="*/ 4282441 h 4287202"/>
              <a:gd name="connsiteX3" fmla="*/ 833438 w 8175812"/>
              <a:gd name="connsiteY3" fmla="*/ 4287202 h 4287202"/>
              <a:gd name="connsiteX4" fmla="*/ 0 w 8175812"/>
              <a:gd name="connsiteY4" fmla="*/ 0 h 4287202"/>
              <a:gd name="connsiteX0" fmla="*/ 0 w 8175812"/>
              <a:gd name="connsiteY0" fmla="*/ 0 h 4287202"/>
              <a:gd name="connsiteX1" fmla="*/ 8175812 w 8175812"/>
              <a:gd name="connsiteY1" fmla="*/ 1614488 h 4287202"/>
              <a:gd name="connsiteX2" fmla="*/ 4308661 w 8175812"/>
              <a:gd name="connsiteY2" fmla="*/ 4282441 h 4287202"/>
              <a:gd name="connsiteX3" fmla="*/ 833438 w 8175812"/>
              <a:gd name="connsiteY3" fmla="*/ 4287202 h 4287202"/>
              <a:gd name="connsiteX4" fmla="*/ 204787 w 8175812"/>
              <a:gd name="connsiteY4" fmla="*/ 1073074 h 4287202"/>
              <a:gd name="connsiteX5" fmla="*/ 0 w 8175812"/>
              <a:gd name="connsiteY5" fmla="*/ 0 h 4287202"/>
              <a:gd name="connsiteX0" fmla="*/ 4763 w 8180575"/>
              <a:gd name="connsiteY0" fmla="*/ 0 h 4287202"/>
              <a:gd name="connsiteX1" fmla="*/ 8180575 w 8180575"/>
              <a:gd name="connsiteY1" fmla="*/ 1614488 h 4287202"/>
              <a:gd name="connsiteX2" fmla="*/ 4313424 w 8180575"/>
              <a:gd name="connsiteY2" fmla="*/ 4282441 h 4287202"/>
              <a:gd name="connsiteX3" fmla="*/ 838201 w 8180575"/>
              <a:gd name="connsiteY3" fmla="*/ 4287202 h 4287202"/>
              <a:gd name="connsiteX4" fmla="*/ 0 w 8180575"/>
              <a:gd name="connsiteY4" fmla="*/ 320599 h 4287202"/>
              <a:gd name="connsiteX5" fmla="*/ 4763 w 8180575"/>
              <a:gd name="connsiteY5" fmla="*/ 0 h 428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0575" h="4287202">
                <a:moveTo>
                  <a:pt x="4763" y="0"/>
                </a:moveTo>
                <a:lnTo>
                  <a:pt x="8180575" y="1614488"/>
                </a:lnTo>
                <a:lnTo>
                  <a:pt x="4313424" y="4282441"/>
                </a:lnTo>
                <a:lnTo>
                  <a:pt x="838201" y="4287202"/>
                </a:lnTo>
                <a:lnTo>
                  <a:pt x="0" y="320599"/>
                </a:lnTo>
                <a:cubicBezTo>
                  <a:pt x="1588" y="213733"/>
                  <a:pt x="3175" y="106866"/>
                  <a:pt x="4763" y="0"/>
                </a:cubicBezTo>
                <a:close/>
              </a:path>
            </a:pathLst>
          </a:custGeom>
          <a:solidFill>
            <a:schemeClr val="bg1">
              <a:alpha val="75000"/>
            </a:schemeClr>
          </a:solidFill>
        </p:spPr>
        <p:txBody>
          <a:bodyPr lIns="792000" bIns="2160000" anchor="b">
            <a:normAutofit/>
          </a:bodyPr>
          <a:lstStyle>
            <a:lvl1pPr>
              <a:defRPr sz="2500">
                <a:solidFill>
                  <a:schemeClr val="bg2"/>
                </a:solidFill>
              </a:defRPr>
            </a:lvl1pPr>
          </a:lstStyle>
          <a:p>
            <a:r>
              <a:rPr lang="nb-NO"/>
              <a:t>Klikk for å redigere tittelstil</a:t>
            </a:r>
            <a:endParaRPr lang="en-US" dirty="0"/>
          </a:p>
        </p:txBody>
      </p:sp>
      <p:sp>
        <p:nvSpPr>
          <p:cNvPr id="3" name="Text Placeholder 2"/>
          <p:cNvSpPr>
            <a:spLocks noGrp="1"/>
          </p:cNvSpPr>
          <p:nvPr>
            <p:ph type="body" idx="1"/>
          </p:nvPr>
        </p:nvSpPr>
        <p:spPr>
          <a:xfrm>
            <a:off x="792100" y="5404403"/>
            <a:ext cx="4553014" cy="261610"/>
          </a:xfrm>
        </p:spPr>
        <p:txBody>
          <a:bodyPr>
            <a:spAutoFit/>
          </a:bodyPr>
          <a:lstStyle>
            <a:lvl1pPr marL="0" indent="0">
              <a:spcBef>
                <a:spcPts val="0"/>
              </a:spcBef>
              <a:buNone/>
              <a:defRPr sz="1700">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12A3CB55-FD7B-4495-B24C-757AA0E3C67B}" type="datetime1">
              <a:rPr lang="nb-NO" smtClean="0"/>
              <a:t>06.08.2018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C0CF154-A7BA-4273-A0F2-522933EAE825}" type="slidenum">
              <a:rPr lang="nb-NO" smtClean="0"/>
              <a:t>‹#›</a:t>
            </a:fld>
            <a:endParaRPr lang="nb-NO"/>
          </a:p>
        </p:txBody>
      </p:sp>
    </p:spTree>
    <p:extLst>
      <p:ext uri="{BB962C8B-B14F-4D97-AF65-F5344CB8AC3E}">
        <p14:creationId xmlns:p14="http://schemas.microsoft.com/office/powerpoint/2010/main" val="2298068245"/>
      </p:ext>
    </p:extLst>
  </p:cSld>
  <p:clrMapOvr>
    <a:masterClrMapping/>
  </p:clrMapOvr>
  <p:extLst mod="1">
    <p:ext uri="{DCECCB84-F9BA-43D5-87BE-67443E8EF086}">
      <p15:sldGuideLst xmlns:p15="http://schemas.microsoft.com/office/powerpoint/2012/main" xmlns="">
        <p15:guide id="1" orient="horz" pos="2381">
          <p15:clr>
            <a:srgbClr val="FBAE40"/>
          </p15:clr>
        </p15:guide>
        <p15:guide id="2" pos="336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a:xfrm>
            <a:off x="612077" y="1431503"/>
            <a:ext cx="9487185" cy="5481362"/>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7BD2546A-600E-4B80-ACD4-C87DD5E090F9}" type="datetime1">
              <a:rPr lang="nb-NO" smtClean="0"/>
              <a:t>06.08.2018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0C0CF154-A7BA-4273-A0F2-522933EAE825}" type="slidenum">
              <a:rPr lang="nb-NO" smtClean="0"/>
              <a:t>‹#›</a:t>
            </a:fld>
            <a:endParaRPr lang="nb-NO"/>
          </a:p>
        </p:txBody>
      </p:sp>
    </p:spTree>
    <p:extLst>
      <p:ext uri="{BB962C8B-B14F-4D97-AF65-F5344CB8AC3E}">
        <p14:creationId xmlns:p14="http://schemas.microsoft.com/office/powerpoint/2010/main" val="1805288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7898360-C61A-45C6-B969-E117D963FFEA}" type="datetime1">
              <a:rPr lang="nb-NO" smtClean="0"/>
              <a:t>06.08.2018</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0C0CF154-A7BA-4273-A0F2-522933EAE825}" type="slidenum">
              <a:rPr lang="nb-NO" smtClean="0"/>
              <a:t>‹#›</a:t>
            </a:fld>
            <a:endParaRPr lang="nb-NO"/>
          </a:p>
        </p:txBody>
      </p:sp>
      <p:sp>
        <p:nvSpPr>
          <p:cNvPr id="8" name="Tittel 7"/>
          <p:cNvSpPr>
            <a:spLocks noGrp="1"/>
          </p:cNvSpPr>
          <p:nvPr>
            <p:ph type="title"/>
          </p:nvPr>
        </p:nvSpPr>
        <p:spPr/>
        <p:txBody>
          <a:bodyPr/>
          <a:lstStyle/>
          <a:p>
            <a:r>
              <a:rPr lang="nb-NO"/>
              <a:t>Klikk for å redigere tittelstil</a:t>
            </a:r>
          </a:p>
        </p:txBody>
      </p:sp>
      <p:sp>
        <p:nvSpPr>
          <p:cNvPr id="9" name="Content Placeholder 2"/>
          <p:cNvSpPr>
            <a:spLocks noGrp="1"/>
          </p:cNvSpPr>
          <p:nvPr>
            <p:ph idx="1"/>
          </p:nvPr>
        </p:nvSpPr>
        <p:spPr>
          <a:xfrm>
            <a:off x="612077" y="1431503"/>
            <a:ext cx="4482560" cy="5481362"/>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1" name="Content Placeholder 2"/>
          <p:cNvSpPr>
            <a:spLocks noGrp="1"/>
          </p:cNvSpPr>
          <p:nvPr>
            <p:ph idx="13"/>
          </p:nvPr>
        </p:nvSpPr>
        <p:spPr>
          <a:xfrm>
            <a:off x="5616702" y="1431503"/>
            <a:ext cx="4482560" cy="5481362"/>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Tree>
    <p:extLst>
      <p:ext uri="{BB962C8B-B14F-4D97-AF65-F5344CB8AC3E}">
        <p14:creationId xmlns:p14="http://schemas.microsoft.com/office/powerpoint/2010/main" val="803219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ktangel 11"/>
          <p:cNvSpPr/>
          <p:nvPr userDrawn="1"/>
        </p:nvSpPr>
        <p:spPr>
          <a:xfrm>
            <a:off x="612077" y="1080136"/>
            <a:ext cx="9487185" cy="108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 name="Bilde 10"/>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0207276" y="7236905"/>
            <a:ext cx="216408" cy="109728"/>
          </a:xfrm>
          <a:prstGeom prst="rect">
            <a:avLst/>
          </a:prstGeom>
        </p:spPr>
      </p:pic>
      <p:sp>
        <p:nvSpPr>
          <p:cNvPr id="2" name="Title Placeholder 1"/>
          <p:cNvSpPr>
            <a:spLocks noGrp="1"/>
          </p:cNvSpPr>
          <p:nvPr>
            <p:ph type="title"/>
          </p:nvPr>
        </p:nvSpPr>
        <p:spPr>
          <a:xfrm>
            <a:off x="612077" y="437137"/>
            <a:ext cx="9487185" cy="526298"/>
          </a:xfrm>
          <a:prstGeom prst="rect">
            <a:avLst/>
          </a:prstGeom>
        </p:spPr>
        <p:txBody>
          <a:bodyPr vert="horz" lIns="0" tIns="0" rIns="0" bIns="0" rtlCol="0" anchor="t" anchorCtr="0">
            <a:normAutofit/>
          </a:bodyPr>
          <a:lstStyle/>
          <a:p>
            <a:r>
              <a:rPr lang="nb-NO" dirty="0"/>
              <a:t>Klikk for å redigere tittelstil</a:t>
            </a:r>
            <a:endParaRPr lang="en-US" dirty="0"/>
          </a:p>
        </p:txBody>
      </p:sp>
      <p:sp>
        <p:nvSpPr>
          <p:cNvPr id="3" name="Text Placeholder 2"/>
          <p:cNvSpPr>
            <a:spLocks noGrp="1"/>
          </p:cNvSpPr>
          <p:nvPr>
            <p:ph type="body" idx="1"/>
          </p:nvPr>
        </p:nvSpPr>
        <p:spPr>
          <a:xfrm>
            <a:off x="612077" y="1431503"/>
            <a:ext cx="9487185" cy="5481362"/>
          </a:xfrm>
          <a:prstGeom prst="rect">
            <a:avLst/>
          </a:prstGeom>
        </p:spPr>
        <p:txBody>
          <a:bodyPr vert="horz" wrap="square" lIns="0" tIns="0" rIns="0" bIns="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en-US" dirty="0"/>
          </a:p>
        </p:txBody>
      </p:sp>
      <p:sp>
        <p:nvSpPr>
          <p:cNvPr id="4" name="Date Placeholder 3"/>
          <p:cNvSpPr>
            <a:spLocks noGrp="1"/>
          </p:cNvSpPr>
          <p:nvPr>
            <p:ph type="dt" sz="half" idx="2"/>
          </p:nvPr>
        </p:nvSpPr>
        <p:spPr>
          <a:xfrm>
            <a:off x="612534" y="7222036"/>
            <a:ext cx="2405658" cy="138499"/>
          </a:xfrm>
          <a:prstGeom prst="rect">
            <a:avLst/>
          </a:prstGeom>
        </p:spPr>
        <p:txBody>
          <a:bodyPr vert="horz" lIns="0" tIns="0" rIns="0" bIns="0" rtlCol="0" anchor="ctr">
            <a:spAutoFit/>
          </a:bodyPr>
          <a:lstStyle>
            <a:lvl1pPr algn="l">
              <a:defRPr sz="900">
                <a:solidFill>
                  <a:srgbClr val="96989B"/>
                </a:solidFill>
              </a:defRPr>
            </a:lvl1pPr>
          </a:lstStyle>
          <a:p>
            <a:fld id="{2A18EB91-86C6-4EE2-909D-AF527D6A5531}" type="datetime1">
              <a:rPr lang="nb-NO" smtClean="0"/>
              <a:t>06.08.2018</a:t>
            </a:fld>
            <a:endParaRPr lang="nb-NO"/>
          </a:p>
        </p:txBody>
      </p:sp>
      <p:sp>
        <p:nvSpPr>
          <p:cNvPr id="5" name="Footer Placeholder 4"/>
          <p:cNvSpPr>
            <a:spLocks noGrp="1"/>
          </p:cNvSpPr>
          <p:nvPr>
            <p:ph type="ftr" sz="quarter" idx="3"/>
          </p:nvPr>
        </p:nvSpPr>
        <p:spPr>
          <a:xfrm>
            <a:off x="3541663" y="7222036"/>
            <a:ext cx="3608487" cy="138499"/>
          </a:xfrm>
          <a:prstGeom prst="rect">
            <a:avLst/>
          </a:prstGeom>
        </p:spPr>
        <p:txBody>
          <a:bodyPr vert="horz" lIns="0" tIns="0" rIns="0" bIns="0" rtlCol="0" anchor="ctr">
            <a:spAutoFit/>
          </a:bodyPr>
          <a:lstStyle>
            <a:lvl1pPr algn="ctr">
              <a:defRPr sz="900">
                <a:solidFill>
                  <a:srgbClr val="96989B"/>
                </a:solidFill>
              </a:defRPr>
            </a:lvl1pPr>
          </a:lstStyle>
          <a:p>
            <a:endParaRPr lang="nb-NO"/>
          </a:p>
        </p:txBody>
      </p:sp>
      <p:sp>
        <p:nvSpPr>
          <p:cNvPr id="6" name="Slide Number Placeholder 5"/>
          <p:cNvSpPr>
            <a:spLocks noGrp="1"/>
          </p:cNvSpPr>
          <p:nvPr>
            <p:ph type="sldNum" sz="quarter" idx="4"/>
          </p:nvPr>
        </p:nvSpPr>
        <p:spPr>
          <a:xfrm>
            <a:off x="9379172" y="7222036"/>
            <a:ext cx="720090" cy="138499"/>
          </a:xfrm>
          <a:prstGeom prst="rect">
            <a:avLst/>
          </a:prstGeom>
        </p:spPr>
        <p:txBody>
          <a:bodyPr vert="horz" wrap="square" lIns="0" tIns="0" rIns="0" bIns="0" rtlCol="0" anchor="ctr">
            <a:spAutoFit/>
          </a:bodyPr>
          <a:lstStyle>
            <a:lvl1pPr algn="r">
              <a:defRPr sz="900">
                <a:solidFill>
                  <a:srgbClr val="96989B"/>
                </a:solidFill>
              </a:defRPr>
            </a:lvl1pPr>
          </a:lstStyle>
          <a:p>
            <a:fld id="{0C0CF154-A7BA-4273-A0F2-522933EAE825}" type="slidenum">
              <a:rPr lang="nb-NO" smtClean="0"/>
              <a:pPr/>
              <a:t>‹#›</a:t>
            </a:fld>
            <a:endParaRPr lang="nb-NO"/>
          </a:p>
        </p:txBody>
      </p:sp>
    </p:spTree>
    <p:extLst>
      <p:ext uri="{BB962C8B-B14F-4D97-AF65-F5344CB8AC3E}">
        <p14:creationId xmlns:p14="http://schemas.microsoft.com/office/powerpoint/2010/main" val="3579362352"/>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75" r:id="rId3"/>
    <p:sldLayoutId id="2147483674" r:id="rId4"/>
    <p:sldLayoutId id="2147483682" r:id="rId5"/>
    <p:sldLayoutId id="2147483663" r:id="rId6"/>
    <p:sldLayoutId id="2147483673" r:id="rId7"/>
    <p:sldLayoutId id="2147483662" r:id="rId8"/>
    <p:sldLayoutId id="2147483664" r:id="rId9"/>
    <p:sldLayoutId id="2147483676" r:id="rId10"/>
    <p:sldLayoutId id="2147483677" r:id="rId11"/>
    <p:sldLayoutId id="2147483685" r:id="rId12"/>
    <p:sldLayoutId id="2147483678" r:id="rId13"/>
    <p:sldLayoutId id="2147483681" r:id="rId14"/>
    <p:sldLayoutId id="2147483683" r:id="rId15"/>
    <p:sldLayoutId id="2147483686" r:id="rId16"/>
    <p:sldLayoutId id="2147483679" r:id="rId17"/>
    <p:sldLayoutId id="2147483680" r:id="rId18"/>
    <p:sldLayoutId id="2147483684" r:id="rId19"/>
    <p:sldLayoutId id="2147483666" r:id="rId20"/>
    <p:sldLayoutId id="2147483667" r:id="rId21"/>
  </p:sldLayoutIdLst>
  <p:hf hdr="0" ftr="0" dt="0"/>
  <p:txStyles>
    <p:titleStyle>
      <a:lvl1pPr algn="l" defTabSz="1007943"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288000" indent="-288000" algn="l" defTabSz="1007943" rtl="0" eaLnBrk="1" latinLnBrk="0" hangingPunct="1">
        <a:lnSpc>
          <a:spcPct val="100000"/>
        </a:lnSpc>
        <a:spcBef>
          <a:spcPts val="1200"/>
        </a:spcBef>
        <a:buClr>
          <a:schemeClr val="bg2"/>
        </a:buClr>
        <a:buFont typeface="Arial" panose="020B0604020202020204" pitchFamily="34" charset="0"/>
        <a:buChar char="►"/>
        <a:defRPr sz="2000" kern="1200">
          <a:solidFill>
            <a:schemeClr val="tx1"/>
          </a:solidFill>
          <a:latin typeface="+mn-lt"/>
          <a:ea typeface="+mn-ea"/>
          <a:cs typeface="+mn-cs"/>
        </a:defRPr>
      </a:lvl1pPr>
      <a:lvl2pPr marL="898525" indent="-304800" algn="l" defTabSz="1007943" rtl="0" eaLnBrk="1" latinLnBrk="0" hangingPunct="1">
        <a:lnSpc>
          <a:spcPct val="100000"/>
        </a:lnSpc>
        <a:spcBef>
          <a:spcPts val="1200"/>
        </a:spcBef>
        <a:buClr>
          <a:schemeClr val="bg2"/>
        </a:buClr>
        <a:buFont typeface="Arial" panose="020B0604020202020204" pitchFamily="34" charset="0"/>
        <a:buChar char="►"/>
        <a:defRPr sz="1800" kern="1200">
          <a:solidFill>
            <a:schemeClr val="tx1"/>
          </a:solidFill>
          <a:latin typeface="+mn-lt"/>
          <a:ea typeface="+mn-ea"/>
          <a:cs typeface="+mn-cs"/>
        </a:defRPr>
      </a:lvl2pPr>
      <a:lvl3pPr marL="1257300" indent="-303213" algn="l" defTabSz="1007943" rtl="0" eaLnBrk="1" latinLnBrk="0" hangingPunct="1">
        <a:lnSpc>
          <a:spcPct val="100000"/>
        </a:lnSpc>
        <a:spcBef>
          <a:spcPts val="1200"/>
        </a:spcBef>
        <a:buClr>
          <a:schemeClr val="bg2"/>
        </a:buClr>
        <a:buFont typeface="Arial" panose="020B0604020202020204" pitchFamily="34" charset="0"/>
        <a:buChar char="►"/>
        <a:defRPr sz="1800" kern="1200">
          <a:solidFill>
            <a:schemeClr val="tx1"/>
          </a:solidFill>
          <a:latin typeface="+mn-lt"/>
          <a:ea typeface="+mn-ea"/>
          <a:cs typeface="+mn-cs"/>
        </a:defRPr>
      </a:lvl3pPr>
      <a:lvl4pPr marL="1616075" indent="-301625" algn="l" defTabSz="1007943" rtl="0" eaLnBrk="1" latinLnBrk="0" hangingPunct="1">
        <a:lnSpc>
          <a:spcPct val="100000"/>
        </a:lnSpc>
        <a:spcBef>
          <a:spcPts val="1200"/>
        </a:spcBef>
        <a:buClr>
          <a:schemeClr val="bg2"/>
        </a:buClr>
        <a:buFont typeface="Arial" panose="020B0604020202020204" pitchFamily="34" charset="0"/>
        <a:buChar char="►"/>
        <a:defRPr sz="1800" kern="1200">
          <a:solidFill>
            <a:schemeClr val="tx1"/>
          </a:solidFill>
          <a:latin typeface="+mn-lt"/>
          <a:ea typeface="+mn-ea"/>
          <a:cs typeface="+mn-cs"/>
        </a:defRPr>
      </a:lvl4pPr>
      <a:lvl5pPr marL="1973263" indent="-300038" algn="l" defTabSz="1007943" rtl="0" eaLnBrk="1" latinLnBrk="0" hangingPunct="1">
        <a:lnSpc>
          <a:spcPct val="100000"/>
        </a:lnSpc>
        <a:spcBef>
          <a:spcPts val="1200"/>
        </a:spcBef>
        <a:buClr>
          <a:schemeClr val="bg2"/>
        </a:buClr>
        <a:buFont typeface="Arial" panose="020B0604020202020204" pitchFamily="34" charset="0"/>
        <a:buChar char="►"/>
        <a:defRPr sz="1800"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ctrTitle"/>
          </p:nvPr>
        </p:nvSpPr>
        <p:spPr/>
        <p:txBody>
          <a:bodyPr/>
          <a:lstStyle/>
          <a:p>
            <a:r>
              <a:rPr lang="nb-NO" dirty="0"/>
              <a:t>Hovedfunn</a:t>
            </a:r>
          </a:p>
        </p:txBody>
      </p:sp>
      <p:sp>
        <p:nvSpPr>
          <p:cNvPr id="4" name="Undertittel 3"/>
          <p:cNvSpPr>
            <a:spLocks noGrp="1"/>
          </p:cNvSpPr>
          <p:nvPr>
            <p:ph type="subTitle" idx="1"/>
          </p:nvPr>
        </p:nvSpPr>
        <p:spPr>
          <a:xfrm>
            <a:off x="2133601" y="5733288"/>
            <a:ext cx="6424612" cy="559771"/>
          </a:xfrm>
        </p:spPr>
        <p:txBody>
          <a:bodyPr>
            <a:normAutofit/>
          </a:bodyPr>
          <a:lstStyle/>
          <a:p>
            <a:r>
              <a:rPr lang="nb-NO" sz="1800" dirty="0"/>
              <a:t>Følgeforskning på satsningen «IA-ledelse 2.0 – NED med sykefraværet!»</a:t>
            </a:r>
          </a:p>
        </p:txBody>
      </p:sp>
      <p:sp>
        <p:nvSpPr>
          <p:cNvPr id="6" name="Plassholder for tekst 5"/>
          <p:cNvSpPr>
            <a:spLocks noGrp="1"/>
          </p:cNvSpPr>
          <p:nvPr>
            <p:ph type="body" sz="quarter" idx="15"/>
          </p:nvPr>
        </p:nvSpPr>
        <p:spPr/>
        <p:txBody>
          <a:bodyPr>
            <a:normAutofit fontScale="92500" lnSpcReduction="10000"/>
          </a:bodyPr>
          <a:lstStyle/>
          <a:p>
            <a:endParaRPr lang="nb-NO"/>
          </a:p>
        </p:txBody>
      </p:sp>
      <p:sp>
        <p:nvSpPr>
          <p:cNvPr id="9" name="Plassholder for bilde 8">
            <a:extLst>
              <a:ext uri="{FF2B5EF4-FFF2-40B4-BE49-F238E27FC236}">
                <a16:creationId xmlns:a16="http://schemas.microsoft.com/office/drawing/2014/main" xmlns="" id="{8F0B2D64-5BD2-4442-B614-9D1C94E2E331}"/>
              </a:ext>
            </a:extLst>
          </p:cNvPr>
          <p:cNvSpPr>
            <a:spLocks noGrp="1"/>
          </p:cNvSpPr>
          <p:nvPr>
            <p:ph type="pic" sz="quarter" idx="13"/>
          </p:nvPr>
        </p:nvSpPr>
        <p:spPr>
          <a:xfrm>
            <a:off x="269271" y="155449"/>
            <a:ext cx="10153268" cy="4651176"/>
          </a:xfrm>
        </p:spPr>
      </p:sp>
      <p:pic>
        <p:nvPicPr>
          <p:cNvPr id="10" name="Bilde 9">
            <a:extLst>
              <a:ext uri="{FF2B5EF4-FFF2-40B4-BE49-F238E27FC236}">
                <a16:creationId xmlns:a16="http://schemas.microsoft.com/office/drawing/2014/main" xmlns="" id="{61724017-C705-4BA5-A063-FDD45692A87B}"/>
              </a:ext>
            </a:extLst>
          </p:cNvPr>
          <p:cNvPicPr>
            <a:picLocks noChangeAspect="1"/>
          </p:cNvPicPr>
          <p:nvPr/>
        </p:nvPicPr>
        <p:blipFill>
          <a:blip r:embed="rId2"/>
          <a:stretch>
            <a:fillRect/>
          </a:stretch>
        </p:blipFill>
        <p:spPr>
          <a:xfrm>
            <a:off x="3044952" y="64009"/>
            <a:ext cx="6144768" cy="4251959"/>
          </a:xfrm>
          <a:prstGeom prst="rect">
            <a:avLst/>
          </a:prstGeom>
        </p:spPr>
      </p:pic>
      <p:pic>
        <p:nvPicPr>
          <p:cNvPr id="2" name="Bilde 1">
            <a:extLst>
              <a:ext uri="{FF2B5EF4-FFF2-40B4-BE49-F238E27FC236}">
                <a16:creationId xmlns:a16="http://schemas.microsoft.com/office/drawing/2014/main" xmlns="" id="{6270802A-3D85-4CE0-92CD-F05A26A16394}"/>
              </a:ext>
            </a:extLst>
          </p:cNvPr>
          <p:cNvPicPr>
            <a:picLocks noChangeAspect="1"/>
          </p:cNvPicPr>
          <p:nvPr/>
        </p:nvPicPr>
        <p:blipFill>
          <a:blip r:embed="rId3"/>
          <a:stretch>
            <a:fillRect/>
          </a:stretch>
        </p:blipFill>
        <p:spPr>
          <a:xfrm>
            <a:off x="269271" y="155449"/>
            <a:ext cx="2447925" cy="1257300"/>
          </a:xfrm>
          <a:prstGeom prst="rect">
            <a:avLst/>
          </a:prstGeom>
        </p:spPr>
      </p:pic>
    </p:spTree>
    <p:extLst>
      <p:ext uri="{BB962C8B-B14F-4D97-AF65-F5344CB8AC3E}">
        <p14:creationId xmlns:p14="http://schemas.microsoft.com/office/powerpoint/2010/main" val="795757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D29A961C-BDF8-48A6-A15A-DC8290FC18A0}"/>
              </a:ext>
            </a:extLst>
          </p:cNvPr>
          <p:cNvSpPr>
            <a:spLocks noGrp="1"/>
          </p:cNvSpPr>
          <p:nvPr>
            <p:ph type="title"/>
          </p:nvPr>
        </p:nvSpPr>
        <p:spPr>
          <a:xfrm>
            <a:off x="612077" y="437137"/>
            <a:ext cx="9729787" cy="526298"/>
          </a:xfrm>
        </p:spPr>
        <p:txBody>
          <a:bodyPr>
            <a:noAutofit/>
          </a:bodyPr>
          <a:lstStyle/>
          <a:p>
            <a:r>
              <a:rPr lang="nb-NO" dirty="0"/>
              <a:t>Sammenhenger mellom mestringsorientert ledelse og sykefravær</a:t>
            </a:r>
            <a:br>
              <a:rPr lang="nb-NO" dirty="0"/>
            </a:br>
            <a:endParaRPr lang="nb-NO" dirty="0"/>
          </a:p>
        </p:txBody>
      </p:sp>
      <p:sp>
        <p:nvSpPr>
          <p:cNvPr id="3" name="Plassholder for innhold 2">
            <a:extLst>
              <a:ext uri="{FF2B5EF4-FFF2-40B4-BE49-F238E27FC236}">
                <a16:creationId xmlns:a16="http://schemas.microsoft.com/office/drawing/2014/main" xmlns="" id="{D796FC21-DD91-42A6-870A-C70B4D71757C}"/>
              </a:ext>
            </a:extLst>
          </p:cNvPr>
          <p:cNvSpPr>
            <a:spLocks noGrp="1"/>
          </p:cNvSpPr>
          <p:nvPr>
            <p:ph idx="1"/>
          </p:nvPr>
        </p:nvSpPr>
        <p:spPr/>
        <p:txBody>
          <a:bodyPr>
            <a:normAutofit/>
          </a:bodyPr>
          <a:lstStyle/>
          <a:p>
            <a:r>
              <a:rPr lang="nb-NO" dirty="0"/>
              <a:t>Det er påvist statistisk signifikante sammenhenger mellom </a:t>
            </a:r>
            <a:r>
              <a:rPr lang="nb-NO" i="1" dirty="0"/>
              <a:t>mestringsorientert ledelse, mestringsklima</a:t>
            </a:r>
            <a:r>
              <a:rPr lang="nb-NO" dirty="0"/>
              <a:t> og sykefravær. </a:t>
            </a:r>
          </a:p>
          <a:p>
            <a:pPr lvl="1"/>
            <a:r>
              <a:rPr lang="nb-NO" dirty="0"/>
              <a:t>Høyere gjennomsnittskåre på disse to faktorene er forbundet med lavere samlet sykefravær i virksomheten innen helse og omsorg</a:t>
            </a:r>
            <a:br>
              <a:rPr lang="nb-NO" dirty="0"/>
            </a:br>
            <a:endParaRPr lang="nb-NO" dirty="0"/>
          </a:p>
          <a:p>
            <a:r>
              <a:rPr lang="nb-NO" dirty="0"/>
              <a:t>Det er systematiske forskjeller mellom virksomheter innen helse og omsorg med høyt og lavt sykefravær når det gjelder hvordan </a:t>
            </a:r>
            <a:r>
              <a:rPr lang="nb-NO" i="1" dirty="0"/>
              <a:t>mestringsorientert ledelse</a:t>
            </a:r>
            <a:r>
              <a:rPr lang="nb-NO" dirty="0"/>
              <a:t> og </a:t>
            </a:r>
            <a:r>
              <a:rPr lang="nb-NO" i="1" dirty="0"/>
              <a:t>mestringsklima oppleves</a:t>
            </a:r>
            <a:r>
              <a:rPr lang="nb-NO" dirty="0"/>
              <a:t> av medarbeiderne</a:t>
            </a:r>
          </a:p>
          <a:p>
            <a:pPr lvl="1"/>
            <a:r>
              <a:rPr lang="nb-NO" dirty="0"/>
              <a:t>Ansatte i virksomheter med sykefravær under gjennomsnittet opplever større grad av </a:t>
            </a:r>
            <a:r>
              <a:rPr lang="nb-NO" i="1" dirty="0"/>
              <a:t>mestringsorientert ledelse </a:t>
            </a:r>
            <a:r>
              <a:rPr lang="nb-NO" dirty="0"/>
              <a:t>og et mer </a:t>
            </a:r>
            <a:r>
              <a:rPr lang="nb-NO" i="1" dirty="0"/>
              <a:t>mestringsorientert klima.</a:t>
            </a:r>
            <a:br>
              <a:rPr lang="nb-NO" i="1" dirty="0"/>
            </a:br>
            <a:endParaRPr lang="nb-NO" i="1" dirty="0"/>
          </a:p>
          <a:p>
            <a:r>
              <a:rPr lang="nb-NO" dirty="0"/>
              <a:t>Vi finner ikke tilsvarende signifikante sammenhenger for barnehagene</a:t>
            </a:r>
          </a:p>
          <a:p>
            <a:pPr marL="0" lvl="0" indent="0">
              <a:buNone/>
            </a:pPr>
            <a:endParaRPr lang="nb-NO" dirty="0"/>
          </a:p>
          <a:p>
            <a:endParaRPr lang="nb-NO" dirty="0"/>
          </a:p>
        </p:txBody>
      </p:sp>
      <p:sp>
        <p:nvSpPr>
          <p:cNvPr id="4" name="Plassholder for lysbildenummer 3">
            <a:extLst>
              <a:ext uri="{FF2B5EF4-FFF2-40B4-BE49-F238E27FC236}">
                <a16:creationId xmlns:a16="http://schemas.microsoft.com/office/drawing/2014/main" xmlns="" id="{F118F29E-EAD6-42A9-AE93-1DE678748FEC}"/>
              </a:ext>
            </a:extLst>
          </p:cNvPr>
          <p:cNvSpPr>
            <a:spLocks noGrp="1"/>
          </p:cNvSpPr>
          <p:nvPr>
            <p:ph type="sldNum" sz="quarter" idx="12"/>
          </p:nvPr>
        </p:nvSpPr>
        <p:spPr/>
        <p:txBody>
          <a:bodyPr/>
          <a:lstStyle/>
          <a:p>
            <a:fld id="{0C0CF154-A7BA-4273-A0F2-522933EAE825}" type="slidenum">
              <a:rPr lang="nb-NO" smtClean="0"/>
              <a:pPr/>
              <a:t>2</a:t>
            </a:fld>
            <a:endParaRPr lang="nb-NO"/>
          </a:p>
        </p:txBody>
      </p:sp>
      <p:pic>
        <p:nvPicPr>
          <p:cNvPr id="7" name="Bilde 6">
            <a:extLst>
              <a:ext uri="{FF2B5EF4-FFF2-40B4-BE49-F238E27FC236}">
                <a16:creationId xmlns:a16="http://schemas.microsoft.com/office/drawing/2014/main" xmlns="" id="{AA6AEB44-B1B3-42E8-B28D-86ED353C29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975" y="6962721"/>
            <a:ext cx="725487" cy="397814"/>
          </a:xfrm>
          <a:prstGeom prst="rect">
            <a:avLst/>
          </a:prstGeom>
        </p:spPr>
      </p:pic>
    </p:spTree>
    <p:extLst>
      <p:ext uri="{BB962C8B-B14F-4D97-AF65-F5344CB8AC3E}">
        <p14:creationId xmlns:p14="http://schemas.microsoft.com/office/powerpoint/2010/main" val="743445712"/>
      </p:ext>
    </p:extLst>
  </p:cSld>
  <p:clrMapOvr>
    <a:masterClrMapping/>
  </p:clrMapOvr>
  <mc:AlternateContent xmlns:mc="http://schemas.openxmlformats.org/markup-compatibility/2006" xmlns:p14="http://schemas.microsoft.com/office/powerpoint/2010/main">
    <mc:Choice Requires="p14">
      <p:transition spd="slow" p14:dur="2000" advTm="134525"/>
    </mc:Choice>
    <mc:Fallback xmlns="">
      <p:transition spd="slow" advTm="13452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D29A961C-BDF8-48A6-A15A-DC8290FC18A0}"/>
              </a:ext>
            </a:extLst>
          </p:cNvPr>
          <p:cNvSpPr>
            <a:spLocks noGrp="1"/>
          </p:cNvSpPr>
          <p:nvPr>
            <p:ph type="title"/>
          </p:nvPr>
        </p:nvSpPr>
        <p:spPr>
          <a:xfrm>
            <a:off x="612077" y="437137"/>
            <a:ext cx="9729787" cy="526298"/>
          </a:xfrm>
        </p:spPr>
        <p:txBody>
          <a:bodyPr>
            <a:noAutofit/>
          </a:bodyPr>
          <a:lstStyle/>
          <a:p>
            <a:r>
              <a:rPr lang="nb-NO" dirty="0"/>
              <a:t>Systematiske forskjeller mellom virksomheter med høyt og lavt fravær</a:t>
            </a:r>
          </a:p>
        </p:txBody>
      </p:sp>
      <p:sp>
        <p:nvSpPr>
          <p:cNvPr id="3" name="Plassholder for innhold 2">
            <a:extLst>
              <a:ext uri="{FF2B5EF4-FFF2-40B4-BE49-F238E27FC236}">
                <a16:creationId xmlns:a16="http://schemas.microsoft.com/office/drawing/2014/main" xmlns="" id="{D796FC21-DD91-42A6-870A-C70B4D71757C}"/>
              </a:ext>
            </a:extLst>
          </p:cNvPr>
          <p:cNvSpPr>
            <a:spLocks noGrp="1"/>
          </p:cNvSpPr>
          <p:nvPr>
            <p:ph idx="1"/>
          </p:nvPr>
        </p:nvSpPr>
        <p:spPr/>
        <p:txBody>
          <a:bodyPr>
            <a:normAutofit/>
          </a:bodyPr>
          <a:lstStyle/>
          <a:p>
            <a:r>
              <a:rPr lang="nb-NO" dirty="0"/>
              <a:t>I intervjuundersøkelsen i casekommunene fremkommer det systematiske forskjeller mellom virksomheter med høyt og lavt fravær </a:t>
            </a:r>
            <a:r>
              <a:rPr lang="nb-NO" dirty="0" smtClean="0"/>
              <a:t>mht</a:t>
            </a:r>
            <a:r>
              <a:rPr lang="nb-NO" dirty="0"/>
              <a:t>.</a:t>
            </a:r>
            <a:r>
              <a:rPr lang="nb-NO" dirty="0" smtClean="0"/>
              <a:t> </a:t>
            </a:r>
            <a:r>
              <a:rPr lang="nb-NO" i="1" dirty="0"/>
              <a:t>holdninger til sykefravær</a:t>
            </a:r>
            <a:r>
              <a:rPr lang="nb-NO" dirty="0"/>
              <a:t>, </a:t>
            </a:r>
            <a:r>
              <a:rPr lang="nb-NO" i="1" dirty="0"/>
              <a:t>mestringsorientert klima</a:t>
            </a:r>
            <a:r>
              <a:rPr lang="nb-NO" dirty="0"/>
              <a:t> og </a:t>
            </a:r>
            <a:r>
              <a:rPr lang="nb-NO" i="1" dirty="0"/>
              <a:t>mestringsorientert ledelse</a:t>
            </a:r>
            <a:endParaRPr lang="nb-NO" dirty="0"/>
          </a:p>
          <a:p>
            <a:r>
              <a:rPr lang="nb-NO" dirty="0"/>
              <a:t>I virksomheter med lavt sykefravær snakker ledere og medarbeidere oftere om; </a:t>
            </a:r>
          </a:p>
          <a:p>
            <a:pPr lvl="1"/>
            <a:r>
              <a:rPr lang="nb-NO" dirty="0"/>
              <a:t>At det er mulig for lederne å påvirke sykefraværet</a:t>
            </a:r>
          </a:p>
          <a:p>
            <a:pPr lvl="1"/>
            <a:r>
              <a:rPr lang="nb-NO" dirty="0"/>
              <a:t>Ledere som ser de ansatte, som inspirerer, er tydelige og involverende </a:t>
            </a:r>
          </a:p>
          <a:p>
            <a:pPr lvl="1"/>
            <a:r>
              <a:rPr lang="nb-NO" dirty="0"/>
              <a:t>At lederne tar de nødvendige samtalene med dem som har høyt fravær</a:t>
            </a:r>
          </a:p>
          <a:p>
            <a:pPr lvl="1"/>
            <a:r>
              <a:rPr lang="nb-NO" dirty="0"/>
              <a:t>At det er naturlig å snakke med leder før man går til lege </a:t>
            </a:r>
          </a:p>
          <a:p>
            <a:pPr lvl="1"/>
            <a:r>
              <a:rPr lang="nb-NO" dirty="0"/>
              <a:t>Den åpne kommunikasjoner hvor det er naturlig å snakke om sykefraværet </a:t>
            </a:r>
          </a:p>
          <a:p>
            <a:pPr lvl="1"/>
            <a:r>
              <a:rPr lang="nb-NO" dirty="0"/>
              <a:t>Kollegastøtte og kultur for å gi og ta tilbakemeldinger</a:t>
            </a:r>
          </a:p>
          <a:p>
            <a:pPr lvl="1"/>
            <a:r>
              <a:rPr lang="nb-NO" dirty="0"/>
              <a:t>At man har forventninger om at alle stiller på jobb så langt råd er</a:t>
            </a:r>
          </a:p>
          <a:p>
            <a:pPr lvl="1"/>
            <a:r>
              <a:rPr lang="nb-NO" dirty="0"/>
              <a:t>Kompetanse og kvalitetsutfordringene knyttet til fraværet</a:t>
            </a:r>
          </a:p>
          <a:p>
            <a:pPr lvl="1"/>
            <a:r>
              <a:rPr lang="nb-NO" dirty="0"/>
              <a:t>Rom for å ta initiativ og muligheter for å jobbe selvstendig</a:t>
            </a:r>
          </a:p>
          <a:p>
            <a:pPr marL="0" indent="0">
              <a:buNone/>
            </a:pPr>
            <a:endParaRPr lang="nb-NO" dirty="0"/>
          </a:p>
          <a:p>
            <a:pPr marL="0" lvl="0" indent="0">
              <a:buNone/>
            </a:pPr>
            <a:endParaRPr lang="nb-NO" dirty="0"/>
          </a:p>
          <a:p>
            <a:endParaRPr lang="nb-NO" dirty="0"/>
          </a:p>
        </p:txBody>
      </p:sp>
      <p:sp>
        <p:nvSpPr>
          <p:cNvPr id="4" name="Plassholder for lysbildenummer 3">
            <a:extLst>
              <a:ext uri="{FF2B5EF4-FFF2-40B4-BE49-F238E27FC236}">
                <a16:creationId xmlns:a16="http://schemas.microsoft.com/office/drawing/2014/main" xmlns="" id="{F118F29E-EAD6-42A9-AE93-1DE678748FEC}"/>
              </a:ext>
            </a:extLst>
          </p:cNvPr>
          <p:cNvSpPr>
            <a:spLocks noGrp="1"/>
          </p:cNvSpPr>
          <p:nvPr>
            <p:ph type="sldNum" sz="quarter" idx="12"/>
          </p:nvPr>
        </p:nvSpPr>
        <p:spPr/>
        <p:txBody>
          <a:bodyPr/>
          <a:lstStyle/>
          <a:p>
            <a:fld id="{0C0CF154-A7BA-4273-A0F2-522933EAE825}" type="slidenum">
              <a:rPr lang="nb-NO" smtClean="0"/>
              <a:pPr/>
              <a:t>3</a:t>
            </a:fld>
            <a:endParaRPr lang="nb-NO"/>
          </a:p>
        </p:txBody>
      </p:sp>
      <p:pic>
        <p:nvPicPr>
          <p:cNvPr id="8" name="Bilde 7">
            <a:extLst>
              <a:ext uri="{FF2B5EF4-FFF2-40B4-BE49-F238E27FC236}">
                <a16:creationId xmlns:a16="http://schemas.microsoft.com/office/drawing/2014/main" xmlns="" id="{074AD132-3E1C-458A-B13A-8BB8171407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975" y="6962721"/>
            <a:ext cx="725487" cy="397814"/>
          </a:xfrm>
          <a:prstGeom prst="rect">
            <a:avLst/>
          </a:prstGeom>
        </p:spPr>
      </p:pic>
    </p:spTree>
    <p:extLst>
      <p:ext uri="{BB962C8B-B14F-4D97-AF65-F5344CB8AC3E}">
        <p14:creationId xmlns:p14="http://schemas.microsoft.com/office/powerpoint/2010/main" val="3724468397"/>
      </p:ext>
    </p:extLst>
  </p:cSld>
  <p:clrMapOvr>
    <a:masterClrMapping/>
  </p:clrMapOvr>
  <mc:AlternateContent xmlns:mc="http://schemas.openxmlformats.org/markup-compatibility/2006" xmlns:p14="http://schemas.microsoft.com/office/powerpoint/2010/main">
    <mc:Choice Requires="p14">
      <p:transition spd="slow" p14:dur="2000" advTm="134525"/>
    </mc:Choice>
    <mc:Fallback xmlns="">
      <p:transition spd="slow" advTm="13452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D29A961C-BDF8-48A6-A15A-DC8290FC18A0}"/>
              </a:ext>
            </a:extLst>
          </p:cNvPr>
          <p:cNvSpPr>
            <a:spLocks noGrp="1"/>
          </p:cNvSpPr>
          <p:nvPr>
            <p:ph type="title"/>
          </p:nvPr>
        </p:nvSpPr>
        <p:spPr>
          <a:xfrm>
            <a:off x="612077" y="437137"/>
            <a:ext cx="9729787" cy="526298"/>
          </a:xfrm>
        </p:spPr>
        <p:txBody>
          <a:bodyPr>
            <a:noAutofit/>
          </a:bodyPr>
          <a:lstStyle/>
          <a:p>
            <a:r>
              <a:rPr lang="nb-NO" dirty="0"/>
              <a:t>Systematiske forskjeller mellom ledere som mener at de kan påvirke sykefraværet og de som ikke tror at de kan det</a:t>
            </a:r>
          </a:p>
        </p:txBody>
      </p:sp>
      <p:sp>
        <p:nvSpPr>
          <p:cNvPr id="3" name="Plassholder for innhold 2">
            <a:extLst>
              <a:ext uri="{FF2B5EF4-FFF2-40B4-BE49-F238E27FC236}">
                <a16:creationId xmlns:a16="http://schemas.microsoft.com/office/drawing/2014/main" xmlns="" id="{D796FC21-DD91-42A6-870A-C70B4D71757C}"/>
              </a:ext>
            </a:extLst>
          </p:cNvPr>
          <p:cNvSpPr>
            <a:spLocks noGrp="1"/>
          </p:cNvSpPr>
          <p:nvPr>
            <p:ph idx="1"/>
          </p:nvPr>
        </p:nvSpPr>
        <p:spPr/>
        <p:txBody>
          <a:bodyPr>
            <a:normAutofit/>
          </a:bodyPr>
          <a:lstStyle/>
          <a:p>
            <a:r>
              <a:rPr lang="nb-NO" dirty="0"/>
              <a:t>Gjennom spørreundersøkelsen er det avdekket systematiske forskjeller mellom lederne som opplever at de kan påvirke sykefraværet og de som ikke opplever at de kan det. </a:t>
            </a:r>
          </a:p>
          <a:p>
            <a:r>
              <a:rPr lang="nb-NO" dirty="0"/>
              <a:t>Ledere som mener de kan påvirke fraværet;</a:t>
            </a:r>
          </a:p>
          <a:p>
            <a:pPr lvl="1"/>
            <a:r>
              <a:rPr lang="nb-NO" sz="2000" dirty="0"/>
              <a:t>Opplever NED-satsningen i egen kommune som godt forankret og er langt mer positive i sin vurdering hvilken betydning satsningen har hatt for dem som ledere</a:t>
            </a:r>
            <a:br>
              <a:rPr lang="nb-NO" sz="2000" dirty="0"/>
            </a:br>
            <a:endParaRPr lang="nb-NO" sz="2000" dirty="0"/>
          </a:p>
          <a:p>
            <a:pPr lvl="1"/>
            <a:r>
              <a:rPr lang="nb-NO" sz="2000" dirty="0"/>
              <a:t>Opplever at det har skjedd positive endringer på områder som åpenhet om sykefravær, styrking av relasjonen mellom leder og ansatt, fokus på ledelsesutøvelse og det å sette sykefraværer på dagsorden. </a:t>
            </a:r>
            <a:br>
              <a:rPr lang="nb-NO" sz="2000" dirty="0"/>
            </a:br>
            <a:endParaRPr lang="nb-NO" sz="2000" dirty="0"/>
          </a:p>
          <a:p>
            <a:pPr lvl="1"/>
            <a:r>
              <a:rPr lang="nb-NO" sz="2000" dirty="0"/>
              <a:t>Mener at NED-satsningen har bidratt positivt når det gjelder samarbeidskulturen i egen virksomhet </a:t>
            </a:r>
          </a:p>
          <a:p>
            <a:endParaRPr lang="nb-NO" dirty="0"/>
          </a:p>
          <a:p>
            <a:pPr marL="0" indent="0">
              <a:buNone/>
            </a:pPr>
            <a:endParaRPr lang="nb-NO" dirty="0"/>
          </a:p>
          <a:p>
            <a:pPr marL="0" lvl="0" indent="0">
              <a:buNone/>
            </a:pPr>
            <a:endParaRPr lang="nb-NO" dirty="0"/>
          </a:p>
          <a:p>
            <a:endParaRPr lang="nb-NO" dirty="0"/>
          </a:p>
        </p:txBody>
      </p:sp>
      <p:sp>
        <p:nvSpPr>
          <p:cNvPr id="4" name="Plassholder for lysbildenummer 3">
            <a:extLst>
              <a:ext uri="{FF2B5EF4-FFF2-40B4-BE49-F238E27FC236}">
                <a16:creationId xmlns:a16="http://schemas.microsoft.com/office/drawing/2014/main" xmlns="" id="{F118F29E-EAD6-42A9-AE93-1DE678748FEC}"/>
              </a:ext>
            </a:extLst>
          </p:cNvPr>
          <p:cNvSpPr>
            <a:spLocks noGrp="1"/>
          </p:cNvSpPr>
          <p:nvPr>
            <p:ph type="sldNum" sz="quarter" idx="12"/>
          </p:nvPr>
        </p:nvSpPr>
        <p:spPr/>
        <p:txBody>
          <a:bodyPr/>
          <a:lstStyle/>
          <a:p>
            <a:fld id="{0C0CF154-A7BA-4273-A0F2-522933EAE825}" type="slidenum">
              <a:rPr lang="nb-NO" smtClean="0"/>
              <a:pPr/>
              <a:t>4</a:t>
            </a:fld>
            <a:endParaRPr lang="nb-NO"/>
          </a:p>
        </p:txBody>
      </p:sp>
      <p:pic>
        <p:nvPicPr>
          <p:cNvPr id="6" name="Bilde 5">
            <a:extLst>
              <a:ext uri="{FF2B5EF4-FFF2-40B4-BE49-F238E27FC236}">
                <a16:creationId xmlns:a16="http://schemas.microsoft.com/office/drawing/2014/main" xmlns="" id="{B93048E2-D4EF-4668-A6BF-A5C93FA409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975" y="6962721"/>
            <a:ext cx="725487" cy="397814"/>
          </a:xfrm>
          <a:prstGeom prst="rect">
            <a:avLst/>
          </a:prstGeom>
        </p:spPr>
      </p:pic>
    </p:spTree>
    <p:extLst>
      <p:ext uri="{BB962C8B-B14F-4D97-AF65-F5344CB8AC3E}">
        <p14:creationId xmlns:p14="http://schemas.microsoft.com/office/powerpoint/2010/main" val="203167991"/>
      </p:ext>
    </p:extLst>
  </p:cSld>
  <p:clrMapOvr>
    <a:masterClrMapping/>
  </p:clrMapOvr>
  <mc:AlternateContent xmlns:mc="http://schemas.openxmlformats.org/markup-compatibility/2006" xmlns:p14="http://schemas.microsoft.com/office/powerpoint/2010/main">
    <mc:Choice Requires="p14">
      <p:transition spd="slow" p14:dur="2000" advTm="134525"/>
    </mc:Choice>
    <mc:Fallback xmlns="">
      <p:transition spd="slow" advTm="13452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D29A961C-BDF8-48A6-A15A-DC8290FC18A0}"/>
              </a:ext>
            </a:extLst>
          </p:cNvPr>
          <p:cNvSpPr>
            <a:spLocks noGrp="1"/>
          </p:cNvSpPr>
          <p:nvPr>
            <p:ph type="title"/>
          </p:nvPr>
        </p:nvSpPr>
        <p:spPr>
          <a:xfrm>
            <a:off x="612077" y="437137"/>
            <a:ext cx="9729787" cy="526298"/>
          </a:xfrm>
        </p:spPr>
        <p:txBody>
          <a:bodyPr>
            <a:noAutofit/>
          </a:bodyPr>
          <a:lstStyle/>
          <a:p>
            <a:r>
              <a:rPr lang="nb-NO" dirty="0"/>
              <a:t>Lederutviklingen har hatt effekt</a:t>
            </a:r>
          </a:p>
        </p:txBody>
      </p:sp>
      <p:sp>
        <p:nvSpPr>
          <p:cNvPr id="3" name="Plassholder for innhold 2">
            <a:extLst>
              <a:ext uri="{FF2B5EF4-FFF2-40B4-BE49-F238E27FC236}">
                <a16:creationId xmlns:a16="http://schemas.microsoft.com/office/drawing/2014/main" xmlns="" id="{D796FC21-DD91-42A6-870A-C70B4D71757C}"/>
              </a:ext>
            </a:extLst>
          </p:cNvPr>
          <p:cNvSpPr>
            <a:spLocks noGrp="1"/>
          </p:cNvSpPr>
          <p:nvPr>
            <p:ph idx="1"/>
          </p:nvPr>
        </p:nvSpPr>
        <p:spPr>
          <a:xfrm>
            <a:off x="612077" y="1431503"/>
            <a:ext cx="9487185" cy="5481362"/>
          </a:xfrm>
        </p:spPr>
        <p:txBody>
          <a:bodyPr>
            <a:normAutofit/>
          </a:bodyPr>
          <a:lstStyle/>
          <a:p>
            <a:r>
              <a:rPr lang="nb-NO" dirty="0"/>
              <a:t>Det ser ut som om kommunenes satsning på lederutvikling har gitt effekt. </a:t>
            </a:r>
          </a:p>
          <a:p>
            <a:r>
              <a:rPr lang="nb-NO" dirty="0"/>
              <a:t>I spørreundersøkelsen til medarbeidere i casekommunene svarte over halvparten av respondentene at deres nærmeste leder:</a:t>
            </a:r>
          </a:p>
          <a:p>
            <a:pPr lvl="1"/>
            <a:r>
              <a:rPr lang="nb-NO" dirty="0"/>
              <a:t>I</a:t>
            </a:r>
            <a:r>
              <a:rPr lang="nb-NO" sz="2000" dirty="0"/>
              <a:t> løpet av det siste halvåret i større grad har utøvd mestringsorientert ledelse</a:t>
            </a:r>
            <a:br>
              <a:rPr lang="nb-NO" sz="2000" dirty="0"/>
            </a:br>
            <a:endParaRPr lang="nb-NO" sz="2000" dirty="0"/>
          </a:p>
          <a:p>
            <a:pPr lvl="1"/>
            <a:r>
              <a:rPr lang="nb-NO" sz="2000" dirty="0"/>
              <a:t>I større grad enn tidligere involverer medarbeiderne i beslutninger som angår dem</a:t>
            </a:r>
            <a:br>
              <a:rPr lang="nb-NO" sz="2000" dirty="0"/>
            </a:br>
            <a:endParaRPr lang="nb-NO" sz="2000" dirty="0"/>
          </a:p>
          <a:p>
            <a:pPr lvl="1"/>
            <a:r>
              <a:rPr lang="nb-NO" sz="2000" dirty="0"/>
              <a:t>I større grad enn tidligere er tydelig på forventingene til den enkelte</a:t>
            </a:r>
          </a:p>
          <a:p>
            <a:pPr marL="0" indent="0">
              <a:buNone/>
            </a:pPr>
            <a:endParaRPr lang="nb-NO" dirty="0"/>
          </a:p>
          <a:p>
            <a:pPr marL="0" indent="0">
              <a:buNone/>
            </a:pPr>
            <a:endParaRPr lang="nb-NO" dirty="0"/>
          </a:p>
          <a:p>
            <a:pPr marL="0" lvl="0" indent="0">
              <a:buNone/>
            </a:pPr>
            <a:endParaRPr lang="nb-NO" dirty="0"/>
          </a:p>
          <a:p>
            <a:endParaRPr lang="nb-NO" dirty="0"/>
          </a:p>
        </p:txBody>
      </p:sp>
      <p:sp>
        <p:nvSpPr>
          <p:cNvPr id="4" name="Plassholder for lysbildenummer 3">
            <a:extLst>
              <a:ext uri="{FF2B5EF4-FFF2-40B4-BE49-F238E27FC236}">
                <a16:creationId xmlns:a16="http://schemas.microsoft.com/office/drawing/2014/main" xmlns="" id="{F118F29E-EAD6-42A9-AE93-1DE678748FEC}"/>
              </a:ext>
            </a:extLst>
          </p:cNvPr>
          <p:cNvSpPr>
            <a:spLocks noGrp="1"/>
          </p:cNvSpPr>
          <p:nvPr>
            <p:ph type="sldNum" sz="quarter" idx="12"/>
          </p:nvPr>
        </p:nvSpPr>
        <p:spPr/>
        <p:txBody>
          <a:bodyPr/>
          <a:lstStyle/>
          <a:p>
            <a:fld id="{0C0CF154-A7BA-4273-A0F2-522933EAE825}" type="slidenum">
              <a:rPr lang="nb-NO" smtClean="0"/>
              <a:pPr/>
              <a:t>5</a:t>
            </a:fld>
            <a:endParaRPr lang="nb-NO"/>
          </a:p>
        </p:txBody>
      </p:sp>
      <p:pic>
        <p:nvPicPr>
          <p:cNvPr id="6" name="Bilde 5">
            <a:extLst>
              <a:ext uri="{FF2B5EF4-FFF2-40B4-BE49-F238E27FC236}">
                <a16:creationId xmlns:a16="http://schemas.microsoft.com/office/drawing/2014/main" xmlns="" id="{14B61560-1963-4D2C-86E4-F523F56746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975" y="6962721"/>
            <a:ext cx="725487" cy="397814"/>
          </a:xfrm>
          <a:prstGeom prst="rect">
            <a:avLst/>
          </a:prstGeom>
        </p:spPr>
      </p:pic>
    </p:spTree>
    <p:extLst>
      <p:ext uri="{BB962C8B-B14F-4D97-AF65-F5344CB8AC3E}">
        <p14:creationId xmlns:p14="http://schemas.microsoft.com/office/powerpoint/2010/main" val="1265529706"/>
      </p:ext>
    </p:extLst>
  </p:cSld>
  <p:clrMapOvr>
    <a:masterClrMapping/>
  </p:clrMapOvr>
  <mc:AlternateContent xmlns:mc="http://schemas.openxmlformats.org/markup-compatibility/2006" xmlns:p14="http://schemas.microsoft.com/office/powerpoint/2010/main">
    <mc:Choice Requires="p14">
      <p:transition spd="slow" p14:dur="2000" advTm="134525"/>
    </mc:Choice>
    <mc:Fallback xmlns="">
      <p:transition spd="slow" advTm="13452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D29A961C-BDF8-48A6-A15A-DC8290FC18A0}"/>
              </a:ext>
            </a:extLst>
          </p:cNvPr>
          <p:cNvSpPr>
            <a:spLocks noGrp="1"/>
          </p:cNvSpPr>
          <p:nvPr>
            <p:ph type="title"/>
          </p:nvPr>
        </p:nvSpPr>
        <p:spPr>
          <a:xfrm>
            <a:off x="612077" y="437137"/>
            <a:ext cx="9729787" cy="526298"/>
          </a:xfrm>
        </p:spPr>
        <p:txBody>
          <a:bodyPr>
            <a:noAutofit/>
          </a:bodyPr>
          <a:lstStyle/>
          <a:p>
            <a:r>
              <a:rPr lang="nb-NO" dirty="0"/>
              <a:t>Ansatte i barnehagene har en mer positiv opplevelse</a:t>
            </a:r>
          </a:p>
        </p:txBody>
      </p:sp>
      <p:sp>
        <p:nvSpPr>
          <p:cNvPr id="3" name="Plassholder for innhold 2">
            <a:extLst>
              <a:ext uri="{FF2B5EF4-FFF2-40B4-BE49-F238E27FC236}">
                <a16:creationId xmlns:a16="http://schemas.microsoft.com/office/drawing/2014/main" xmlns="" id="{D796FC21-DD91-42A6-870A-C70B4D71757C}"/>
              </a:ext>
            </a:extLst>
          </p:cNvPr>
          <p:cNvSpPr>
            <a:spLocks noGrp="1"/>
          </p:cNvSpPr>
          <p:nvPr>
            <p:ph idx="1"/>
          </p:nvPr>
        </p:nvSpPr>
        <p:spPr/>
        <p:txBody>
          <a:bodyPr>
            <a:normAutofit/>
          </a:bodyPr>
          <a:lstStyle/>
          <a:p>
            <a:r>
              <a:rPr lang="nb-NO" dirty="0"/>
              <a:t>Det er systematiske forskjeller i hvordan ansatte i barnehagesektoren og helse og omsorgssektoren opplever og beskriver sin situasjon. </a:t>
            </a:r>
          </a:p>
          <a:p>
            <a:r>
              <a:rPr lang="nb-NO" dirty="0"/>
              <a:t>Vi har sett at medarbeiderne i barnehagesektoren i større grad enn ansatte i helse og omsorgssektoren:</a:t>
            </a:r>
          </a:p>
          <a:p>
            <a:pPr lvl="1"/>
            <a:r>
              <a:rPr lang="nb-NO" sz="2000" dirty="0"/>
              <a:t>Opplever at det utøves mestringsorientert ledelse</a:t>
            </a:r>
          </a:p>
          <a:p>
            <a:pPr lvl="1"/>
            <a:r>
              <a:rPr lang="nb-NO" sz="2000" dirty="0"/>
              <a:t>Har en positiv opplevelse av de øvrige arbeidsmiljørelaterte forholdene som inngår i 10 faktor-undersøkelsen</a:t>
            </a:r>
          </a:p>
          <a:p>
            <a:pPr lvl="1"/>
            <a:r>
              <a:rPr lang="nb-NO" sz="2000" dirty="0"/>
              <a:t> Oppfatter at sykefraværsarbeidet er godt forankret</a:t>
            </a:r>
          </a:p>
          <a:p>
            <a:pPr lvl="1"/>
            <a:r>
              <a:rPr lang="nb-NO" sz="2000" dirty="0"/>
              <a:t>Mener at NED-prosessene har gitt positive bidrag og at satsningen har styrket samarbeidsklimaet i avdelingen og relasjonene mellom leder og ansatte</a:t>
            </a:r>
            <a:r>
              <a:rPr lang="nb-NO" dirty="0"/>
              <a:t/>
            </a:r>
            <a:br>
              <a:rPr lang="nb-NO" dirty="0"/>
            </a:br>
            <a:endParaRPr lang="nb-NO" dirty="0"/>
          </a:p>
          <a:p>
            <a:r>
              <a:rPr lang="nb-NO" dirty="0"/>
              <a:t>På samme måte uttrykker avdelingsledere i barnehagesektoren en mer positiv holdning til satsningens bidrag i sykefraværsarbeidet enn respondentene i helse- og omsorgsektoren</a:t>
            </a:r>
          </a:p>
          <a:p>
            <a:endParaRPr lang="nb-NO" dirty="0"/>
          </a:p>
        </p:txBody>
      </p:sp>
      <p:sp>
        <p:nvSpPr>
          <p:cNvPr id="4" name="Plassholder for lysbildenummer 3">
            <a:extLst>
              <a:ext uri="{FF2B5EF4-FFF2-40B4-BE49-F238E27FC236}">
                <a16:creationId xmlns:a16="http://schemas.microsoft.com/office/drawing/2014/main" xmlns="" id="{F118F29E-EAD6-42A9-AE93-1DE678748FEC}"/>
              </a:ext>
            </a:extLst>
          </p:cNvPr>
          <p:cNvSpPr>
            <a:spLocks noGrp="1"/>
          </p:cNvSpPr>
          <p:nvPr>
            <p:ph type="sldNum" sz="quarter" idx="12"/>
          </p:nvPr>
        </p:nvSpPr>
        <p:spPr/>
        <p:txBody>
          <a:bodyPr/>
          <a:lstStyle/>
          <a:p>
            <a:fld id="{0C0CF154-A7BA-4273-A0F2-522933EAE825}" type="slidenum">
              <a:rPr lang="nb-NO" smtClean="0"/>
              <a:pPr/>
              <a:t>6</a:t>
            </a:fld>
            <a:endParaRPr lang="nb-NO"/>
          </a:p>
        </p:txBody>
      </p:sp>
      <p:pic>
        <p:nvPicPr>
          <p:cNvPr id="6" name="Bilde 5">
            <a:extLst>
              <a:ext uri="{FF2B5EF4-FFF2-40B4-BE49-F238E27FC236}">
                <a16:creationId xmlns:a16="http://schemas.microsoft.com/office/drawing/2014/main" xmlns="" id="{491C0C1B-CD64-4DB9-9AF6-2BB2561489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975" y="6962721"/>
            <a:ext cx="725487" cy="397814"/>
          </a:xfrm>
          <a:prstGeom prst="rect">
            <a:avLst/>
          </a:prstGeom>
        </p:spPr>
      </p:pic>
    </p:spTree>
    <p:extLst>
      <p:ext uri="{BB962C8B-B14F-4D97-AF65-F5344CB8AC3E}">
        <p14:creationId xmlns:p14="http://schemas.microsoft.com/office/powerpoint/2010/main" val="2791465255"/>
      </p:ext>
    </p:extLst>
  </p:cSld>
  <p:clrMapOvr>
    <a:masterClrMapping/>
  </p:clrMapOvr>
  <mc:AlternateContent xmlns:mc="http://schemas.openxmlformats.org/markup-compatibility/2006" xmlns:p14="http://schemas.microsoft.com/office/powerpoint/2010/main">
    <mc:Choice Requires="p14">
      <p:transition spd="slow" p14:dur="2000" advTm="134525"/>
    </mc:Choice>
    <mc:Fallback xmlns="">
      <p:transition spd="slow" advTm="13452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D29A961C-BDF8-48A6-A15A-DC8290FC18A0}"/>
              </a:ext>
            </a:extLst>
          </p:cNvPr>
          <p:cNvSpPr>
            <a:spLocks noGrp="1"/>
          </p:cNvSpPr>
          <p:nvPr>
            <p:ph type="title"/>
          </p:nvPr>
        </p:nvSpPr>
        <p:spPr>
          <a:xfrm>
            <a:off x="612077" y="437137"/>
            <a:ext cx="9729787" cy="526298"/>
          </a:xfrm>
        </p:spPr>
        <p:txBody>
          <a:bodyPr>
            <a:noAutofit/>
          </a:bodyPr>
          <a:lstStyle/>
          <a:p>
            <a:r>
              <a:rPr lang="nb-NO" dirty="0"/>
              <a:t>Sykefraværsarbeidet er godt forankret, særlig på toppnivå</a:t>
            </a:r>
          </a:p>
        </p:txBody>
      </p:sp>
      <p:sp>
        <p:nvSpPr>
          <p:cNvPr id="3" name="Plassholder for innhold 2">
            <a:extLst>
              <a:ext uri="{FF2B5EF4-FFF2-40B4-BE49-F238E27FC236}">
                <a16:creationId xmlns:a16="http://schemas.microsoft.com/office/drawing/2014/main" xmlns="" id="{D796FC21-DD91-42A6-870A-C70B4D71757C}"/>
              </a:ext>
            </a:extLst>
          </p:cNvPr>
          <p:cNvSpPr>
            <a:spLocks noGrp="1"/>
          </p:cNvSpPr>
          <p:nvPr>
            <p:ph idx="1"/>
          </p:nvPr>
        </p:nvSpPr>
        <p:spPr/>
        <p:txBody>
          <a:bodyPr>
            <a:normAutofit/>
          </a:bodyPr>
          <a:lstStyle/>
          <a:p>
            <a:r>
              <a:rPr lang="nb-NO" dirty="0"/>
              <a:t>Denne analysen synliggjør at sykefraværsarbeidet gjennomgående vurderes som godt forankret på alle ledernivåer</a:t>
            </a:r>
          </a:p>
          <a:p>
            <a:pPr lvl="1"/>
            <a:r>
              <a:rPr lang="nb-NO" sz="2000" dirty="0"/>
              <a:t> Svarene er mer positive jo høyere opp i organisasjonen man kommer </a:t>
            </a:r>
            <a:br>
              <a:rPr lang="nb-NO" sz="2000" dirty="0"/>
            </a:br>
            <a:endParaRPr lang="nb-NO" sz="2000" dirty="0"/>
          </a:p>
          <a:p>
            <a:r>
              <a:rPr lang="nb-NO" dirty="0"/>
              <a:t>Toppledelsen i kommunene mener at NED-satsningen i stor grad har bidratt til bedre forankring i kommunen som helhet</a:t>
            </a:r>
          </a:p>
          <a:p>
            <a:pPr lvl="1"/>
            <a:r>
              <a:rPr lang="nb-NO" sz="2000" dirty="0"/>
              <a:t>Avdelingslederne vurderer i noe mindre grad at satsingen har bidratt til bedre forankring på virksomhetsledernivå</a:t>
            </a:r>
            <a:br>
              <a:rPr lang="nb-NO" sz="2000" dirty="0"/>
            </a:br>
            <a:endParaRPr lang="nb-NO" sz="2000" dirty="0"/>
          </a:p>
          <a:p>
            <a:r>
              <a:rPr lang="nb-NO" dirty="0"/>
              <a:t>Det fremkommer også at, særlig toppledelsen, mener at NED-prosessene har bidratt til økt oppmerksomhet rundt og mer engasjement i, sykefraværsarbeidet </a:t>
            </a:r>
          </a:p>
          <a:p>
            <a:pPr marL="0" indent="0">
              <a:buNone/>
            </a:pPr>
            <a:endParaRPr lang="nb-NO" dirty="0"/>
          </a:p>
          <a:p>
            <a:pPr marL="0" indent="0">
              <a:buNone/>
            </a:pPr>
            <a:endParaRPr lang="nb-NO" dirty="0"/>
          </a:p>
          <a:p>
            <a:pPr marL="0" lvl="0" indent="0">
              <a:buNone/>
            </a:pPr>
            <a:endParaRPr lang="nb-NO" dirty="0"/>
          </a:p>
          <a:p>
            <a:endParaRPr lang="nb-NO" dirty="0"/>
          </a:p>
        </p:txBody>
      </p:sp>
      <p:sp>
        <p:nvSpPr>
          <p:cNvPr id="4" name="Plassholder for lysbildenummer 3">
            <a:extLst>
              <a:ext uri="{FF2B5EF4-FFF2-40B4-BE49-F238E27FC236}">
                <a16:creationId xmlns:a16="http://schemas.microsoft.com/office/drawing/2014/main" xmlns="" id="{F118F29E-EAD6-42A9-AE93-1DE678748FEC}"/>
              </a:ext>
            </a:extLst>
          </p:cNvPr>
          <p:cNvSpPr>
            <a:spLocks noGrp="1"/>
          </p:cNvSpPr>
          <p:nvPr>
            <p:ph type="sldNum" sz="quarter" idx="12"/>
          </p:nvPr>
        </p:nvSpPr>
        <p:spPr/>
        <p:txBody>
          <a:bodyPr/>
          <a:lstStyle/>
          <a:p>
            <a:fld id="{0C0CF154-A7BA-4273-A0F2-522933EAE825}" type="slidenum">
              <a:rPr lang="nb-NO" smtClean="0"/>
              <a:pPr/>
              <a:t>7</a:t>
            </a:fld>
            <a:endParaRPr lang="nb-NO"/>
          </a:p>
        </p:txBody>
      </p:sp>
      <p:pic>
        <p:nvPicPr>
          <p:cNvPr id="6" name="Bilde 5">
            <a:extLst>
              <a:ext uri="{FF2B5EF4-FFF2-40B4-BE49-F238E27FC236}">
                <a16:creationId xmlns:a16="http://schemas.microsoft.com/office/drawing/2014/main" xmlns="" id="{B3C371B5-D9BC-45EE-A81C-3A286F2206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975" y="6962721"/>
            <a:ext cx="725487" cy="397814"/>
          </a:xfrm>
          <a:prstGeom prst="rect">
            <a:avLst/>
          </a:prstGeom>
        </p:spPr>
      </p:pic>
    </p:spTree>
    <p:extLst>
      <p:ext uri="{BB962C8B-B14F-4D97-AF65-F5344CB8AC3E}">
        <p14:creationId xmlns:p14="http://schemas.microsoft.com/office/powerpoint/2010/main" val="49073148"/>
      </p:ext>
    </p:extLst>
  </p:cSld>
  <p:clrMapOvr>
    <a:masterClrMapping/>
  </p:clrMapOvr>
  <mc:AlternateContent xmlns:mc="http://schemas.openxmlformats.org/markup-compatibility/2006" xmlns:p14="http://schemas.microsoft.com/office/powerpoint/2010/main">
    <mc:Choice Requires="p14">
      <p:transition spd="slow" p14:dur="2000" advTm="134525"/>
    </mc:Choice>
    <mc:Fallback xmlns="">
      <p:transition spd="slow" advTm="13452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D29A961C-BDF8-48A6-A15A-DC8290FC18A0}"/>
              </a:ext>
            </a:extLst>
          </p:cNvPr>
          <p:cNvSpPr>
            <a:spLocks noGrp="1"/>
          </p:cNvSpPr>
          <p:nvPr>
            <p:ph type="title"/>
          </p:nvPr>
        </p:nvSpPr>
        <p:spPr>
          <a:xfrm>
            <a:off x="612077" y="437137"/>
            <a:ext cx="9729787" cy="526298"/>
          </a:xfrm>
        </p:spPr>
        <p:txBody>
          <a:bodyPr>
            <a:noAutofit/>
          </a:bodyPr>
          <a:lstStyle/>
          <a:p>
            <a:r>
              <a:rPr lang="nb-NO" dirty="0"/>
              <a:t>Kunnskap og verktøy fra IA-ledelse 2.0 er tatt i bruk </a:t>
            </a:r>
          </a:p>
        </p:txBody>
      </p:sp>
      <p:sp>
        <p:nvSpPr>
          <p:cNvPr id="3" name="Plassholder for innhold 2">
            <a:extLst>
              <a:ext uri="{FF2B5EF4-FFF2-40B4-BE49-F238E27FC236}">
                <a16:creationId xmlns:a16="http://schemas.microsoft.com/office/drawing/2014/main" xmlns="" id="{D796FC21-DD91-42A6-870A-C70B4D71757C}"/>
              </a:ext>
            </a:extLst>
          </p:cNvPr>
          <p:cNvSpPr>
            <a:spLocks noGrp="1"/>
          </p:cNvSpPr>
          <p:nvPr>
            <p:ph idx="1"/>
          </p:nvPr>
        </p:nvSpPr>
        <p:spPr/>
        <p:txBody>
          <a:bodyPr>
            <a:normAutofit/>
          </a:bodyPr>
          <a:lstStyle/>
          <a:p>
            <a:r>
              <a:rPr lang="nb-NO" dirty="0"/>
              <a:t>Flertallet blant både ledere og ansatte mener at NED-prosessen har gitt positive bidrag i form av:</a:t>
            </a:r>
          </a:p>
          <a:p>
            <a:pPr lvl="1"/>
            <a:r>
              <a:rPr lang="nb-NO" sz="2000" dirty="0"/>
              <a:t> At det har vært viktige diskusjoner om sykefravær </a:t>
            </a:r>
          </a:p>
          <a:p>
            <a:pPr lvl="1"/>
            <a:r>
              <a:rPr lang="nb-NO" sz="2000" dirty="0"/>
              <a:t>At de ansatte har fått påvirket hvilke tiltak som settes i gang</a:t>
            </a:r>
          </a:p>
          <a:p>
            <a:pPr lvl="1"/>
            <a:r>
              <a:rPr lang="nb-NO" sz="2000" dirty="0"/>
              <a:t>At det er større åpenhet omkring sykefravær </a:t>
            </a:r>
          </a:p>
          <a:p>
            <a:pPr lvl="1"/>
            <a:r>
              <a:rPr lang="nb-NO" sz="2000" dirty="0"/>
              <a:t>At relasjoner og samarbeidskulturer er blitt bedret </a:t>
            </a:r>
            <a:br>
              <a:rPr lang="nb-NO" sz="2000" dirty="0"/>
            </a:br>
            <a:endParaRPr lang="nb-NO" sz="2000" dirty="0"/>
          </a:p>
          <a:p>
            <a:r>
              <a:rPr lang="nb-NO" dirty="0"/>
              <a:t>Avdelingslederne vurderer at det største utbyttet de som ledere har hatt av prosessen er at de gjennom dialog-verktøyet har fått et nytt verktøy i sykefraværsarbeidet </a:t>
            </a:r>
          </a:p>
          <a:p>
            <a:r>
              <a:rPr lang="nb-NO" dirty="0"/>
              <a:t>De lederne som ifølge spørreundersøkelsen har tro på at de kan påvirke sykefraværet, ser ut til å ha hatt det største utbytte av satsingen </a:t>
            </a:r>
          </a:p>
          <a:p>
            <a:endParaRPr lang="nb-NO" dirty="0"/>
          </a:p>
        </p:txBody>
      </p:sp>
      <p:sp>
        <p:nvSpPr>
          <p:cNvPr id="4" name="Plassholder for lysbildenummer 3">
            <a:extLst>
              <a:ext uri="{FF2B5EF4-FFF2-40B4-BE49-F238E27FC236}">
                <a16:creationId xmlns:a16="http://schemas.microsoft.com/office/drawing/2014/main" xmlns="" id="{F118F29E-EAD6-42A9-AE93-1DE678748FEC}"/>
              </a:ext>
            </a:extLst>
          </p:cNvPr>
          <p:cNvSpPr>
            <a:spLocks noGrp="1"/>
          </p:cNvSpPr>
          <p:nvPr>
            <p:ph type="sldNum" sz="quarter" idx="12"/>
          </p:nvPr>
        </p:nvSpPr>
        <p:spPr/>
        <p:txBody>
          <a:bodyPr/>
          <a:lstStyle/>
          <a:p>
            <a:fld id="{0C0CF154-A7BA-4273-A0F2-522933EAE825}" type="slidenum">
              <a:rPr lang="nb-NO" smtClean="0"/>
              <a:pPr/>
              <a:t>8</a:t>
            </a:fld>
            <a:endParaRPr lang="nb-NO"/>
          </a:p>
        </p:txBody>
      </p:sp>
      <p:pic>
        <p:nvPicPr>
          <p:cNvPr id="6" name="Bilde 5">
            <a:extLst>
              <a:ext uri="{FF2B5EF4-FFF2-40B4-BE49-F238E27FC236}">
                <a16:creationId xmlns:a16="http://schemas.microsoft.com/office/drawing/2014/main" xmlns="" id="{D775AA77-81F5-4563-AFF1-205DE28455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975" y="6962721"/>
            <a:ext cx="725487" cy="397814"/>
          </a:xfrm>
          <a:prstGeom prst="rect">
            <a:avLst/>
          </a:prstGeom>
        </p:spPr>
      </p:pic>
    </p:spTree>
    <p:extLst>
      <p:ext uri="{BB962C8B-B14F-4D97-AF65-F5344CB8AC3E}">
        <p14:creationId xmlns:p14="http://schemas.microsoft.com/office/powerpoint/2010/main" val="3024724323"/>
      </p:ext>
    </p:extLst>
  </p:cSld>
  <p:clrMapOvr>
    <a:masterClrMapping/>
  </p:clrMapOvr>
  <mc:AlternateContent xmlns:mc="http://schemas.openxmlformats.org/markup-compatibility/2006" xmlns:p14="http://schemas.microsoft.com/office/powerpoint/2010/main">
    <mc:Choice Requires="p14">
      <p:transition spd="slow" p14:dur="2000" advTm="134525"/>
    </mc:Choice>
    <mc:Fallback xmlns="">
      <p:transition spd="slow" advTm="13452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D29A961C-BDF8-48A6-A15A-DC8290FC18A0}"/>
              </a:ext>
            </a:extLst>
          </p:cNvPr>
          <p:cNvSpPr>
            <a:spLocks noGrp="1"/>
          </p:cNvSpPr>
          <p:nvPr>
            <p:ph type="title"/>
          </p:nvPr>
        </p:nvSpPr>
        <p:spPr>
          <a:xfrm>
            <a:off x="612077" y="437137"/>
            <a:ext cx="9729787" cy="526298"/>
          </a:xfrm>
        </p:spPr>
        <p:txBody>
          <a:bodyPr>
            <a:noAutofit/>
          </a:bodyPr>
          <a:lstStyle/>
          <a:p>
            <a:r>
              <a:rPr lang="nb-NO" dirty="0"/>
              <a:t>Samarbeidet med NAV er blitt bedre, men ikke mer systematisk</a:t>
            </a:r>
          </a:p>
        </p:txBody>
      </p:sp>
      <p:sp>
        <p:nvSpPr>
          <p:cNvPr id="3" name="Plassholder for innhold 2">
            <a:extLst>
              <a:ext uri="{FF2B5EF4-FFF2-40B4-BE49-F238E27FC236}">
                <a16:creationId xmlns:a16="http://schemas.microsoft.com/office/drawing/2014/main" xmlns="" id="{D796FC21-DD91-42A6-870A-C70B4D71757C}"/>
              </a:ext>
            </a:extLst>
          </p:cNvPr>
          <p:cNvSpPr>
            <a:spLocks noGrp="1"/>
          </p:cNvSpPr>
          <p:nvPr>
            <p:ph idx="1"/>
          </p:nvPr>
        </p:nvSpPr>
        <p:spPr>
          <a:xfrm>
            <a:off x="612077" y="1431503"/>
            <a:ext cx="9487185" cy="5481362"/>
          </a:xfrm>
        </p:spPr>
        <p:txBody>
          <a:bodyPr>
            <a:normAutofit/>
          </a:bodyPr>
          <a:lstStyle/>
          <a:p>
            <a:r>
              <a:rPr lang="nb-NO" dirty="0"/>
              <a:t>I spørreundersøkelsen er det langt flere som mener at samarbeidet med NAV </a:t>
            </a:r>
            <a:r>
              <a:rPr lang="nb-NO" i="1" dirty="0"/>
              <a:t>ikke</a:t>
            </a:r>
            <a:r>
              <a:rPr lang="nb-NO" dirty="0"/>
              <a:t> er blitt mer systematisert som følge av NED-satsningen enn de som mener at det motsatte</a:t>
            </a:r>
            <a:br>
              <a:rPr lang="nb-NO" dirty="0"/>
            </a:br>
            <a:endParaRPr lang="nb-NO" dirty="0"/>
          </a:p>
          <a:p>
            <a:r>
              <a:rPr lang="nb-NO" dirty="0"/>
              <a:t>I intervjuundersøkelsen har informantene fra NAV arbeidslivsenter samme oppfatning </a:t>
            </a:r>
            <a:br>
              <a:rPr lang="nb-NO" dirty="0"/>
            </a:br>
            <a:endParaRPr lang="nb-NO" dirty="0"/>
          </a:p>
          <a:p>
            <a:r>
              <a:rPr lang="nb-NO" dirty="0"/>
              <a:t>Inntrykket er at i NED-satsningen har kommunene og NAV i stor grad bygget på de eksisterende samarbeidsstrukturene</a:t>
            </a:r>
            <a:br>
              <a:rPr lang="nb-NO" dirty="0"/>
            </a:br>
            <a:endParaRPr lang="nb-NO" dirty="0"/>
          </a:p>
          <a:p>
            <a:r>
              <a:rPr lang="nb-NO" dirty="0"/>
              <a:t>Gjennom intervjuene i casekommune fremkommer det at de fleste mener at samarbeidet er blitt </a:t>
            </a:r>
            <a:r>
              <a:rPr lang="nb-NO" i="1" dirty="0"/>
              <a:t>bedre</a:t>
            </a:r>
            <a:r>
              <a:rPr lang="nb-NO" dirty="0"/>
              <a:t> og lederne uttrykker i stor grad tilfredshet med NAV arbeidslivsenter, spesielt med deres deltagelse i gjennomføringen og oppfølging av NED-konferanser </a:t>
            </a:r>
          </a:p>
          <a:p>
            <a:pPr marL="0" indent="0">
              <a:buNone/>
            </a:pPr>
            <a:endParaRPr lang="nb-NO" dirty="0"/>
          </a:p>
        </p:txBody>
      </p:sp>
      <p:sp>
        <p:nvSpPr>
          <p:cNvPr id="4" name="Plassholder for lysbildenummer 3">
            <a:extLst>
              <a:ext uri="{FF2B5EF4-FFF2-40B4-BE49-F238E27FC236}">
                <a16:creationId xmlns:a16="http://schemas.microsoft.com/office/drawing/2014/main" xmlns="" id="{F118F29E-EAD6-42A9-AE93-1DE678748FEC}"/>
              </a:ext>
            </a:extLst>
          </p:cNvPr>
          <p:cNvSpPr>
            <a:spLocks noGrp="1"/>
          </p:cNvSpPr>
          <p:nvPr>
            <p:ph type="sldNum" sz="quarter" idx="12"/>
          </p:nvPr>
        </p:nvSpPr>
        <p:spPr/>
        <p:txBody>
          <a:bodyPr/>
          <a:lstStyle/>
          <a:p>
            <a:fld id="{0C0CF154-A7BA-4273-A0F2-522933EAE825}" type="slidenum">
              <a:rPr lang="nb-NO" smtClean="0"/>
              <a:pPr/>
              <a:t>9</a:t>
            </a:fld>
            <a:endParaRPr lang="nb-NO"/>
          </a:p>
        </p:txBody>
      </p:sp>
      <p:pic>
        <p:nvPicPr>
          <p:cNvPr id="6" name="Bilde 5">
            <a:extLst>
              <a:ext uri="{FF2B5EF4-FFF2-40B4-BE49-F238E27FC236}">
                <a16:creationId xmlns:a16="http://schemas.microsoft.com/office/drawing/2014/main" xmlns="" id="{43886D02-BEF9-41BF-880D-84A83C3C28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975" y="6962721"/>
            <a:ext cx="725487" cy="397814"/>
          </a:xfrm>
          <a:prstGeom prst="rect">
            <a:avLst/>
          </a:prstGeom>
        </p:spPr>
      </p:pic>
    </p:spTree>
    <p:extLst>
      <p:ext uri="{BB962C8B-B14F-4D97-AF65-F5344CB8AC3E}">
        <p14:creationId xmlns:p14="http://schemas.microsoft.com/office/powerpoint/2010/main" val="2596475917"/>
      </p:ext>
    </p:extLst>
  </p:cSld>
  <p:clrMapOvr>
    <a:masterClrMapping/>
  </p:clrMapOvr>
  <mc:AlternateContent xmlns:mc="http://schemas.openxmlformats.org/markup-compatibility/2006" xmlns:p14="http://schemas.microsoft.com/office/powerpoint/2010/main">
    <mc:Choice Requires="p14">
      <p:transition spd="slow" p14:dur="2000" advTm="134525"/>
    </mc:Choice>
    <mc:Fallback xmlns="">
      <p:transition spd="slow" advTm="134525"/>
    </mc:Fallback>
  </mc:AlternateContent>
</p:sld>
</file>

<file path=ppt/theme/theme1.xml><?xml version="1.0" encoding="utf-8"?>
<a:theme xmlns:a="http://schemas.openxmlformats.org/drawingml/2006/main" name="Agenda Kaupang">
  <a:themeElements>
    <a:clrScheme name="Agenda Kaupang">
      <a:dk1>
        <a:sysClr val="windowText" lastClr="000000"/>
      </a:dk1>
      <a:lt1>
        <a:sysClr val="window" lastClr="FFFFFF"/>
      </a:lt1>
      <a:dk2>
        <a:srgbClr val="575756"/>
      </a:dk2>
      <a:lt2>
        <a:srgbClr val="FFA000"/>
      </a:lt2>
      <a:accent1>
        <a:srgbClr val="97C1E0"/>
      </a:accent1>
      <a:accent2>
        <a:srgbClr val="4583AD"/>
      </a:accent2>
      <a:accent3>
        <a:srgbClr val="1F6994"/>
      </a:accent3>
      <a:accent4>
        <a:srgbClr val="114264"/>
      </a:accent4>
      <a:accent5>
        <a:srgbClr val="2F6B7D"/>
      </a:accent5>
      <a:accent6>
        <a:srgbClr val="60A7B4"/>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1 PPT-presentasjon" id="{37E7EC47-952A-4A13-AC2E-D880DE78591A}" vid="{F1723F39-53B8-43E5-90D4-7CF42FEC473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Prosjektrapport" ma:contentTypeID="0x010100C466DCB15B7C4D46B76A8E26AA95A520006557FA5EFF2F21448B112FE50BE6A62A" ma:contentTypeVersion="0" ma:contentTypeDescription="" ma:contentTypeScope="" ma:versionID="ca03e21b01341a6487aef61f8177aed3">
  <xsd:schema xmlns:xsd="http://www.w3.org/2001/XMLSchema" xmlns:xs="http://www.w3.org/2001/XMLSchema" xmlns:p="http://schemas.microsoft.com/office/2006/metadata/properties" xmlns:ns1="http://schemas.microsoft.com/sharepoint/v3" xmlns:ns2="a0c403bc-df03-43c8-915b-d2d6e5c89d57" targetNamespace="http://schemas.microsoft.com/office/2006/metadata/properties" ma:root="true" ma:fieldsID="f5540488cbf06003735da23cb205329d" ns1:_="" ns2:_="">
    <xsd:import namespace="http://schemas.microsoft.com/sharepoint/v3"/>
    <xsd:import namespace="a0c403bc-df03-43c8-915b-d2d6e5c89d57"/>
    <xsd:element name="properties">
      <xsd:complexType>
        <xsd:sequence>
          <xsd:element name="documentManagement">
            <xsd:complexType>
              <xsd:all>
                <xsd:element ref="ns2:_dlc_DocId" minOccurs="0"/>
                <xsd:element ref="ns2:_dlc_DocIdUrl" minOccurs="0"/>
                <xsd:element ref="ns2:_dlc_DocIdPersistId" minOccurs="0"/>
                <xsd:element ref="ns1:ReportDescription" minOccurs="0"/>
                <xsd:element ref="ns2:Rapportforfatter" minOccurs="0"/>
                <xsd:element ref="ns2:h63eb6bf2e3d4f93aa1ddf743b668c17"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eportDescription" ma:index="11" nillable="true" ma:displayName="Rapportbeskrivelse" ma:description="En beskrivelse av innholdet i rapporten" ma:internalName="Report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0c403bc-df03-43c8-915b-d2d6e5c89d57" elementFormDefault="qualified">
    <xsd:import namespace="http://schemas.microsoft.com/office/2006/documentManagement/types"/>
    <xsd:import namespace="http://schemas.microsoft.com/office/infopath/2007/PartnerControls"/>
    <xsd:element name="_dlc_DocId" ma:index="8" nillable="true" ma:displayName="Dokument-ID-verdi" ma:description="Verdien for dokument-IDen som er tilordnet elementet." ma:internalName="_dlc_DocId" ma:readOnly="true">
      <xsd:simpleType>
        <xsd:restriction base="dms:Text"/>
      </xsd:simpleType>
    </xsd:element>
    <xsd:element name="_dlc_DocIdUrl" ma:index="9" nillable="true" ma:displayName="Dokument-ID" ma:description="Fast kobling til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Fast ID" ma:description="Behold IDen ved tillegging." ma:hidden="true" ma:internalName="_dlc_DocIdPersistId" ma:readOnly="true">
      <xsd:simpleType>
        <xsd:restriction base="dms:Boolean"/>
      </xsd:simpleType>
    </xsd:element>
    <xsd:element name="Rapportforfatter" ma:index="12" nillable="true" ma:displayName="Rapportforfatter" ma:internalName="Rapportforfatter">
      <xsd:simpleType>
        <xsd:restriction base="dms:Text">
          <xsd:maxLength value="255"/>
        </xsd:restriction>
      </xsd:simpleType>
    </xsd:element>
    <xsd:element name="h63eb6bf2e3d4f93aa1ddf743b668c17" ma:index="13" nillable="true" ma:taxonomy="true" ma:internalName="h63eb6bf2e3d4f93aa1ddf743b668c17" ma:taxonomyFieldName="Dokumentkategori" ma:displayName="Dokumentkategori" ma:default="" ma:fieldId="{163eb6bf-2e3d-4f93-aa1d-df743b668c17}" ma:sspId="723dea4e-3c3b-4542-8cf3-09c21c94bb66" ma:termSetId="115804ee-8a7e-44c7-8782-636c4cc4e937" ma:anchorId="00000000-0000-0000-0000-000000000000" ma:open="false" ma:isKeyword="false">
      <xsd:complexType>
        <xsd:sequence>
          <xsd:element ref="pc:Terms" minOccurs="0" maxOccurs="1"/>
        </xsd:sequence>
      </xsd:complexType>
    </xsd:element>
    <xsd:element name="TaxCatchAll" ma:index="14" nillable="true" ma:displayName="Global taksonomikolonne" ma:hidden="true" ma:list="{0619e880-d3e8-4a0a-ac1c-51547fa4f40c}" ma:internalName="TaxCatchAll" ma:showField="CatchAllData" ma:web="a0c403bc-df03-43c8-915b-d2d6e5c89d57">
      <xsd:complexType>
        <xsd:complexContent>
          <xsd:extension base="dms:MultiChoiceLookup">
            <xsd:sequence>
              <xsd:element name="Value" type="dms:Lookup" maxOccurs="unbounded" minOccurs="0" nillable="true"/>
            </xsd:sequence>
          </xsd:extension>
        </xsd:complexContent>
      </xsd:complexType>
    </xsd:element>
    <xsd:element name="TaxCatchAllLabel" ma:index="15" nillable="true" ma:displayName="Global taksonomikolonne1" ma:hidden="true" ma:list="{0619e880-d3e8-4a0a-ac1c-51547fa4f40c}" ma:internalName="TaxCatchAllLabel" ma:readOnly="true" ma:showField="CatchAllDataLabel" ma:web="a0c403bc-df03-43c8-915b-d2d6e5c89d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h63eb6bf2e3d4f93aa1ddf743b668c17 xmlns="a0c403bc-df03-43c8-915b-d2d6e5c89d57">
      <Terms xmlns="http://schemas.microsoft.com/office/infopath/2007/PartnerControls">
        <TermInfo xmlns="http://schemas.microsoft.com/office/infopath/2007/PartnerControls">
          <TermName xmlns="http://schemas.microsoft.com/office/infopath/2007/PartnerControls">Verktøy</TermName>
          <TermId xmlns="http://schemas.microsoft.com/office/infopath/2007/PartnerControls">b2de6fa2-f73d-4c39-b2aa-ce028b1a5534</TermId>
        </TermInfo>
      </Terms>
    </h63eb6bf2e3d4f93aa1ddf743b668c17>
    <Rapportforfatter xmlns="a0c403bc-df03-43c8-915b-d2d6e5c89d57">Agenda Kaupang</Rapportforfatter>
    <ReportDescription xmlns="http://schemas.microsoft.com/sharepoint/v3" xsi:nil="true"/>
    <TaxCatchAll xmlns="a0c403bc-df03-43c8-915b-d2d6e5c89d57">
      <Value>97</Value>
    </TaxCatchAll>
    <_dlc_DocId xmlns="a0c403bc-df03-43c8-915b-d2d6e5c89d57">DMFW2D44QQMK-242296865-2</_dlc_DocId>
    <_dlc_DocIdUrl xmlns="a0c403bc-df03-43c8-915b-d2d6e5c89d57">
      <Url>http://fou.ks.no/prosjekter/174001/_layouts/15/DocIdRedir.aspx?ID=DMFW2D44QQMK-242296865-2</Url>
      <Description>DMFW2D44QQMK-242296865-2</Description>
    </_dlc_DocIdUrl>
  </documentManagement>
</p:properties>
</file>

<file path=customXml/itemProps1.xml><?xml version="1.0" encoding="utf-8"?>
<ds:datastoreItem xmlns:ds="http://schemas.openxmlformats.org/officeDocument/2006/customXml" ds:itemID="{8FFAE04B-664E-4B97-BEBA-E22F9C199A79}"/>
</file>

<file path=customXml/itemProps2.xml><?xml version="1.0" encoding="utf-8"?>
<ds:datastoreItem xmlns:ds="http://schemas.openxmlformats.org/officeDocument/2006/customXml" ds:itemID="{64042394-E2E3-4722-B129-6F26D0765CEE}"/>
</file>

<file path=customXml/itemProps3.xml><?xml version="1.0" encoding="utf-8"?>
<ds:datastoreItem xmlns:ds="http://schemas.openxmlformats.org/officeDocument/2006/customXml" ds:itemID="{DCF752A7-ED9E-4FC3-81D7-2C9A107349FB}"/>
</file>

<file path=customXml/itemProps4.xml><?xml version="1.0" encoding="utf-8"?>
<ds:datastoreItem xmlns:ds="http://schemas.openxmlformats.org/officeDocument/2006/customXml" ds:itemID="{88AA0441-6029-4AE7-95C8-F13952B0C700}"/>
</file>

<file path=docProps/app.xml><?xml version="1.0" encoding="utf-8"?>
<Properties xmlns="http://schemas.openxmlformats.org/officeDocument/2006/extended-properties" xmlns:vt="http://schemas.openxmlformats.org/officeDocument/2006/docPropsVTypes">
  <Template>1 PPT-presentasjon</Template>
  <TotalTime>161</TotalTime>
  <Words>554</Words>
  <Application>Microsoft Office PowerPoint</Application>
  <PresentationFormat>Egendefinert</PresentationFormat>
  <Paragraphs>74</Paragraphs>
  <Slides>9</Slides>
  <Notes>0</Notes>
  <HiddenSlides>0</HiddenSlides>
  <MMClips>0</MMClips>
  <ScaleCrop>false</ScaleCrop>
  <HeadingPairs>
    <vt:vector size="4" baseType="variant">
      <vt:variant>
        <vt:lpstr>Tema</vt:lpstr>
      </vt:variant>
      <vt:variant>
        <vt:i4>1</vt:i4>
      </vt:variant>
      <vt:variant>
        <vt:lpstr>Lysbildetitler</vt:lpstr>
      </vt:variant>
      <vt:variant>
        <vt:i4>9</vt:i4>
      </vt:variant>
    </vt:vector>
  </HeadingPairs>
  <TitlesOfParts>
    <vt:vector size="10" baseType="lpstr">
      <vt:lpstr>Agenda Kaupang</vt:lpstr>
      <vt:lpstr>Hovedfunn</vt:lpstr>
      <vt:lpstr>Sammenhenger mellom mestringsorientert ledelse og sykefravær </vt:lpstr>
      <vt:lpstr>Systematiske forskjeller mellom virksomheter med høyt og lavt fravær</vt:lpstr>
      <vt:lpstr>Systematiske forskjeller mellom ledere som mener at de kan påvirke sykefraværet og de som ikke tror at de kan det</vt:lpstr>
      <vt:lpstr>Lederutviklingen har hatt effekt</vt:lpstr>
      <vt:lpstr>Ansatte i barnehagene har en mer positiv opplevelse</vt:lpstr>
      <vt:lpstr>Sykefraværsarbeidet er godt forankret, særlig på toppnivå</vt:lpstr>
      <vt:lpstr>Kunnskap og verktøy fra IA-ledelse 2.0 er tatt i bruk </vt:lpstr>
      <vt:lpstr>Samarbeidet med NAV er blitt bedre, men ikke mer systematisk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Hovedfunn</dc:title>
  <dc:creator>Kjell Egil Værnor</dc:creator>
  <cp:lastModifiedBy>Ellen Dehli</cp:lastModifiedBy>
  <cp:revision>22</cp:revision>
  <dcterms:created xsi:type="dcterms:W3CDTF">2018-06-13T09:54:43Z</dcterms:created>
  <dcterms:modified xsi:type="dcterms:W3CDTF">2018-08-06T08:23:14Z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0x010100C466DCB15B7C4D46B76A8E26AA95A520006557FA5EFF2F21448B112FE50BE6A62A</vt:lpwstr>
  </property>
  <property fmtid="{D5CDD505-2E9C-101B-9397-08002B2CF9AE}" pid="3" name="_dlc_DocIdItemGuid">
    <vt:lpwstr>bd5277ba-6683-4b3b-964b-8e6c216812dd</vt:lpwstr>
  </property>
  <property fmtid="{D5CDD505-2E9C-101B-9397-08002B2CF9AE}" pid="4" name="Dokumentkategori">
    <vt:lpwstr>97;#Verktøy|b2de6fa2-f73d-4c39-b2aa-ce028b1a5534</vt:lpwstr>
  </property>
</Properties>
</file>